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44"/>
  </p:notesMasterIdLst>
  <p:handoutMasterIdLst>
    <p:handoutMasterId r:id="rId45"/>
  </p:handoutMasterIdLst>
  <p:sldIdLst>
    <p:sldId id="274" r:id="rId3"/>
    <p:sldId id="275" r:id="rId4"/>
    <p:sldId id="277" r:id="rId5"/>
    <p:sldId id="278" r:id="rId6"/>
    <p:sldId id="276" r:id="rId7"/>
    <p:sldId id="290" r:id="rId8"/>
    <p:sldId id="257" r:id="rId9"/>
    <p:sldId id="279" r:id="rId10"/>
    <p:sldId id="281" r:id="rId11"/>
    <p:sldId id="282" r:id="rId12"/>
    <p:sldId id="280" r:id="rId13"/>
    <p:sldId id="259" r:id="rId14"/>
    <p:sldId id="265" r:id="rId15"/>
    <p:sldId id="266" r:id="rId16"/>
    <p:sldId id="260" r:id="rId17"/>
    <p:sldId id="268" r:id="rId18"/>
    <p:sldId id="287" r:id="rId19"/>
    <p:sldId id="284" r:id="rId20"/>
    <p:sldId id="283" r:id="rId21"/>
    <p:sldId id="286" r:id="rId22"/>
    <p:sldId id="288" r:id="rId23"/>
    <p:sldId id="289" r:id="rId24"/>
    <p:sldId id="291" r:id="rId25"/>
    <p:sldId id="292" r:id="rId26"/>
    <p:sldId id="302" r:id="rId27"/>
    <p:sldId id="294" r:id="rId28"/>
    <p:sldId id="297" r:id="rId29"/>
    <p:sldId id="298" r:id="rId30"/>
    <p:sldId id="299" r:id="rId31"/>
    <p:sldId id="303" r:id="rId32"/>
    <p:sldId id="304" r:id="rId33"/>
    <p:sldId id="305" r:id="rId34"/>
    <p:sldId id="306" r:id="rId35"/>
    <p:sldId id="307" r:id="rId36"/>
    <p:sldId id="262" r:id="rId37"/>
    <p:sldId id="270" r:id="rId38"/>
    <p:sldId id="269" r:id="rId39"/>
    <p:sldId id="271" r:id="rId40"/>
    <p:sldId id="272" r:id="rId41"/>
    <p:sldId id="273" r:id="rId42"/>
    <p:sldId id="285"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4E30"/>
    <a:srgbClr val="927F27"/>
    <a:srgbClr val="917F27"/>
    <a:srgbClr val="0066CC"/>
    <a:srgbClr val="000099"/>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20" autoAdjust="0"/>
    <p:restoredTop sz="94623" autoAdjust="0"/>
  </p:normalViewPr>
  <p:slideViewPr>
    <p:cSldViewPr>
      <p:cViewPr varScale="1">
        <p:scale>
          <a:sx n="57" d="100"/>
          <a:sy n="57" d="100"/>
        </p:scale>
        <p:origin x="66" y="30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_rels/viewProps.xml.rels><?xml version="1.0" encoding="UTF-8" standalone="yes"?>
<Relationships xmlns="http://schemas.openxmlformats.org/package/2006/relationships"><Relationship Id="rId8" Type="http://schemas.openxmlformats.org/officeDocument/2006/relationships/slide" Target="slides/slide13.xml"/><Relationship Id="rId13" Type="http://schemas.openxmlformats.org/officeDocument/2006/relationships/slide" Target="slides/slide18.xml"/><Relationship Id="rId18" Type="http://schemas.openxmlformats.org/officeDocument/2006/relationships/slide" Target="slides/slide37.xml"/><Relationship Id="rId3" Type="http://schemas.openxmlformats.org/officeDocument/2006/relationships/slide" Target="slides/slide3.xml"/><Relationship Id="rId21" Type="http://schemas.openxmlformats.org/officeDocument/2006/relationships/slide" Target="slides/slide40.xml"/><Relationship Id="rId7" Type="http://schemas.openxmlformats.org/officeDocument/2006/relationships/slide" Target="slides/slide12.xml"/><Relationship Id="rId12" Type="http://schemas.openxmlformats.org/officeDocument/2006/relationships/slide" Target="slides/slide17.xml"/><Relationship Id="rId17" Type="http://schemas.openxmlformats.org/officeDocument/2006/relationships/slide" Target="slides/slide36.xml"/><Relationship Id="rId2" Type="http://schemas.openxmlformats.org/officeDocument/2006/relationships/slide" Target="slides/slide2.xml"/><Relationship Id="rId16" Type="http://schemas.openxmlformats.org/officeDocument/2006/relationships/slide" Target="slides/slide35.xml"/><Relationship Id="rId20" Type="http://schemas.openxmlformats.org/officeDocument/2006/relationships/slide" Target="slides/slide39.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6.xml"/><Relationship Id="rId5" Type="http://schemas.openxmlformats.org/officeDocument/2006/relationships/slide" Target="slides/slide5.xml"/><Relationship Id="rId15" Type="http://schemas.openxmlformats.org/officeDocument/2006/relationships/slide" Target="slides/slide22.xml"/><Relationship Id="rId10" Type="http://schemas.openxmlformats.org/officeDocument/2006/relationships/slide" Target="slides/slide15.xml"/><Relationship Id="rId19" Type="http://schemas.openxmlformats.org/officeDocument/2006/relationships/slide" Target="slides/slide38.xml"/><Relationship Id="rId4" Type="http://schemas.openxmlformats.org/officeDocument/2006/relationships/slide" Target="slides/slide4.xml"/><Relationship Id="rId9" Type="http://schemas.openxmlformats.org/officeDocument/2006/relationships/slide" Target="slides/slide14.xml"/><Relationship Id="rId14" Type="http://schemas.openxmlformats.org/officeDocument/2006/relationships/slide" Target="slides/slide21.xml"/></Relationships>
</file>

<file path=ppt/diagrams/_rels/data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image" Target="../media/image26.jpg"/></Relationships>
</file>

<file path=ppt/diagrams/_rels/data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diagrams/_rels/drawing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image" Target="../media/image26.jpg"/></Relationships>
</file>

<file path=ppt/diagrams/_rels/drawing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019FF3-7CDE-42CD-9A60-1E1C32599AFA}"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s-MX"/>
        </a:p>
      </dgm:t>
    </dgm:pt>
    <dgm:pt modelId="{45726356-56AF-4D6F-A4ED-8EA7AB2C758D}">
      <dgm:prSet phldrT="[Texto]"/>
      <dgm:spPr/>
      <dgm:t>
        <a:bodyPr/>
        <a:lstStyle/>
        <a:p>
          <a:r>
            <a:rPr lang="es-MX" dirty="0">
              <a:solidFill>
                <a:schemeClr val="tx1"/>
              </a:solidFill>
            </a:rPr>
            <a:t>UC I Antecedentes históricos de la Psicología de los grupos</a:t>
          </a:r>
        </a:p>
      </dgm:t>
    </dgm:pt>
    <dgm:pt modelId="{DFC8A023-2CDA-42A5-A89E-F9142F638E79}" type="parTrans" cxnId="{9EF0DEDD-BCCB-4736-A7D4-4B01DF1E1E61}">
      <dgm:prSet/>
      <dgm:spPr/>
      <dgm:t>
        <a:bodyPr/>
        <a:lstStyle/>
        <a:p>
          <a:endParaRPr lang="es-MX"/>
        </a:p>
      </dgm:t>
    </dgm:pt>
    <dgm:pt modelId="{E7198BC2-5AA0-4FF8-A162-462963AE1F5D}" type="sibTrans" cxnId="{9EF0DEDD-BCCB-4736-A7D4-4B01DF1E1E61}">
      <dgm:prSet/>
      <dgm:spPr/>
      <dgm:t>
        <a:bodyPr/>
        <a:lstStyle/>
        <a:p>
          <a:endParaRPr lang="es-MX"/>
        </a:p>
      </dgm:t>
    </dgm:pt>
    <dgm:pt modelId="{0D36990D-1AB1-4AD4-A488-47872A1D1DB3}">
      <dgm:prSet phldrT="[Texto]"/>
      <dgm:spPr/>
      <dgm:t>
        <a:bodyPr/>
        <a:lstStyle/>
        <a:p>
          <a:r>
            <a:rPr lang="es-MX" dirty="0">
              <a:solidFill>
                <a:srgbClr val="C00000"/>
              </a:solidFill>
            </a:rPr>
            <a:t>UC II</a:t>
          </a:r>
        </a:p>
        <a:p>
          <a:r>
            <a:rPr lang="es-MX" dirty="0">
              <a:solidFill>
                <a:srgbClr val="C00000"/>
              </a:solidFill>
            </a:rPr>
            <a:t>Estructura y funcionamiento del grupo</a:t>
          </a:r>
        </a:p>
      </dgm:t>
    </dgm:pt>
    <dgm:pt modelId="{CB57FC59-8784-449D-8041-5FC66A638E8E}" type="parTrans" cxnId="{B22F8786-6D1D-4583-9746-B3D773B77E05}">
      <dgm:prSet/>
      <dgm:spPr/>
      <dgm:t>
        <a:bodyPr/>
        <a:lstStyle/>
        <a:p>
          <a:endParaRPr lang="es-MX"/>
        </a:p>
      </dgm:t>
    </dgm:pt>
    <dgm:pt modelId="{B05A0114-7D4D-46F7-B72E-E27767125FB9}" type="sibTrans" cxnId="{B22F8786-6D1D-4583-9746-B3D773B77E05}">
      <dgm:prSet/>
      <dgm:spPr/>
      <dgm:t>
        <a:bodyPr/>
        <a:lstStyle/>
        <a:p>
          <a:endParaRPr lang="es-MX"/>
        </a:p>
      </dgm:t>
    </dgm:pt>
    <dgm:pt modelId="{B9E7FAFE-91FD-4FD3-97EF-5E87FBA18B51}">
      <dgm:prSet phldrT="[Texto]"/>
      <dgm:spPr/>
      <dgm:t>
        <a:bodyPr/>
        <a:lstStyle/>
        <a:p>
          <a:r>
            <a:rPr lang="es-MX" dirty="0"/>
            <a:t>UC III</a:t>
          </a:r>
        </a:p>
        <a:p>
          <a:r>
            <a:rPr lang="es-MX" dirty="0"/>
            <a:t>Niveles de intervención a partir de la psicología social</a:t>
          </a:r>
        </a:p>
      </dgm:t>
    </dgm:pt>
    <dgm:pt modelId="{8AD2DF2C-442F-45C1-8284-646CF421178E}" type="parTrans" cxnId="{4AA10655-BC9E-4939-A25B-85270C3048A3}">
      <dgm:prSet/>
      <dgm:spPr/>
      <dgm:t>
        <a:bodyPr/>
        <a:lstStyle/>
        <a:p>
          <a:endParaRPr lang="es-MX"/>
        </a:p>
      </dgm:t>
    </dgm:pt>
    <dgm:pt modelId="{6F339F5D-3F97-4190-94C3-C6361E9BC56B}" type="sibTrans" cxnId="{4AA10655-BC9E-4939-A25B-85270C3048A3}">
      <dgm:prSet/>
      <dgm:spPr/>
      <dgm:t>
        <a:bodyPr/>
        <a:lstStyle/>
        <a:p>
          <a:endParaRPr lang="es-MX"/>
        </a:p>
      </dgm:t>
    </dgm:pt>
    <dgm:pt modelId="{DE56EAFD-07B0-4D36-8DBF-9F370C0C0797}" type="pres">
      <dgm:prSet presAssocID="{1F019FF3-7CDE-42CD-9A60-1E1C32599AFA}" presName="cycle" presStyleCnt="0">
        <dgm:presLayoutVars>
          <dgm:dir/>
          <dgm:resizeHandles val="exact"/>
        </dgm:presLayoutVars>
      </dgm:prSet>
      <dgm:spPr/>
    </dgm:pt>
    <dgm:pt modelId="{F0C133F7-1ECF-40CC-A18E-E49F879FFB9C}" type="pres">
      <dgm:prSet presAssocID="{45726356-56AF-4D6F-A4ED-8EA7AB2C758D}" presName="dummy" presStyleCnt="0"/>
      <dgm:spPr/>
    </dgm:pt>
    <dgm:pt modelId="{4377455D-1B89-4A29-A1A2-E9256119577D}" type="pres">
      <dgm:prSet presAssocID="{45726356-56AF-4D6F-A4ED-8EA7AB2C758D}" presName="node" presStyleLbl="revTx" presStyleIdx="0" presStyleCnt="3">
        <dgm:presLayoutVars>
          <dgm:bulletEnabled val="1"/>
        </dgm:presLayoutVars>
      </dgm:prSet>
      <dgm:spPr/>
    </dgm:pt>
    <dgm:pt modelId="{79FCEC35-A63C-4A35-B0CB-3938EECD32FB}" type="pres">
      <dgm:prSet presAssocID="{E7198BC2-5AA0-4FF8-A162-462963AE1F5D}" presName="sibTrans" presStyleLbl="node1" presStyleIdx="0" presStyleCnt="3" custLinFactNeighborX="2019" custLinFactNeighborY="-3838"/>
      <dgm:spPr/>
    </dgm:pt>
    <dgm:pt modelId="{BBF9F46D-780A-43F0-8602-14699D471FCA}" type="pres">
      <dgm:prSet presAssocID="{0D36990D-1AB1-4AD4-A488-47872A1D1DB3}" presName="dummy" presStyleCnt="0"/>
      <dgm:spPr/>
    </dgm:pt>
    <dgm:pt modelId="{81D312AC-9F47-412C-86DC-8D05F500CA70}" type="pres">
      <dgm:prSet presAssocID="{0D36990D-1AB1-4AD4-A488-47872A1D1DB3}" presName="node" presStyleLbl="revTx" presStyleIdx="1" presStyleCnt="3">
        <dgm:presLayoutVars>
          <dgm:bulletEnabled val="1"/>
        </dgm:presLayoutVars>
      </dgm:prSet>
      <dgm:spPr/>
    </dgm:pt>
    <dgm:pt modelId="{3EF09174-B95E-4B97-9FA9-5DA6DF3EC504}" type="pres">
      <dgm:prSet presAssocID="{B05A0114-7D4D-46F7-B72E-E27767125FB9}" presName="sibTrans" presStyleLbl="node1" presStyleIdx="1" presStyleCnt="3" custLinFactNeighborX="-3886" custLinFactNeighborY="-1447"/>
      <dgm:spPr/>
    </dgm:pt>
    <dgm:pt modelId="{F6516167-3074-43EE-A975-8D8708FBEACC}" type="pres">
      <dgm:prSet presAssocID="{B9E7FAFE-91FD-4FD3-97EF-5E87FBA18B51}" presName="dummy" presStyleCnt="0"/>
      <dgm:spPr/>
    </dgm:pt>
    <dgm:pt modelId="{4DA87F57-C8A1-4B34-8DA1-D536C6AF59C3}" type="pres">
      <dgm:prSet presAssocID="{B9E7FAFE-91FD-4FD3-97EF-5E87FBA18B51}" presName="node" presStyleLbl="revTx" presStyleIdx="2" presStyleCnt="3" custScaleX="121591">
        <dgm:presLayoutVars>
          <dgm:bulletEnabled val="1"/>
        </dgm:presLayoutVars>
      </dgm:prSet>
      <dgm:spPr/>
    </dgm:pt>
    <dgm:pt modelId="{463B9DE7-DF1A-4146-A5D0-B01A36543DE6}" type="pres">
      <dgm:prSet presAssocID="{6F339F5D-3F97-4190-94C3-C6361E9BC56B}" presName="sibTrans" presStyleLbl="node1" presStyleIdx="2" presStyleCnt="3"/>
      <dgm:spPr/>
    </dgm:pt>
  </dgm:ptLst>
  <dgm:cxnLst>
    <dgm:cxn modelId="{3F264536-5714-44C1-BB8A-DD29D25F1AA9}" type="presOf" srcId="{1F019FF3-7CDE-42CD-9A60-1E1C32599AFA}" destId="{DE56EAFD-07B0-4D36-8DBF-9F370C0C0797}" srcOrd="0" destOrd="0" presId="urn:microsoft.com/office/officeart/2005/8/layout/cycle1"/>
    <dgm:cxn modelId="{0F9D174A-B780-4BB2-B538-766B02855B43}" type="presOf" srcId="{6F339F5D-3F97-4190-94C3-C6361E9BC56B}" destId="{463B9DE7-DF1A-4146-A5D0-B01A36543DE6}" srcOrd="0" destOrd="0" presId="urn:microsoft.com/office/officeart/2005/8/layout/cycle1"/>
    <dgm:cxn modelId="{11B28C70-B00A-46CE-95A9-03E7E3261D88}" type="presOf" srcId="{45726356-56AF-4D6F-A4ED-8EA7AB2C758D}" destId="{4377455D-1B89-4A29-A1A2-E9256119577D}" srcOrd="0" destOrd="0" presId="urn:microsoft.com/office/officeart/2005/8/layout/cycle1"/>
    <dgm:cxn modelId="{4AA10655-BC9E-4939-A25B-85270C3048A3}" srcId="{1F019FF3-7CDE-42CD-9A60-1E1C32599AFA}" destId="{B9E7FAFE-91FD-4FD3-97EF-5E87FBA18B51}" srcOrd="2" destOrd="0" parTransId="{8AD2DF2C-442F-45C1-8284-646CF421178E}" sibTransId="{6F339F5D-3F97-4190-94C3-C6361E9BC56B}"/>
    <dgm:cxn modelId="{B22F8786-6D1D-4583-9746-B3D773B77E05}" srcId="{1F019FF3-7CDE-42CD-9A60-1E1C32599AFA}" destId="{0D36990D-1AB1-4AD4-A488-47872A1D1DB3}" srcOrd="1" destOrd="0" parTransId="{CB57FC59-8784-449D-8041-5FC66A638E8E}" sibTransId="{B05A0114-7D4D-46F7-B72E-E27767125FB9}"/>
    <dgm:cxn modelId="{5987109B-2E67-4646-B9D0-8F01BC3C46A8}" type="presOf" srcId="{0D36990D-1AB1-4AD4-A488-47872A1D1DB3}" destId="{81D312AC-9F47-412C-86DC-8D05F500CA70}" srcOrd="0" destOrd="0" presId="urn:microsoft.com/office/officeart/2005/8/layout/cycle1"/>
    <dgm:cxn modelId="{CFDEC2C2-7445-42ED-A752-452C3C8BFDFF}" type="presOf" srcId="{B05A0114-7D4D-46F7-B72E-E27767125FB9}" destId="{3EF09174-B95E-4B97-9FA9-5DA6DF3EC504}" srcOrd="0" destOrd="0" presId="urn:microsoft.com/office/officeart/2005/8/layout/cycle1"/>
    <dgm:cxn modelId="{462634CC-2A78-40F7-95C3-6A1D8E89810A}" type="presOf" srcId="{B9E7FAFE-91FD-4FD3-97EF-5E87FBA18B51}" destId="{4DA87F57-C8A1-4B34-8DA1-D536C6AF59C3}" srcOrd="0" destOrd="0" presId="urn:microsoft.com/office/officeart/2005/8/layout/cycle1"/>
    <dgm:cxn modelId="{870343DB-A627-459B-BF24-785ECE41ACF7}" type="presOf" srcId="{E7198BC2-5AA0-4FF8-A162-462963AE1F5D}" destId="{79FCEC35-A63C-4A35-B0CB-3938EECD32FB}" srcOrd="0" destOrd="0" presId="urn:microsoft.com/office/officeart/2005/8/layout/cycle1"/>
    <dgm:cxn modelId="{9EF0DEDD-BCCB-4736-A7D4-4B01DF1E1E61}" srcId="{1F019FF3-7CDE-42CD-9A60-1E1C32599AFA}" destId="{45726356-56AF-4D6F-A4ED-8EA7AB2C758D}" srcOrd="0" destOrd="0" parTransId="{DFC8A023-2CDA-42A5-A89E-F9142F638E79}" sibTransId="{E7198BC2-5AA0-4FF8-A162-462963AE1F5D}"/>
    <dgm:cxn modelId="{47A45B71-78EE-4B57-9304-0030D726FF8E}" type="presParOf" srcId="{DE56EAFD-07B0-4D36-8DBF-9F370C0C0797}" destId="{F0C133F7-1ECF-40CC-A18E-E49F879FFB9C}" srcOrd="0" destOrd="0" presId="urn:microsoft.com/office/officeart/2005/8/layout/cycle1"/>
    <dgm:cxn modelId="{5AB43D52-2E44-4BDC-938B-D8F6C8FA9FB9}" type="presParOf" srcId="{DE56EAFD-07B0-4D36-8DBF-9F370C0C0797}" destId="{4377455D-1B89-4A29-A1A2-E9256119577D}" srcOrd="1" destOrd="0" presId="urn:microsoft.com/office/officeart/2005/8/layout/cycle1"/>
    <dgm:cxn modelId="{079A1911-CF8E-439E-936E-6B9760049817}" type="presParOf" srcId="{DE56EAFD-07B0-4D36-8DBF-9F370C0C0797}" destId="{79FCEC35-A63C-4A35-B0CB-3938EECD32FB}" srcOrd="2" destOrd="0" presId="urn:microsoft.com/office/officeart/2005/8/layout/cycle1"/>
    <dgm:cxn modelId="{390DC0F6-D09D-44B3-B4AD-39D347E5F1B7}" type="presParOf" srcId="{DE56EAFD-07B0-4D36-8DBF-9F370C0C0797}" destId="{BBF9F46D-780A-43F0-8602-14699D471FCA}" srcOrd="3" destOrd="0" presId="urn:microsoft.com/office/officeart/2005/8/layout/cycle1"/>
    <dgm:cxn modelId="{58A2A5FB-5748-4777-A104-0DBA3EA9CFD3}" type="presParOf" srcId="{DE56EAFD-07B0-4D36-8DBF-9F370C0C0797}" destId="{81D312AC-9F47-412C-86DC-8D05F500CA70}" srcOrd="4" destOrd="0" presId="urn:microsoft.com/office/officeart/2005/8/layout/cycle1"/>
    <dgm:cxn modelId="{71DB3237-92CA-47C0-87AA-DBE58AE69A86}" type="presParOf" srcId="{DE56EAFD-07B0-4D36-8DBF-9F370C0C0797}" destId="{3EF09174-B95E-4B97-9FA9-5DA6DF3EC504}" srcOrd="5" destOrd="0" presId="urn:microsoft.com/office/officeart/2005/8/layout/cycle1"/>
    <dgm:cxn modelId="{B3DC1AF5-0591-4A2F-AA38-48913C632560}" type="presParOf" srcId="{DE56EAFD-07B0-4D36-8DBF-9F370C0C0797}" destId="{F6516167-3074-43EE-A975-8D8708FBEACC}" srcOrd="6" destOrd="0" presId="urn:microsoft.com/office/officeart/2005/8/layout/cycle1"/>
    <dgm:cxn modelId="{6EBC3973-8B73-4C7F-9156-B5218698F787}" type="presParOf" srcId="{DE56EAFD-07B0-4D36-8DBF-9F370C0C0797}" destId="{4DA87F57-C8A1-4B34-8DA1-D536C6AF59C3}" srcOrd="7" destOrd="0" presId="urn:microsoft.com/office/officeart/2005/8/layout/cycle1"/>
    <dgm:cxn modelId="{610C8645-763E-4AA8-8E54-70A8C854237A}" type="presParOf" srcId="{DE56EAFD-07B0-4D36-8DBF-9F370C0C0797}" destId="{463B9DE7-DF1A-4146-A5D0-B01A36543DE6}"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DC32C3-6CFF-4A72-A3A4-28BDD9ED0941}" type="doc">
      <dgm:prSet loTypeId="urn:microsoft.com/office/officeart/2008/layout/IncreasingCircleProcess" loCatId="list" qsTypeId="urn:microsoft.com/office/officeart/2005/8/quickstyle/3d1" qsCatId="3D" csTypeId="urn:microsoft.com/office/officeart/2005/8/colors/accent1_2" csCatId="accent1" phldr="1"/>
      <dgm:spPr/>
      <dgm:t>
        <a:bodyPr/>
        <a:lstStyle/>
        <a:p>
          <a:endParaRPr lang="es-MX"/>
        </a:p>
      </dgm:t>
    </dgm:pt>
    <dgm:pt modelId="{74DA8CD2-625F-4A46-A0B2-24AFD1D61FF1}">
      <dgm:prSet phldrT="[Texto]"/>
      <dgm:spPr/>
      <dgm:t>
        <a:bodyPr/>
        <a:lstStyle/>
        <a:p>
          <a:r>
            <a:rPr lang="es-MX" dirty="0"/>
            <a:t>Primera noción</a:t>
          </a:r>
        </a:p>
      </dgm:t>
    </dgm:pt>
    <dgm:pt modelId="{0E657F44-421A-4E50-94B6-91827916E4D2}" type="parTrans" cxnId="{219D6819-F59D-468D-8546-CDB9726741B3}">
      <dgm:prSet/>
      <dgm:spPr/>
      <dgm:t>
        <a:bodyPr/>
        <a:lstStyle/>
        <a:p>
          <a:endParaRPr lang="es-MX"/>
        </a:p>
      </dgm:t>
    </dgm:pt>
    <dgm:pt modelId="{884B7693-F234-435B-B95A-790242B883E3}" type="sibTrans" cxnId="{219D6819-F59D-468D-8546-CDB9726741B3}">
      <dgm:prSet/>
      <dgm:spPr/>
      <dgm:t>
        <a:bodyPr/>
        <a:lstStyle/>
        <a:p>
          <a:endParaRPr lang="es-MX"/>
        </a:p>
      </dgm:t>
    </dgm:pt>
    <dgm:pt modelId="{6D16262E-A12B-409C-9DFA-9CC25C8CBEF4}">
      <dgm:prSet phldrT="[Texto]"/>
      <dgm:spPr/>
      <dgm:t>
        <a:bodyPr/>
        <a:lstStyle/>
        <a:p>
          <a:r>
            <a:rPr lang="es-MX" b="1" i="1" dirty="0">
              <a:effectLst>
                <a:outerShdw blurRad="38100" dist="38100" dir="2700000" algn="tl">
                  <a:srgbClr val="000000">
                    <a:alpha val="43137"/>
                  </a:srgbClr>
                </a:outerShdw>
              </a:effectLst>
            </a:rPr>
            <a:t>El círculo</a:t>
          </a:r>
        </a:p>
      </dgm:t>
    </dgm:pt>
    <dgm:pt modelId="{6B7F15B9-AD7A-42F8-B4B1-E608A0F777A2}" type="parTrans" cxnId="{0685018A-16EE-409A-ABA7-E9C7A70FEB40}">
      <dgm:prSet/>
      <dgm:spPr/>
      <dgm:t>
        <a:bodyPr/>
        <a:lstStyle/>
        <a:p>
          <a:endParaRPr lang="es-MX"/>
        </a:p>
      </dgm:t>
    </dgm:pt>
    <dgm:pt modelId="{20D5D86A-11B3-45D4-BE7F-0DCCE2839095}" type="sibTrans" cxnId="{0685018A-16EE-409A-ABA7-E9C7A70FEB40}">
      <dgm:prSet/>
      <dgm:spPr/>
      <dgm:t>
        <a:bodyPr/>
        <a:lstStyle/>
        <a:p>
          <a:endParaRPr lang="es-MX"/>
        </a:p>
      </dgm:t>
    </dgm:pt>
    <dgm:pt modelId="{DC221AFF-9E6A-44D6-8379-91AADD6B6AC3}" type="pres">
      <dgm:prSet presAssocID="{56DC32C3-6CFF-4A72-A3A4-28BDD9ED0941}" presName="Name0" presStyleCnt="0">
        <dgm:presLayoutVars>
          <dgm:chMax val="7"/>
          <dgm:chPref val="7"/>
          <dgm:dir/>
          <dgm:animOne val="branch"/>
          <dgm:animLvl val="lvl"/>
        </dgm:presLayoutVars>
      </dgm:prSet>
      <dgm:spPr/>
    </dgm:pt>
    <dgm:pt modelId="{516C5F05-FAF0-4A15-9859-86AD02C91854}" type="pres">
      <dgm:prSet presAssocID="{74DA8CD2-625F-4A46-A0B2-24AFD1D61FF1}" presName="composite" presStyleCnt="0"/>
      <dgm:spPr/>
    </dgm:pt>
    <dgm:pt modelId="{E4DCD7DF-7E9E-4ED8-A8E7-48B1994A31FA}" type="pres">
      <dgm:prSet presAssocID="{74DA8CD2-625F-4A46-A0B2-24AFD1D61FF1}" presName="BackAccent" presStyleLbl="bgShp" presStyleIdx="0" presStyleCnt="1"/>
      <dgm:spPr/>
    </dgm:pt>
    <dgm:pt modelId="{E6D104DC-2097-457F-BEB3-599A5BCFAE27}" type="pres">
      <dgm:prSet presAssocID="{74DA8CD2-625F-4A46-A0B2-24AFD1D61FF1}" presName="Accent" presStyleLbl="alignNode1" presStyleIdx="0" presStyleCnt="1"/>
      <dgm:spPr/>
    </dgm:pt>
    <dgm:pt modelId="{1BFA8111-32BB-4C25-B581-F836DF938C83}" type="pres">
      <dgm:prSet presAssocID="{74DA8CD2-625F-4A46-A0B2-24AFD1D61FF1}" presName="Child" presStyleLbl="revTx" presStyleIdx="0" presStyleCnt="2">
        <dgm:presLayoutVars>
          <dgm:chMax val="0"/>
          <dgm:chPref val="0"/>
          <dgm:bulletEnabled val="1"/>
        </dgm:presLayoutVars>
      </dgm:prSet>
      <dgm:spPr/>
    </dgm:pt>
    <dgm:pt modelId="{A32E5B6B-923E-4E49-B3DE-247E2940DB60}" type="pres">
      <dgm:prSet presAssocID="{74DA8CD2-625F-4A46-A0B2-24AFD1D61FF1}" presName="Parent" presStyleLbl="revTx" presStyleIdx="1" presStyleCnt="2">
        <dgm:presLayoutVars>
          <dgm:chMax val="1"/>
          <dgm:chPref val="1"/>
          <dgm:bulletEnabled val="1"/>
        </dgm:presLayoutVars>
      </dgm:prSet>
      <dgm:spPr/>
    </dgm:pt>
  </dgm:ptLst>
  <dgm:cxnLst>
    <dgm:cxn modelId="{219D6819-F59D-468D-8546-CDB9726741B3}" srcId="{56DC32C3-6CFF-4A72-A3A4-28BDD9ED0941}" destId="{74DA8CD2-625F-4A46-A0B2-24AFD1D61FF1}" srcOrd="0" destOrd="0" parTransId="{0E657F44-421A-4E50-94B6-91827916E4D2}" sibTransId="{884B7693-F234-435B-B95A-790242B883E3}"/>
    <dgm:cxn modelId="{52DDD81A-1C9D-4CC8-869B-4D49FC284AF7}" type="presOf" srcId="{74DA8CD2-625F-4A46-A0B2-24AFD1D61FF1}" destId="{A32E5B6B-923E-4E49-B3DE-247E2940DB60}" srcOrd="0" destOrd="0" presId="urn:microsoft.com/office/officeart/2008/layout/IncreasingCircleProcess"/>
    <dgm:cxn modelId="{C830C458-9095-4B89-B275-402B02752B66}" type="presOf" srcId="{56DC32C3-6CFF-4A72-A3A4-28BDD9ED0941}" destId="{DC221AFF-9E6A-44D6-8379-91AADD6B6AC3}" srcOrd="0" destOrd="0" presId="urn:microsoft.com/office/officeart/2008/layout/IncreasingCircleProcess"/>
    <dgm:cxn modelId="{0685018A-16EE-409A-ABA7-E9C7A70FEB40}" srcId="{74DA8CD2-625F-4A46-A0B2-24AFD1D61FF1}" destId="{6D16262E-A12B-409C-9DFA-9CC25C8CBEF4}" srcOrd="0" destOrd="0" parTransId="{6B7F15B9-AD7A-42F8-B4B1-E608A0F777A2}" sibTransId="{20D5D86A-11B3-45D4-BE7F-0DCCE2839095}"/>
    <dgm:cxn modelId="{B64EEFBD-C8FA-4FB9-84DC-8F91C24E3C61}" type="presOf" srcId="{6D16262E-A12B-409C-9DFA-9CC25C8CBEF4}" destId="{1BFA8111-32BB-4C25-B581-F836DF938C83}" srcOrd="0" destOrd="0" presId="urn:microsoft.com/office/officeart/2008/layout/IncreasingCircleProcess"/>
    <dgm:cxn modelId="{8086AB1D-4A92-4E3A-AF83-ED3917E39783}" type="presParOf" srcId="{DC221AFF-9E6A-44D6-8379-91AADD6B6AC3}" destId="{516C5F05-FAF0-4A15-9859-86AD02C91854}" srcOrd="0" destOrd="0" presId="urn:microsoft.com/office/officeart/2008/layout/IncreasingCircleProcess"/>
    <dgm:cxn modelId="{BD1DB58D-5C91-4A6A-9CA3-67ADEA7DCA0D}" type="presParOf" srcId="{516C5F05-FAF0-4A15-9859-86AD02C91854}" destId="{E4DCD7DF-7E9E-4ED8-A8E7-48B1994A31FA}" srcOrd="0" destOrd="0" presId="urn:microsoft.com/office/officeart/2008/layout/IncreasingCircleProcess"/>
    <dgm:cxn modelId="{48C0A349-DD10-45E3-A482-BBE5DDFC9AE7}" type="presParOf" srcId="{516C5F05-FAF0-4A15-9859-86AD02C91854}" destId="{E6D104DC-2097-457F-BEB3-599A5BCFAE27}" srcOrd="1" destOrd="0" presId="urn:microsoft.com/office/officeart/2008/layout/IncreasingCircleProcess"/>
    <dgm:cxn modelId="{0C0E20B8-73B4-4C61-9A11-E1797E346AD3}" type="presParOf" srcId="{516C5F05-FAF0-4A15-9859-86AD02C91854}" destId="{1BFA8111-32BB-4C25-B581-F836DF938C83}" srcOrd="2" destOrd="0" presId="urn:microsoft.com/office/officeart/2008/layout/IncreasingCircleProcess"/>
    <dgm:cxn modelId="{E08CA446-2D90-413D-81D4-8ED235C6DE79}" type="presParOf" srcId="{516C5F05-FAF0-4A15-9859-86AD02C91854}" destId="{A32E5B6B-923E-4E49-B3DE-247E2940DB60}" srcOrd="3" destOrd="0" presId="urn:microsoft.com/office/officeart/2008/layout/IncreasingCircle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DC32C3-6CFF-4A72-A3A4-28BDD9ED0941}" type="doc">
      <dgm:prSet loTypeId="urn:microsoft.com/office/officeart/2008/layout/IncreasingCircleProcess" loCatId="list" qsTypeId="urn:microsoft.com/office/officeart/2005/8/quickstyle/3d1" qsCatId="3D" csTypeId="urn:microsoft.com/office/officeart/2005/8/colors/accent1_2" csCatId="accent1" phldr="1"/>
      <dgm:spPr/>
      <dgm:t>
        <a:bodyPr/>
        <a:lstStyle/>
        <a:p>
          <a:endParaRPr lang="es-MX"/>
        </a:p>
      </dgm:t>
    </dgm:pt>
    <dgm:pt modelId="{74DA8CD2-625F-4A46-A0B2-24AFD1D61FF1}">
      <dgm:prSet phldrT="[Texto]"/>
      <dgm:spPr/>
      <dgm:t>
        <a:bodyPr/>
        <a:lstStyle/>
        <a:p>
          <a:r>
            <a:rPr lang="es-MX" dirty="0"/>
            <a:t>Segunda noción</a:t>
          </a:r>
        </a:p>
      </dgm:t>
    </dgm:pt>
    <dgm:pt modelId="{0E657F44-421A-4E50-94B6-91827916E4D2}" type="parTrans" cxnId="{219D6819-F59D-468D-8546-CDB9726741B3}">
      <dgm:prSet/>
      <dgm:spPr/>
      <dgm:t>
        <a:bodyPr/>
        <a:lstStyle/>
        <a:p>
          <a:endParaRPr lang="es-MX"/>
        </a:p>
      </dgm:t>
    </dgm:pt>
    <dgm:pt modelId="{884B7693-F234-435B-B95A-790242B883E3}" type="sibTrans" cxnId="{219D6819-F59D-468D-8546-CDB9726741B3}">
      <dgm:prSet/>
      <dgm:spPr/>
      <dgm:t>
        <a:bodyPr/>
        <a:lstStyle/>
        <a:p>
          <a:endParaRPr lang="es-MX"/>
        </a:p>
      </dgm:t>
    </dgm:pt>
    <dgm:pt modelId="{6D16262E-A12B-409C-9DFA-9CC25C8CBEF4}">
      <dgm:prSet phldrT="[Texto]"/>
      <dgm:spPr/>
      <dgm:t>
        <a:bodyPr/>
        <a:lstStyle/>
        <a:p>
          <a:r>
            <a:rPr lang="es-MX" b="1" i="1" dirty="0">
              <a:effectLst>
                <a:outerShdw blurRad="38100" dist="38100" dir="2700000" algn="tl">
                  <a:srgbClr val="000000">
                    <a:alpha val="43137"/>
                  </a:srgbClr>
                </a:outerShdw>
              </a:effectLst>
            </a:rPr>
            <a:t>El nudo</a:t>
          </a:r>
        </a:p>
      </dgm:t>
    </dgm:pt>
    <dgm:pt modelId="{6B7F15B9-AD7A-42F8-B4B1-E608A0F777A2}" type="parTrans" cxnId="{0685018A-16EE-409A-ABA7-E9C7A70FEB40}">
      <dgm:prSet/>
      <dgm:spPr/>
      <dgm:t>
        <a:bodyPr/>
        <a:lstStyle/>
        <a:p>
          <a:endParaRPr lang="es-MX"/>
        </a:p>
      </dgm:t>
    </dgm:pt>
    <dgm:pt modelId="{20D5D86A-11B3-45D4-BE7F-0DCCE2839095}" type="sibTrans" cxnId="{0685018A-16EE-409A-ABA7-E9C7A70FEB40}">
      <dgm:prSet/>
      <dgm:spPr/>
      <dgm:t>
        <a:bodyPr/>
        <a:lstStyle/>
        <a:p>
          <a:endParaRPr lang="es-MX"/>
        </a:p>
      </dgm:t>
    </dgm:pt>
    <dgm:pt modelId="{DC221AFF-9E6A-44D6-8379-91AADD6B6AC3}" type="pres">
      <dgm:prSet presAssocID="{56DC32C3-6CFF-4A72-A3A4-28BDD9ED0941}" presName="Name0" presStyleCnt="0">
        <dgm:presLayoutVars>
          <dgm:chMax val="7"/>
          <dgm:chPref val="7"/>
          <dgm:dir/>
          <dgm:animOne val="branch"/>
          <dgm:animLvl val="lvl"/>
        </dgm:presLayoutVars>
      </dgm:prSet>
      <dgm:spPr/>
    </dgm:pt>
    <dgm:pt modelId="{516C5F05-FAF0-4A15-9859-86AD02C91854}" type="pres">
      <dgm:prSet presAssocID="{74DA8CD2-625F-4A46-A0B2-24AFD1D61FF1}" presName="composite" presStyleCnt="0"/>
      <dgm:spPr/>
    </dgm:pt>
    <dgm:pt modelId="{E4DCD7DF-7E9E-4ED8-A8E7-48B1994A31FA}" type="pres">
      <dgm:prSet presAssocID="{74DA8CD2-625F-4A46-A0B2-24AFD1D61FF1}" presName="BackAccent" presStyleLbl="bgShp" presStyleIdx="0" presStyleCnt="1"/>
      <dgm:spPr/>
    </dgm:pt>
    <dgm:pt modelId="{E6D104DC-2097-457F-BEB3-599A5BCFAE27}" type="pres">
      <dgm:prSet presAssocID="{74DA8CD2-625F-4A46-A0B2-24AFD1D61FF1}" presName="Accent" presStyleLbl="alignNode1" presStyleIdx="0" presStyleCnt="1"/>
      <dgm:spPr/>
    </dgm:pt>
    <dgm:pt modelId="{1BFA8111-32BB-4C25-B581-F836DF938C83}" type="pres">
      <dgm:prSet presAssocID="{74DA8CD2-625F-4A46-A0B2-24AFD1D61FF1}" presName="Child" presStyleLbl="revTx" presStyleIdx="0" presStyleCnt="2">
        <dgm:presLayoutVars>
          <dgm:chMax val="0"/>
          <dgm:chPref val="0"/>
          <dgm:bulletEnabled val="1"/>
        </dgm:presLayoutVars>
      </dgm:prSet>
      <dgm:spPr/>
    </dgm:pt>
    <dgm:pt modelId="{A32E5B6B-923E-4E49-B3DE-247E2940DB60}" type="pres">
      <dgm:prSet presAssocID="{74DA8CD2-625F-4A46-A0B2-24AFD1D61FF1}" presName="Parent" presStyleLbl="revTx" presStyleIdx="1" presStyleCnt="2" custScaleX="127605" custLinFactNeighborX="9728" custLinFactNeighborY="-9630">
        <dgm:presLayoutVars>
          <dgm:chMax val="1"/>
          <dgm:chPref val="1"/>
          <dgm:bulletEnabled val="1"/>
        </dgm:presLayoutVars>
      </dgm:prSet>
      <dgm:spPr/>
    </dgm:pt>
  </dgm:ptLst>
  <dgm:cxnLst>
    <dgm:cxn modelId="{219D6819-F59D-468D-8546-CDB9726741B3}" srcId="{56DC32C3-6CFF-4A72-A3A4-28BDD9ED0941}" destId="{74DA8CD2-625F-4A46-A0B2-24AFD1D61FF1}" srcOrd="0" destOrd="0" parTransId="{0E657F44-421A-4E50-94B6-91827916E4D2}" sibTransId="{884B7693-F234-435B-B95A-790242B883E3}"/>
    <dgm:cxn modelId="{0E6B9A6B-D788-4865-B50D-4A5EA3B91848}" type="presOf" srcId="{74DA8CD2-625F-4A46-A0B2-24AFD1D61FF1}" destId="{A32E5B6B-923E-4E49-B3DE-247E2940DB60}" srcOrd="0" destOrd="0" presId="urn:microsoft.com/office/officeart/2008/layout/IncreasingCircleProcess"/>
    <dgm:cxn modelId="{48D39A72-A1E2-496B-A5C9-FE266C8884B2}" type="presOf" srcId="{56DC32C3-6CFF-4A72-A3A4-28BDD9ED0941}" destId="{DC221AFF-9E6A-44D6-8379-91AADD6B6AC3}" srcOrd="0" destOrd="0" presId="urn:microsoft.com/office/officeart/2008/layout/IncreasingCircleProcess"/>
    <dgm:cxn modelId="{0685018A-16EE-409A-ABA7-E9C7A70FEB40}" srcId="{74DA8CD2-625F-4A46-A0B2-24AFD1D61FF1}" destId="{6D16262E-A12B-409C-9DFA-9CC25C8CBEF4}" srcOrd="0" destOrd="0" parTransId="{6B7F15B9-AD7A-42F8-B4B1-E608A0F777A2}" sibTransId="{20D5D86A-11B3-45D4-BE7F-0DCCE2839095}"/>
    <dgm:cxn modelId="{E3AD3AD6-01B9-44A8-B979-4915D1796FDD}" type="presOf" srcId="{6D16262E-A12B-409C-9DFA-9CC25C8CBEF4}" destId="{1BFA8111-32BB-4C25-B581-F836DF938C83}" srcOrd="0" destOrd="0" presId="urn:microsoft.com/office/officeart/2008/layout/IncreasingCircleProcess"/>
    <dgm:cxn modelId="{E751E31C-6DF3-4D7F-9ED8-E37C478DCF28}" type="presParOf" srcId="{DC221AFF-9E6A-44D6-8379-91AADD6B6AC3}" destId="{516C5F05-FAF0-4A15-9859-86AD02C91854}" srcOrd="0" destOrd="0" presId="urn:microsoft.com/office/officeart/2008/layout/IncreasingCircleProcess"/>
    <dgm:cxn modelId="{8EC189FB-C6A6-415C-B4A6-17C379F992C1}" type="presParOf" srcId="{516C5F05-FAF0-4A15-9859-86AD02C91854}" destId="{E4DCD7DF-7E9E-4ED8-A8E7-48B1994A31FA}" srcOrd="0" destOrd="0" presId="urn:microsoft.com/office/officeart/2008/layout/IncreasingCircleProcess"/>
    <dgm:cxn modelId="{962896E4-FEB7-4757-9097-070B853CC798}" type="presParOf" srcId="{516C5F05-FAF0-4A15-9859-86AD02C91854}" destId="{E6D104DC-2097-457F-BEB3-599A5BCFAE27}" srcOrd="1" destOrd="0" presId="urn:microsoft.com/office/officeart/2008/layout/IncreasingCircleProcess"/>
    <dgm:cxn modelId="{1A46620B-3BC1-414E-B6B2-5C5933B0B5C3}" type="presParOf" srcId="{516C5F05-FAF0-4A15-9859-86AD02C91854}" destId="{1BFA8111-32BB-4C25-B581-F836DF938C83}" srcOrd="2" destOrd="0" presId="urn:microsoft.com/office/officeart/2008/layout/IncreasingCircleProcess"/>
    <dgm:cxn modelId="{150B056A-1906-410F-AA2B-EB42C19E01F6}" type="presParOf" srcId="{516C5F05-FAF0-4A15-9859-86AD02C91854}" destId="{A32E5B6B-923E-4E49-B3DE-247E2940DB60}" srcOrd="3" destOrd="0" presId="urn:microsoft.com/office/officeart/2008/layout/Increasing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E659585-1C44-4DC3-BAFF-4C84A6DCAF72}" type="doc">
      <dgm:prSet loTypeId="urn:microsoft.com/office/officeart/2005/8/layout/vList5" loCatId="list" qsTypeId="urn:microsoft.com/office/officeart/2005/8/quickstyle/simple5" qsCatId="simple" csTypeId="urn:microsoft.com/office/officeart/2005/8/colors/accent6_4" csCatId="accent6" phldr="1"/>
      <dgm:spPr/>
      <dgm:t>
        <a:bodyPr/>
        <a:lstStyle/>
        <a:p>
          <a:endParaRPr lang="es-MX"/>
        </a:p>
      </dgm:t>
    </dgm:pt>
    <dgm:pt modelId="{84329046-3B2F-4B3F-9059-78A53123163F}">
      <dgm:prSet phldrT="[Texto]" custT="1"/>
      <dgm:spPr>
        <a:solidFill>
          <a:srgbClr val="000066"/>
        </a:solidFill>
      </dgm:spPr>
      <dgm:t>
        <a:bodyPr/>
        <a:lstStyle/>
        <a:p>
          <a:r>
            <a:rPr lang="es-MX" sz="3200" dirty="0" err="1">
              <a:solidFill>
                <a:srgbClr val="FFFF00"/>
              </a:solidFill>
            </a:rPr>
            <a:t>Kurt</a:t>
          </a:r>
          <a:r>
            <a:rPr lang="es-MX" sz="3200" dirty="0">
              <a:solidFill>
                <a:srgbClr val="FFFF00"/>
              </a:solidFill>
            </a:rPr>
            <a:t> Lewin</a:t>
          </a:r>
        </a:p>
      </dgm:t>
    </dgm:pt>
    <dgm:pt modelId="{27B556CE-30EC-4FEF-8DAA-11CE47B59B6B}" type="parTrans" cxnId="{8DA298F9-213B-406D-BB6E-468F8211CDD0}">
      <dgm:prSet/>
      <dgm:spPr/>
      <dgm:t>
        <a:bodyPr/>
        <a:lstStyle/>
        <a:p>
          <a:endParaRPr lang="es-MX">
            <a:solidFill>
              <a:schemeClr val="tx1"/>
            </a:solidFill>
          </a:endParaRPr>
        </a:p>
      </dgm:t>
    </dgm:pt>
    <dgm:pt modelId="{ABFA8284-4503-46E5-BBE8-37E6F94DBFE7}" type="sibTrans" cxnId="{8DA298F9-213B-406D-BB6E-468F8211CDD0}">
      <dgm:prSet/>
      <dgm:spPr/>
      <dgm:t>
        <a:bodyPr/>
        <a:lstStyle/>
        <a:p>
          <a:endParaRPr lang="es-MX">
            <a:solidFill>
              <a:schemeClr val="tx1"/>
            </a:solidFill>
          </a:endParaRPr>
        </a:p>
      </dgm:t>
    </dgm:pt>
    <dgm:pt modelId="{F3CC03AA-1AAA-4622-AF70-479752986BC8}">
      <dgm:prSet phldrT="[Texto]"/>
      <dgm:spPr/>
      <dgm:t>
        <a:bodyPr/>
        <a:lstStyle/>
        <a:p>
          <a:r>
            <a:rPr lang="es-MX" dirty="0">
              <a:solidFill>
                <a:schemeClr val="tx1"/>
              </a:solidFill>
            </a:rPr>
            <a:t>El grupo es un todo dinámico, irreductible a sus partes. Lo que determina la pertenencia al grupo es el grado de interacción e interdependencia de sus miembros.</a:t>
          </a:r>
        </a:p>
      </dgm:t>
    </dgm:pt>
    <dgm:pt modelId="{2E0B83ED-4C3B-453C-9F3A-4FBD3D683C0F}" type="parTrans" cxnId="{9D7D0CB7-F8D8-4899-8914-9FBB6DF80C85}">
      <dgm:prSet/>
      <dgm:spPr/>
      <dgm:t>
        <a:bodyPr/>
        <a:lstStyle/>
        <a:p>
          <a:endParaRPr lang="es-MX">
            <a:solidFill>
              <a:schemeClr val="tx1"/>
            </a:solidFill>
          </a:endParaRPr>
        </a:p>
      </dgm:t>
    </dgm:pt>
    <dgm:pt modelId="{035A566A-7EB7-4EF6-8829-5FED7ABEE7F9}" type="sibTrans" cxnId="{9D7D0CB7-F8D8-4899-8914-9FBB6DF80C85}">
      <dgm:prSet/>
      <dgm:spPr/>
      <dgm:t>
        <a:bodyPr/>
        <a:lstStyle/>
        <a:p>
          <a:endParaRPr lang="es-MX">
            <a:solidFill>
              <a:schemeClr val="tx1"/>
            </a:solidFill>
          </a:endParaRPr>
        </a:p>
      </dgm:t>
    </dgm:pt>
    <dgm:pt modelId="{65ADB902-8BF3-4F15-A7BD-D59981080CF1}">
      <dgm:prSet phldrT="[Texto]" custT="1"/>
      <dgm:spPr>
        <a:solidFill>
          <a:srgbClr val="000099"/>
        </a:solidFill>
      </dgm:spPr>
      <dgm:t>
        <a:bodyPr/>
        <a:lstStyle/>
        <a:p>
          <a:r>
            <a:rPr lang="es-MX" sz="3200" dirty="0" err="1">
              <a:solidFill>
                <a:srgbClr val="FFFF00"/>
              </a:solidFill>
            </a:rPr>
            <a:t>Tajfel</a:t>
          </a:r>
          <a:r>
            <a:rPr lang="es-MX" sz="3200" dirty="0">
              <a:solidFill>
                <a:srgbClr val="FFFF00"/>
              </a:solidFill>
            </a:rPr>
            <a:t> y Turner</a:t>
          </a:r>
        </a:p>
      </dgm:t>
    </dgm:pt>
    <dgm:pt modelId="{1A0A8B45-5D6D-4013-87D7-EE295C839E67}" type="parTrans" cxnId="{3FC63C05-4045-47CE-B182-2E7C27DB25E0}">
      <dgm:prSet/>
      <dgm:spPr/>
      <dgm:t>
        <a:bodyPr/>
        <a:lstStyle/>
        <a:p>
          <a:endParaRPr lang="es-MX">
            <a:solidFill>
              <a:schemeClr val="tx1"/>
            </a:solidFill>
          </a:endParaRPr>
        </a:p>
      </dgm:t>
    </dgm:pt>
    <dgm:pt modelId="{15AE77FF-B882-4155-8931-C488CAE8DDE5}" type="sibTrans" cxnId="{3FC63C05-4045-47CE-B182-2E7C27DB25E0}">
      <dgm:prSet/>
      <dgm:spPr/>
      <dgm:t>
        <a:bodyPr/>
        <a:lstStyle/>
        <a:p>
          <a:endParaRPr lang="es-MX">
            <a:solidFill>
              <a:schemeClr val="tx1"/>
            </a:solidFill>
          </a:endParaRPr>
        </a:p>
      </dgm:t>
    </dgm:pt>
    <dgm:pt modelId="{C1435647-AC4A-4353-988C-F5EA7C097BAE}">
      <dgm:prSet phldrT="[Texto]"/>
      <dgm:spPr/>
      <dgm:t>
        <a:bodyPr/>
        <a:lstStyle/>
        <a:p>
          <a:r>
            <a:rPr lang="es-MX" dirty="0">
              <a:solidFill>
                <a:schemeClr val="tx1"/>
              </a:solidFill>
            </a:rPr>
            <a:t>La existencia del grupo está determinada por el sentido de pertenencia de los individuos que lo conforman, estos se perciben a sí mismos como miembros de una misma categoría social.</a:t>
          </a:r>
        </a:p>
      </dgm:t>
    </dgm:pt>
    <dgm:pt modelId="{E5B203AD-D832-4FCE-9946-D31A1B545D98}" type="parTrans" cxnId="{E92885EE-0BED-43F3-8659-51052CA32547}">
      <dgm:prSet/>
      <dgm:spPr/>
      <dgm:t>
        <a:bodyPr/>
        <a:lstStyle/>
        <a:p>
          <a:endParaRPr lang="es-MX">
            <a:solidFill>
              <a:schemeClr val="tx1"/>
            </a:solidFill>
          </a:endParaRPr>
        </a:p>
      </dgm:t>
    </dgm:pt>
    <dgm:pt modelId="{7A5474E1-5626-4412-8B0A-2FEBD1E781A5}" type="sibTrans" cxnId="{E92885EE-0BED-43F3-8659-51052CA32547}">
      <dgm:prSet/>
      <dgm:spPr/>
      <dgm:t>
        <a:bodyPr/>
        <a:lstStyle/>
        <a:p>
          <a:endParaRPr lang="es-MX">
            <a:solidFill>
              <a:schemeClr val="tx1"/>
            </a:solidFill>
          </a:endParaRPr>
        </a:p>
      </dgm:t>
    </dgm:pt>
    <dgm:pt modelId="{597F81FD-FE7C-4C00-822A-515424DE94D0}">
      <dgm:prSet phldrT="[Texto]" custT="1"/>
      <dgm:spPr>
        <a:solidFill>
          <a:srgbClr val="0066CC"/>
        </a:solidFill>
      </dgm:spPr>
      <dgm:t>
        <a:bodyPr/>
        <a:lstStyle/>
        <a:p>
          <a:r>
            <a:rPr lang="es-MX" sz="3200" dirty="0">
              <a:solidFill>
                <a:srgbClr val="FFFF00"/>
              </a:solidFill>
            </a:rPr>
            <a:t>Small</a:t>
          </a:r>
        </a:p>
      </dgm:t>
    </dgm:pt>
    <dgm:pt modelId="{77B91A33-A5F4-494D-A78B-B472537A0876}" type="parTrans" cxnId="{465DE684-E585-4864-A437-E829458FF031}">
      <dgm:prSet/>
      <dgm:spPr/>
      <dgm:t>
        <a:bodyPr/>
        <a:lstStyle/>
        <a:p>
          <a:endParaRPr lang="es-MX">
            <a:solidFill>
              <a:schemeClr val="tx1"/>
            </a:solidFill>
          </a:endParaRPr>
        </a:p>
      </dgm:t>
    </dgm:pt>
    <dgm:pt modelId="{FBBB768B-7373-4637-9034-D85A11603895}" type="sibTrans" cxnId="{465DE684-E585-4864-A437-E829458FF031}">
      <dgm:prSet/>
      <dgm:spPr/>
      <dgm:t>
        <a:bodyPr/>
        <a:lstStyle/>
        <a:p>
          <a:endParaRPr lang="es-MX">
            <a:solidFill>
              <a:schemeClr val="tx1"/>
            </a:solidFill>
          </a:endParaRPr>
        </a:p>
      </dgm:t>
    </dgm:pt>
    <dgm:pt modelId="{D00924D5-D0EB-4800-8594-28D907738265}">
      <dgm:prSet phldrT="[Texto]"/>
      <dgm:spPr/>
      <dgm:t>
        <a:bodyPr/>
        <a:lstStyle/>
        <a:p>
          <a:r>
            <a:rPr lang="es-MX" i="0" u="none" dirty="0">
              <a:solidFill>
                <a:schemeClr val="tx1"/>
              </a:solidFill>
            </a:rPr>
            <a:t>Es una designación sociológica conveniente para indicar cualquier número de personas, grande o pequeño entre las cuales se han establecido tales relaciones que sólo se las puede imaginar como un conjunto.</a:t>
          </a:r>
        </a:p>
      </dgm:t>
    </dgm:pt>
    <dgm:pt modelId="{262C33D2-CD5C-49FD-BB84-DA4C107454A8}" type="parTrans" cxnId="{F49936F3-4A6C-442C-A410-C91513927BE0}">
      <dgm:prSet/>
      <dgm:spPr/>
      <dgm:t>
        <a:bodyPr/>
        <a:lstStyle/>
        <a:p>
          <a:endParaRPr lang="es-MX">
            <a:solidFill>
              <a:schemeClr val="tx1"/>
            </a:solidFill>
          </a:endParaRPr>
        </a:p>
      </dgm:t>
    </dgm:pt>
    <dgm:pt modelId="{7F7C8789-20AF-402B-91DF-AFED4ECBCC52}" type="sibTrans" cxnId="{F49936F3-4A6C-442C-A410-C91513927BE0}">
      <dgm:prSet/>
      <dgm:spPr/>
      <dgm:t>
        <a:bodyPr/>
        <a:lstStyle/>
        <a:p>
          <a:endParaRPr lang="es-MX">
            <a:solidFill>
              <a:schemeClr val="tx1"/>
            </a:solidFill>
          </a:endParaRPr>
        </a:p>
      </dgm:t>
    </dgm:pt>
    <dgm:pt modelId="{AF5D8555-4F29-482C-9387-9A45B2BD2B85}" type="pres">
      <dgm:prSet presAssocID="{0E659585-1C44-4DC3-BAFF-4C84A6DCAF72}" presName="Name0" presStyleCnt="0">
        <dgm:presLayoutVars>
          <dgm:dir/>
          <dgm:animLvl val="lvl"/>
          <dgm:resizeHandles val="exact"/>
        </dgm:presLayoutVars>
      </dgm:prSet>
      <dgm:spPr/>
    </dgm:pt>
    <dgm:pt modelId="{E4303ABF-410F-43E0-B1F8-B753751309D1}" type="pres">
      <dgm:prSet presAssocID="{84329046-3B2F-4B3F-9059-78A53123163F}" presName="linNode" presStyleCnt="0"/>
      <dgm:spPr/>
    </dgm:pt>
    <dgm:pt modelId="{14D157D5-D3DE-4C18-A7FB-706046A0EF59}" type="pres">
      <dgm:prSet presAssocID="{84329046-3B2F-4B3F-9059-78A53123163F}" presName="parentText" presStyleLbl="node1" presStyleIdx="0" presStyleCnt="3">
        <dgm:presLayoutVars>
          <dgm:chMax val="1"/>
          <dgm:bulletEnabled val="1"/>
        </dgm:presLayoutVars>
      </dgm:prSet>
      <dgm:spPr/>
    </dgm:pt>
    <dgm:pt modelId="{1DA16204-79B4-458D-BF20-872CC8E68864}" type="pres">
      <dgm:prSet presAssocID="{84329046-3B2F-4B3F-9059-78A53123163F}" presName="descendantText" presStyleLbl="alignAccFollowNode1" presStyleIdx="0" presStyleCnt="3">
        <dgm:presLayoutVars>
          <dgm:bulletEnabled val="1"/>
        </dgm:presLayoutVars>
      </dgm:prSet>
      <dgm:spPr/>
    </dgm:pt>
    <dgm:pt modelId="{1BD029F9-F3BA-416E-B70C-C3D09C3AB36D}" type="pres">
      <dgm:prSet presAssocID="{ABFA8284-4503-46E5-BBE8-37E6F94DBFE7}" presName="sp" presStyleCnt="0"/>
      <dgm:spPr/>
    </dgm:pt>
    <dgm:pt modelId="{9F0D4151-6D58-4BDD-8432-648FCFFD3538}" type="pres">
      <dgm:prSet presAssocID="{65ADB902-8BF3-4F15-A7BD-D59981080CF1}" presName="linNode" presStyleCnt="0"/>
      <dgm:spPr/>
    </dgm:pt>
    <dgm:pt modelId="{C058454C-107F-4119-8E2E-0B76B8844534}" type="pres">
      <dgm:prSet presAssocID="{65ADB902-8BF3-4F15-A7BD-D59981080CF1}" presName="parentText" presStyleLbl="node1" presStyleIdx="1" presStyleCnt="3">
        <dgm:presLayoutVars>
          <dgm:chMax val="1"/>
          <dgm:bulletEnabled val="1"/>
        </dgm:presLayoutVars>
      </dgm:prSet>
      <dgm:spPr/>
    </dgm:pt>
    <dgm:pt modelId="{F445DFF9-15C4-4531-B5B2-776E079D85A5}" type="pres">
      <dgm:prSet presAssocID="{65ADB902-8BF3-4F15-A7BD-D59981080CF1}" presName="descendantText" presStyleLbl="alignAccFollowNode1" presStyleIdx="1" presStyleCnt="3">
        <dgm:presLayoutVars>
          <dgm:bulletEnabled val="1"/>
        </dgm:presLayoutVars>
      </dgm:prSet>
      <dgm:spPr/>
    </dgm:pt>
    <dgm:pt modelId="{57EF187E-1C3D-4E7A-A393-2AE21ADB1424}" type="pres">
      <dgm:prSet presAssocID="{15AE77FF-B882-4155-8931-C488CAE8DDE5}" presName="sp" presStyleCnt="0"/>
      <dgm:spPr/>
    </dgm:pt>
    <dgm:pt modelId="{DB3042B9-A267-4C2A-AB4F-832E889A94D2}" type="pres">
      <dgm:prSet presAssocID="{597F81FD-FE7C-4C00-822A-515424DE94D0}" presName="linNode" presStyleCnt="0"/>
      <dgm:spPr/>
    </dgm:pt>
    <dgm:pt modelId="{5B64612D-FF9F-44FE-947A-4F5A09D093EC}" type="pres">
      <dgm:prSet presAssocID="{597F81FD-FE7C-4C00-822A-515424DE94D0}" presName="parentText" presStyleLbl="node1" presStyleIdx="2" presStyleCnt="3">
        <dgm:presLayoutVars>
          <dgm:chMax val="1"/>
          <dgm:bulletEnabled val="1"/>
        </dgm:presLayoutVars>
      </dgm:prSet>
      <dgm:spPr/>
    </dgm:pt>
    <dgm:pt modelId="{DCBDED7E-C6FD-41DD-B393-CDC170F0858A}" type="pres">
      <dgm:prSet presAssocID="{597F81FD-FE7C-4C00-822A-515424DE94D0}" presName="descendantText" presStyleLbl="alignAccFollowNode1" presStyleIdx="2" presStyleCnt="3">
        <dgm:presLayoutVars>
          <dgm:bulletEnabled val="1"/>
        </dgm:presLayoutVars>
      </dgm:prSet>
      <dgm:spPr/>
    </dgm:pt>
  </dgm:ptLst>
  <dgm:cxnLst>
    <dgm:cxn modelId="{3FC63C05-4045-47CE-B182-2E7C27DB25E0}" srcId="{0E659585-1C44-4DC3-BAFF-4C84A6DCAF72}" destId="{65ADB902-8BF3-4F15-A7BD-D59981080CF1}" srcOrd="1" destOrd="0" parTransId="{1A0A8B45-5D6D-4013-87D7-EE295C839E67}" sibTransId="{15AE77FF-B882-4155-8931-C488CAE8DDE5}"/>
    <dgm:cxn modelId="{E7B73318-67A2-4749-8490-CFE76F7F6A77}" type="presOf" srcId="{C1435647-AC4A-4353-988C-F5EA7C097BAE}" destId="{F445DFF9-15C4-4531-B5B2-776E079D85A5}" srcOrd="0" destOrd="0" presId="urn:microsoft.com/office/officeart/2005/8/layout/vList5"/>
    <dgm:cxn modelId="{6680B333-8C51-4D16-B250-7E34AA5BAC8A}" type="presOf" srcId="{84329046-3B2F-4B3F-9059-78A53123163F}" destId="{14D157D5-D3DE-4C18-A7FB-706046A0EF59}" srcOrd="0" destOrd="0" presId="urn:microsoft.com/office/officeart/2005/8/layout/vList5"/>
    <dgm:cxn modelId="{89992E37-A313-4872-9DBC-40A0AD08FE01}" type="presOf" srcId="{65ADB902-8BF3-4F15-A7BD-D59981080CF1}" destId="{C058454C-107F-4119-8E2E-0B76B8844534}" srcOrd="0" destOrd="0" presId="urn:microsoft.com/office/officeart/2005/8/layout/vList5"/>
    <dgm:cxn modelId="{F698233B-8D2D-40EA-9BDF-3D34DA8967C8}" type="presOf" srcId="{D00924D5-D0EB-4800-8594-28D907738265}" destId="{DCBDED7E-C6FD-41DD-B393-CDC170F0858A}" srcOrd="0" destOrd="0" presId="urn:microsoft.com/office/officeart/2005/8/layout/vList5"/>
    <dgm:cxn modelId="{7EDD8A83-5CAF-4A5D-A2D5-001874697E09}" type="presOf" srcId="{F3CC03AA-1AAA-4622-AF70-479752986BC8}" destId="{1DA16204-79B4-458D-BF20-872CC8E68864}" srcOrd="0" destOrd="0" presId="urn:microsoft.com/office/officeart/2005/8/layout/vList5"/>
    <dgm:cxn modelId="{465DE684-E585-4864-A437-E829458FF031}" srcId="{0E659585-1C44-4DC3-BAFF-4C84A6DCAF72}" destId="{597F81FD-FE7C-4C00-822A-515424DE94D0}" srcOrd="2" destOrd="0" parTransId="{77B91A33-A5F4-494D-A78B-B472537A0876}" sibTransId="{FBBB768B-7373-4637-9034-D85A11603895}"/>
    <dgm:cxn modelId="{9D7D0CB7-F8D8-4899-8914-9FBB6DF80C85}" srcId="{84329046-3B2F-4B3F-9059-78A53123163F}" destId="{F3CC03AA-1AAA-4622-AF70-479752986BC8}" srcOrd="0" destOrd="0" parTransId="{2E0B83ED-4C3B-453C-9F3A-4FBD3D683C0F}" sibTransId="{035A566A-7EB7-4EF6-8829-5FED7ABEE7F9}"/>
    <dgm:cxn modelId="{B68E39BD-1651-4218-984E-F4DFFD3EEE78}" type="presOf" srcId="{0E659585-1C44-4DC3-BAFF-4C84A6DCAF72}" destId="{AF5D8555-4F29-482C-9387-9A45B2BD2B85}" srcOrd="0" destOrd="0" presId="urn:microsoft.com/office/officeart/2005/8/layout/vList5"/>
    <dgm:cxn modelId="{41FA06CE-9F54-451A-996E-D86E50FA7E82}" type="presOf" srcId="{597F81FD-FE7C-4C00-822A-515424DE94D0}" destId="{5B64612D-FF9F-44FE-947A-4F5A09D093EC}" srcOrd="0" destOrd="0" presId="urn:microsoft.com/office/officeart/2005/8/layout/vList5"/>
    <dgm:cxn modelId="{E92885EE-0BED-43F3-8659-51052CA32547}" srcId="{65ADB902-8BF3-4F15-A7BD-D59981080CF1}" destId="{C1435647-AC4A-4353-988C-F5EA7C097BAE}" srcOrd="0" destOrd="0" parTransId="{E5B203AD-D832-4FCE-9946-D31A1B545D98}" sibTransId="{7A5474E1-5626-4412-8B0A-2FEBD1E781A5}"/>
    <dgm:cxn modelId="{F49936F3-4A6C-442C-A410-C91513927BE0}" srcId="{597F81FD-FE7C-4C00-822A-515424DE94D0}" destId="{D00924D5-D0EB-4800-8594-28D907738265}" srcOrd="0" destOrd="0" parTransId="{262C33D2-CD5C-49FD-BB84-DA4C107454A8}" sibTransId="{7F7C8789-20AF-402B-91DF-AFED4ECBCC52}"/>
    <dgm:cxn modelId="{8DA298F9-213B-406D-BB6E-468F8211CDD0}" srcId="{0E659585-1C44-4DC3-BAFF-4C84A6DCAF72}" destId="{84329046-3B2F-4B3F-9059-78A53123163F}" srcOrd="0" destOrd="0" parTransId="{27B556CE-30EC-4FEF-8DAA-11CE47B59B6B}" sibTransId="{ABFA8284-4503-46E5-BBE8-37E6F94DBFE7}"/>
    <dgm:cxn modelId="{6779CC97-1C64-4D5B-906C-864BD260F01B}" type="presParOf" srcId="{AF5D8555-4F29-482C-9387-9A45B2BD2B85}" destId="{E4303ABF-410F-43E0-B1F8-B753751309D1}" srcOrd="0" destOrd="0" presId="urn:microsoft.com/office/officeart/2005/8/layout/vList5"/>
    <dgm:cxn modelId="{0B901D6F-BCFA-4C4C-BDC5-CCFC34C6976E}" type="presParOf" srcId="{E4303ABF-410F-43E0-B1F8-B753751309D1}" destId="{14D157D5-D3DE-4C18-A7FB-706046A0EF59}" srcOrd="0" destOrd="0" presId="urn:microsoft.com/office/officeart/2005/8/layout/vList5"/>
    <dgm:cxn modelId="{681554F6-4883-4523-BCE4-51B6ACF624B8}" type="presParOf" srcId="{E4303ABF-410F-43E0-B1F8-B753751309D1}" destId="{1DA16204-79B4-458D-BF20-872CC8E68864}" srcOrd="1" destOrd="0" presId="urn:microsoft.com/office/officeart/2005/8/layout/vList5"/>
    <dgm:cxn modelId="{CA622191-FB11-40B2-B17E-75CAC1B9D42F}" type="presParOf" srcId="{AF5D8555-4F29-482C-9387-9A45B2BD2B85}" destId="{1BD029F9-F3BA-416E-B70C-C3D09C3AB36D}" srcOrd="1" destOrd="0" presId="urn:microsoft.com/office/officeart/2005/8/layout/vList5"/>
    <dgm:cxn modelId="{D48A9D40-98DC-4BCC-B9FA-A1B134D4E4B3}" type="presParOf" srcId="{AF5D8555-4F29-482C-9387-9A45B2BD2B85}" destId="{9F0D4151-6D58-4BDD-8432-648FCFFD3538}" srcOrd="2" destOrd="0" presId="urn:microsoft.com/office/officeart/2005/8/layout/vList5"/>
    <dgm:cxn modelId="{4999CC9C-03FC-4B88-A750-2D348FA2921B}" type="presParOf" srcId="{9F0D4151-6D58-4BDD-8432-648FCFFD3538}" destId="{C058454C-107F-4119-8E2E-0B76B8844534}" srcOrd="0" destOrd="0" presId="urn:microsoft.com/office/officeart/2005/8/layout/vList5"/>
    <dgm:cxn modelId="{5CBAD8ED-296B-42C8-8F36-BFBE833CAD92}" type="presParOf" srcId="{9F0D4151-6D58-4BDD-8432-648FCFFD3538}" destId="{F445DFF9-15C4-4531-B5B2-776E079D85A5}" srcOrd="1" destOrd="0" presId="urn:microsoft.com/office/officeart/2005/8/layout/vList5"/>
    <dgm:cxn modelId="{BFC7D3D3-475C-4C1E-B377-1FEB0FDE364F}" type="presParOf" srcId="{AF5D8555-4F29-482C-9387-9A45B2BD2B85}" destId="{57EF187E-1C3D-4E7A-A393-2AE21ADB1424}" srcOrd="3" destOrd="0" presId="urn:microsoft.com/office/officeart/2005/8/layout/vList5"/>
    <dgm:cxn modelId="{9A8CC03D-0856-4191-8EA9-593B85DAFC18}" type="presParOf" srcId="{AF5D8555-4F29-482C-9387-9A45B2BD2B85}" destId="{DB3042B9-A267-4C2A-AB4F-832E889A94D2}" srcOrd="4" destOrd="0" presId="urn:microsoft.com/office/officeart/2005/8/layout/vList5"/>
    <dgm:cxn modelId="{1C81FBD8-9DBD-469E-B6FB-172C2359BE65}" type="presParOf" srcId="{DB3042B9-A267-4C2A-AB4F-832E889A94D2}" destId="{5B64612D-FF9F-44FE-947A-4F5A09D093EC}" srcOrd="0" destOrd="0" presId="urn:microsoft.com/office/officeart/2005/8/layout/vList5"/>
    <dgm:cxn modelId="{E76C3E84-B32E-4F61-8DB1-29066D02673D}" type="presParOf" srcId="{DB3042B9-A267-4C2A-AB4F-832E889A94D2}" destId="{DCBDED7E-C6FD-41DD-B393-CDC170F0858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CAEF9EF8-A31D-4C75-B3B5-9D83D50FC207}" type="doc">
      <dgm:prSet loTypeId="urn:microsoft.com/office/officeart/2008/layout/TitlePictureLineup" loCatId="picture" qsTypeId="urn:microsoft.com/office/officeart/2005/8/quickstyle/simple5" qsCatId="simple" csTypeId="urn:microsoft.com/office/officeart/2005/8/colors/accent1_5" csCatId="accent1" phldr="1"/>
      <dgm:spPr/>
      <dgm:t>
        <a:bodyPr/>
        <a:lstStyle/>
        <a:p>
          <a:endParaRPr lang="es-MX"/>
        </a:p>
      </dgm:t>
    </dgm:pt>
    <dgm:pt modelId="{341C2EB4-26F7-4437-BF6B-E386444A6393}">
      <dgm:prSet phldrT="[Texto]"/>
      <dgm:spPr/>
      <dgm:t>
        <a:bodyPr/>
        <a:lstStyle/>
        <a:p>
          <a:r>
            <a:rPr lang="es-MX" dirty="0"/>
            <a:t>Primarios</a:t>
          </a:r>
        </a:p>
      </dgm:t>
    </dgm:pt>
    <dgm:pt modelId="{709CDE6B-ED67-45FD-9ADD-5D9009652ACA}" type="parTrans" cxnId="{78883AE4-FEE2-4E88-94AA-2AAC38881E76}">
      <dgm:prSet/>
      <dgm:spPr/>
      <dgm:t>
        <a:bodyPr/>
        <a:lstStyle/>
        <a:p>
          <a:endParaRPr lang="es-MX"/>
        </a:p>
      </dgm:t>
    </dgm:pt>
    <dgm:pt modelId="{427806DA-9616-4968-A4CE-B9BF3148981A}" type="sibTrans" cxnId="{78883AE4-FEE2-4E88-94AA-2AAC38881E76}">
      <dgm:prSet/>
      <dgm:spPr/>
      <dgm:t>
        <a:bodyPr/>
        <a:lstStyle/>
        <a:p>
          <a:endParaRPr lang="es-MX"/>
        </a:p>
      </dgm:t>
    </dgm:pt>
    <dgm:pt modelId="{8C2A2B2F-3173-45D3-A7BE-EF587C532815}">
      <dgm:prSet phldrT="[Texto]"/>
      <dgm:spPr/>
      <dgm:t>
        <a:bodyPr/>
        <a:lstStyle/>
        <a:p>
          <a:pPr>
            <a:lnSpc>
              <a:spcPct val="100000"/>
            </a:lnSpc>
          </a:pPr>
          <a:r>
            <a:rPr lang="es-MX" dirty="0"/>
            <a:t>Familia</a:t>
          </a:r>
        </a:p>
        <a:p>
          <a:pPr>
            <a:lnSpc>
              <a:spcPct val="100000"/>
            </a:lnSpc>
          </a:pPr>
          <a:r>
            <a:rPr lang="es-MX" dirty="0"/>
            <a:t>Amigos</a:t>
          </a:r>
        </a:p>
        <a:p>
          <a:pPr>
            <a:lnSpc>
              <a:spcPct val="100000"/>
            </a:lnSpc>
          </a:pPr>
          <a:r>
            <a:rPr lang="es-MX" dirty="0"/>
            <a:t>Pandilla</a:t>
          </a:r>
        </a:p>
      </dgm:t>
    </dgm:pt>
    <dgm:pt modelId="{606F8A97-D4B1-431D-A2B7-E46491A3EF26}" type="parTrans" cxnId="{11E66075-85A7-47FE-B5AB-A226B432DCD9}">
      <dgm:prSet/>
      <dgm:spPr/>
      <dgm:t>
        <a:bodyPr/>
        <a:lstStyle/>
        <a:p>
          <a:endParaRPr lang="es-MX"/>
        </a:p>
      </dgm:t>
    </dgm:pt>
    <dgm:pt modelId="{AC40E45D-23AE-4588-838C-B4E008C48C5E}" type="sibTrans" cxnId="{11E66075-85A7-47FE-B5AB-A226B432DCD9}">
      <dgm:prSet/>
      <dgm:spPr/>
      <dgm:t>
        <a:bodyPr/>
        <a:lstStyle/>
        <a:p>
          <a:endParaRPr lang="es-MX"/>
        </a:p>
      </dgm:t>
    </dgm:pt>
    <dgm:pt modelId="{B62B59D9-921C-444B-B069-EB0218CAD366}">
      <dgm:prSet phldrT="[Texto]"/>
      <dgm:spPr/>
      <dgm:t>
        <a:bodyPr/>
        <a:lstStyle/>
        <a:p>
          <a:r>
            <a:rPr lang="es-MX" dirty="0"/>
            <a:t>Secundarios</a:t>
          </a:r>
        </a:p>
      </dgm:t>
    </dgm:pt>
    <dgm:pt modelId="{FBAE905D-7732-411D-8F6B-6597248B09AA}" type="parTrans" cxnId="{A7A5A0B5-CA7D-4F52-8507-9E9C1A1300CB}">
      <dgm:prSet/>
      <dgm:spPr/>
      <dgm:t>
        <a:bodyPr/>
        <a:lstStyle/>
        <a:p>
          <a:endParaRPr lang="es-MX"/>
        </a:p>
      </dgm:t>
    </dgm:pt>
    <dgm:pt modelId="{0F6D440F-2EBD-4057-8D90-3A733674AF2C}" type="sibTrans" cxnId="{A7A5A0B5-CA7D-4F52-8507-9E9C1A1300CB}">
      <dgm:prSet/>
      <dgm:spPr/>
      <dgm:t>
        <a:bodyPr/>
        <a:lstStyle/>
        <a:p>
          <a:endParaRPr lang="es-MX"/>
        </a:p>
      </dgm:t>
    </dgm:pt>
    <dgm:pt modelId="{D02EC967-AE12-4DE1-9317-AEB84F081F7E}">
      <dgm:prSet phldrT="[Texto]"/>
      <dgm:spPr/>
      <dgm:t>
        <a:bodyPr/>
        <a:lstStyle/>
        <a:p>
          <a:pPr lvl="0" defTabSz="1377950">
            <a:lnSpc>
              <a:spcPct val="100000"/>
            </a:lnSpc>
            <a:spcBef>
              <a:spcPct val="0"/>
            </a:spcBef>
            <a:spcAft>
              <a:spcPct val="35000"/>
            </a:spcAft>
          </a:pPr>
          <a:r>
            <a:rPr lang="es-MX" dirty="0"/>
            <a:t>Instituciones</a:t>
          </a:r>
        </a:p>
        <a:p>
          <a:pPr lvl="0" defTabSz="1377950">
            <a:lnSpc>
              <a:spcPct val="100000"/>
            </a:lnSpc>
            <a:spcBef>
              <a:spcPct val="0"/>
            </a:spcBef>
            <a:spcAft>
              <a:spcPct val="35000"/>
            </a:spcAft>
          </a:pPr>
          <a:r>
            <a:rPr lang="es-MX" dirty="0"/>
            <a:t>Organizaciones</a:t>
          </a:r>
        </a:p>
        <a:p>
          <a:pPr lvl="0" defTabSz="1377950">
            <a:lnSpc>
              <a:spcPct val="100000"/>
            </a:lnSpc>
            <a:spcBef>
              <a:spcPct val="0"/>
            </a:spcBef>
            <a:spcAft>
              <a:spcPct val="35000"/>
            </a:spcAft>
          </a:pPr>
          <a:r>
            <a:rPr lang="es-MX" dirty="0"/>
            <a:t>Muchedumbre</a:t>
          </a:r>
        </a:p>
      </dgm:t>
    </dgm:pt>
    <dgm:pt modelId="{C4A60566-301E-4205-B577-E9334E5EDE91}" type="parTrans" cxnId="{CA5C9059-FAA1-4CBB-AA3C-6A5E47E1DAC5}">
      <dgm:prSet/>
      <dgm:spPr/>
      <dgm:t>
        <a:bodyPr/>
        <a:lstStyle/>
        <a:p>
          <a:endParaRPr lang="es-MX"/>
        </a:p>
      </dgm:t>
    </dgm:pt>
    <dgm:pt modelId="{A58B4732-271A-4188-95D9-87F1EB2C8ECE}" type="sibTrans" cxnId="{CA5C9059-FAA1-4CBB-AA3C-6A5E47E1DAC5}">
      <dgm:prSet/>
      <dgm:spPr/>
      <dgm:t>
        <a:bodyPr/>
        <a:lstStyle/>
        <a:p>
          <a:endParaRPr lang="es-MX"/>
        </a:p>
      </dgm:t>
    </dgm:pt>
    <dgm:pt modelId="{205D985C-4D8C-4404-816B-0145C20ACA6F}" type="pres">
      <dgm:prSet presAssocID="{CAEF9EF8-A31D-4C75-B3B5-9D83D50FC207}" presName="Name0" presStyleCnt="0">
        <dgm:presLayoutVars>
          <dgm:dir/>
        </dgm:presLayoutVars>
      </dgm:prSet>
      <dgm:spPr/>
    </dgm:pt>
    <dgm:pt modelId="{6EA80C9A-3442-4EA6-AC87-EBE0A2F96D63}" type="pres">
      <dgm:prSet presAssocID="{341C2EB4-26F7-4437-BF6B-E386444A6393}" presName="composite" presStyleCnt="0"/>
      <dgm:spPr/>
    </dgm:pt>
    <dgm:pt modelId="{7B6A3CCF-468B-47A7-8B5A-0BDF436A7CF2}" type="pres">
      <dgm:prSet presAssocID="{341C2EB4-26F7-4437-BF6B-E386444A6393}" presName="Accent" presStyleLbl="alignAcc1" presStyleIdx="0" presStyleCnt="2"/>
      <dgm:spPr/>
    </dgm:pt>
    <dgm:pt modelId="{164DDB45-8598-4089-9036-B4DB13C15315}" type="pres">
      <dgm:prSet presAssocID="{341C2EB4-26F7-4437-BF6B-E386444A6393}" presName="Image" presStyleLbl="nod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36000" r="-36000"/>
          </a:stretch>
        </a:blipFill>
      </dgm:spPr>
    </dgm:pt>
    <dgm:pt modelId="{C14D03A7-18D8-48DB-9B84-D0747F4C8733}" type="pres">
      <dgm:prSet presAssocID="{341C2EB4-26F7-4437-BF6B-E386444A6393}" presName="Child" presStyleLbl="revTx" presStyleIdx="0" presStyleCnt="2">
        <dgm:presLayoutVars>
          <dgm:bulletEnabled val="1"/>
        </dgm:presLayoutVars>
      </dgm:prSet>
      <dgm:spPr/>
    </dgm:pt>
    <dgm:pt modelId="{9D46F325-1220-43A9-BCFC-ABA30536A752}" type="pres">
      <dgm:prSet presAssocID="{341C2EB4-26F7-4437-BF6B-E386444A6393}" presName="Parent" presStyleLbl="alignNode1" presStyleIdx="0" presStyleCnt="2">
        <dgm:presLayoutVars>
          <dgm:bulletEnabled val="1"/>
        </dgm:presLayoutVars>
      </dgm:prSet>
      <dgm:spPr/>
    </dgm:pt>
    <dgm:pt modelId="{A83C9955-B1F1-4AD6-AE10-4A0F09F8820B}" type="pres">
      <dgm:prSet presAssocID="{427806DA-9616-4968-A4CE-B9BF3148981A}" presName="sibTrans" presStyleCnt="0"/>
      <dgm:spPr/>
    </dgm:pt>
    <dgm:pt modelId="{D11FAB6D-52FD-49B7-9495-F07DC3176D76}" type="pres">
      <dgm:prSet presAssocID="{B62B59D9-921C-444B-B069-EB0218CAD366}" presName="composite" presStyleCnt="0"/>
      <dgm:spPr/>
    </dgm:pt>
    <dgm:pt modelId="{CBAEE1BD-C54E-4588-83F5-D59E8A7E6EE8}" type="pres">
      <dgm:prSet presAssocID="{B62B59D9-921C-444B-B069-EB0218CAD366}" presName="Accent" presStyleLbl="alignAcc1" presStyleIdx="1" presStyleCnt="2"/>
      <dgm:spPr/>
    </dgm:pt>
    <dgm:pt modelId="{B60C527C-9F52-463B-A2A3-A5F8AB68AC85}" type="pres">
      <dgm:prSet presAssocID="{B62B59D9-921C-444B-B069-EB0218CAD366}" presName="Image" presStyleLbl="nod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15000" r="-15000"/>
          </a:stretch>
        </a:blipFill>
      </dgm:spPr>
    </dgm:pt>
    <dgm:pt modelId="{89F17648-C644-442A-937C-A6EC93C208DD}" type="pres">
      <dgm:prSet presAssocID="{B62B59D9-921C-444B-B069-EB0218CAD366}" presName="Child" presStyleLbl="revTx" presStyleIdx="1" presStyleCnt="2">
        <dgm:presLayoutVars>
          <dgm:bulletEnabled val="1"/>
        </dgm:presLayoutVars>
      </dgm:prSet>
      <dgm:spPr/>
    </dgm:pt>
    <dgm:pt modelId="{CAF1901A-EE76-4A41-8DEF-CC9A5BD7941A}" type="pres">
      <dgm:prSet presAssocID="{B62B59D9-921C-444B-B069-EB0218CAD366}" presName="Parent" presStyleLbl="alignNode1" presStyleIdx="1" presStyleCnt="2">
        <dgm:presLayoutVars>
          <dgm:bulletEnabled val="1"/>
        </dgm:presLayoutVars>
      </dgm:prSet>
      <dgm:spPr/>
    </dgm:pt>
  </dgm:ptLst>
  <dgm:cxnLst>
    <dgm:cxn modelId="{F674B225-962E-43CF-9FE4-3FCF85F70623}" type="presOf" srcId="{B62B59D9-921C-444B-B069-EB0218CAD366}" destId="{CAF1901A-EE76-4A41-8DEF-CC9A5BD7941A}" srcOrd="0" destOrd="0" presId="urn:microsoft.com/office/officeart/2008/layout/TitlePictureLineup"/>
    <dgm:cxn modelId="{BB679F2E-9C9F-4CE7-87AD-3682153D680A}" type="presOf" srcId="{CAEF9EF8-A31D-4C75-B3B5-9D83D50FC207}" destId="{205D985C-4D8C-4404-816B-0145C20ACA6F}" srcOrd="0" destOrd="0" presId="urn:microsoft.com/office/officeart/2008/layout/TitlePictureLineup"/>
    <dgm:cxn modelId="{D5B74742-0C5E-4781-B140-EC292AE501B1}" type="presOf" srcId="{8C2A2B2F-3173-45D3-A7BE-EF587C532815}" destId="{C14D03A7-18D8-48DB-9B84-D0747F4C8733}" srcOrd="0" destOrd="0" presId="urn:microsoft.com/office/officeart/2008/layout/TitlePictureLineup"/>
    <dgm:cxn modelId="{11E66075-85A7-47FE-B5AB-A226B432DCD9}" srcId="{341C2EB4-26F7-4437-BF6B-E386444A6393}" destId="{8C2A2B2F-3173-45D3-A7BE-EF587C532815}" srcOrd="0" destOrd="0" parTransId="{606F8A97-D4B1-431D-A2B7-E46491A3EF26}" sibTransId="{AC40E45D-23AE-4588-838C-B4E008C48C5E}"/>
    <dgm:cxn modelId="{CA5C9059-FAA1-4CBB-AA3C-6A5E47E1DAC5}" srcId="{B62B59D9-921C-444B-B069-EB0218CAD366}" destId="{D02EC967-AE12-4DE1-9317-AEB84F081F7E}" srcOrd="0" destOrd="0" parTransId="{C4A60566-301E-4205-B577-E9334E5EDE91}" sibTransId="{A58B4732-271A-4188-95D9-87F1EB2C8ECE}"/>
    <dgm:cxn modelId="{A7A5A0B5-CA7D-4F52-8507-9E9C1A1300CB}" srcId="{CAEF9EF8-A31D-4C75-B3B5-9D83D50FC207}" destId="{B62B59D9-921C-444B-B069-EB0218CAD366}" srcOrd="1" destOrd="0" parTransId="{FBAE905D-7732-411D-8F6B-6597248B09AA}" sibTransId="{0F6D440F-2EBD-4057-8D90-3A733674AF2C}"/>
    <dgm:cxn modelId="{9B6E23D6-47C3-4445-B090-8956EA282119}" type="presOf" srcId="{341C2EB4-26F7-4437-BF6B-E386444A6393}" destId="{9D46F325-1220-43A9-BCFC-ABA30536A752}" srcOrd="0" destOrd="0" presId="urn:microsoft.com/office/officeart/2008/layout/TitlePictureLineup"/>
    <dgm:cxn modelId="{78883AE4-FEE2-4E88-94AA-2AAC38881E76}" srcId="{CAEF9EF8-A31D-4C75-B3B5-9D83D50FC207}" destId="{341C2EB4-26F7-4437-BF6B-E386444A6393}" srcOrd="0" destOrd="0" parTransId="{709CDE6B-ED67-45FD-9ADD-5D9009652ACA}" sibTransId="{427806DA-9616-4968-A4CE-B9BF3148981A}"/>
    <dgm:cxn modelId="{85AF3EFE-65FC-4413-9703-76FD64381126}" type="presOf" srcId="{D02EC967-AE12-4DE1-9317-AEB84F081F7E}" destId="{89F17648-C644-442A-937C-A6EC93C208DD}" srcOrd="0" destOrd="0" presId="urn:microsoft.com/office/officeart/2008/layout/TitlePictureLineup"/>
    <dgm:cxn modelId="{2C6F427A-7638-4557-9027-2D57DE93A78C}" type="presParOf" srcId="{205D985C-4D8C-4404-816B-0145C20ACA6F}" destId="{6EA80C9A-3442-4EA6-AC87-EBE0A2F96D63}" srcOrd="0" destOrd="0" presId="urn:microsoft.com/office/officeart/2008/layout/TitlePictureLineup"/>
    <dgm:cxn modelId="{38F63A52-66C4-45D3-9267-D11DC296754E}" type="presParOf" srcId="{6EA80C9A-3442-4EA6-AC87-EBE0A2F96D63}" destId="{7B6A3CCF-468B-47A7-8B5A-0BDF436A7CF2}" srcOrd="0" destOrd="0" presId="urn:microsoft.com/office/officeart/2008/layout/TitlePictureLineup"/>
    <dgm:cxn modelId="{6892D7D4-1DFA-4CC1-B1B6-5DA8A7E6922B}" type="presParOf" srcId="{6EA80C9A-3442-4EA6-AC87-EBE0A2F96D63}" destId="{164DDB45-8598-4089-9036-B4DB13C15315}" srcOrd="1" destOrd="0" presId="urn:microsoft.com/office/officeart/2008/layout/TitlePictureLineup"/>
    <dgm:cxn modelId="{6BA9E6EB-FA6C-4A00-A1CB-E9935B3AE8FF}" type="presParOf" srcId="{6EA80C9A-3442-4EA6-AC87-EBE0A2F96D63}" destId="{C14D03A7-18D8-48DB-9B84-D0747F4C8733}" srcOrd="2" destOrd="0" presId="urn:microsoft.com/office/officeart/2008/layout/TitlePictureLineup"/>
    <dgm:cxn modelId="{61E55E55-F3B3-4C13-9CD5-8B7B5188AED9}" type="presParOf" srcId="{6EA80C9A-3442-4EA6-AC87-EBE0A2F96D63}" destId="{9D46F325-1220-43A9-BCFC-ABA30536A752}" srcOrd="3" destOrd="0" presId="urn:microsoft.com/office/officeart/2008/layout/TitlePictureLineup"/>
    <dgm:cxn modelId="{4CF25237-661A-4C38-A84F-E02F4B03461B}" type="presParOf" srcId="{205D985C-4D8C-4404-816B-0145C20ACA6F}" destId="{A83C9955-B1F1-4AD6-AE10-4A0F09F8820B}" srcOrd="1" destOrd="0" presId="urn:microsoft.com/office/officeart/2008/layout/TitlePictureLineup"/>
    <dgm:cxn modelId="{E53E12A1-F553-4429-B6B8-7051F8DBAB6F}" type="presParOf" srcId="{205D985C-4D8C-4404-816B-0145C20ACA6F}" destId="{D11FAB6D-52FD-49B7-9495-F07DC3176D76}" srcOrd="2" destOrd="0" presId="urn:microsoft.com/office/officeart/2008/layout/TitlePictureLineup"/>
    <dgm:cxn modelId="{3880E1A9-99D9-4999-8177-90998174C25F}" type="presParOf" srcId="{D11FAB6D-52FD-49B7-9495-F07DC3176D76}" destId="{CBAEE1BD-C54E-4588-83F5-D59E8A7E6EE8}" srcOrd="0" destOrd="0" presId="urn:microsoft.com/office/officeart/2008/layout/TitlePictureLineup"/>
    <dgm:cxn modelId="{0EDEC1CF-E886-4E8D-ACA7-F160800AF421}" type="presParOf" srcId="{D11FAB6D-52FD-49B7-9495-F07DC3176D76}" destId="{B60C527C-9F52-463B-A2A3-A5F8AB68AC85}" srcOrd="1" destOrd="0" presId="urn:microsoft.com/office/officeart/2008/layout/TitlePictureLineup"/>
    <dgm:cxn modelId="{B1AEE373-E2A0-4FEC-BD5D-20F03EC52FF1}" type="presParOf" srcId="{D11FAB6D-52FD-49B7-9495-F07DC3176D76}" destId="{89F17648-C644-442A-937C-A6EC93C208DD}" srcOrd="2" destOrd="0" presId="urn:microsoft.com/office/officeart/2008/layout/TitlePictureLineup"/>
    <dgm:cxn modelId="{62090F86-D78A-464E-BADA-75A29D96A955}" type="presParOf" srcId="{D11FAB6D-52FD-49B7-9495-F07DC3176D76}" destId="{CAF1901A-EE76-4A41-8DEF-CC9A5BD7941A}" srcOrd="3" destOrd="0" presId="urn:microsoft.com/office/officeart/2008/layout/TitlePictureLineu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1589CBF-1606-4C6B-86F4-C11FDCFC55AE}" type="doc">
      <dgm:prSet loTypeId="urn:microsoft.com/office/officeart/2005/8/layout/vList3" loCatId="list" qsTypeId="urn:microsoft.com/office/officeart/2005/8/quickstyle/simple5" qsCatId="simple" csTypeId="urn:microsoft.com/office/officeart/2005/8/colors/colorful1" csCatId="colorful" phldr="1"/>
      <dgm:spPr/>
    </dgm:pt>
    <dgm:pt modelId="{F7169E64-2672-466B-9894-599E9DB6BD8A}">
      <dgm:prSet phldrT="[Texto]"/>
      <dgm:spPr/>
      <dgm:t>
        <a:bodyPr/>
        <a:lstStyle/>
        <a:p>
          <a:r>
            <a:rPr lang="es-MX" dirty="0"/>
            <a:t>3: coaliciones</a:t>
          </a:r>
        </a:p>
      </dgm:t>
    </dgm:pt>
    <dgm:pt modelId="{1E86ABE6-47F2-4ED9-9846-82845CC721F2}" type="parTrans" cxnId="{B573135F-7D82-49D7-B252-57A41CD865CF}">
      <dgm:prSet/>
      <dgm:spPr/>
      <dgm:t>
        <a:bodyPr/>
        <a:lstStyle/>
        <a:p>
          <a:endParaRPr lang="es-MX"/>
        </a:p>
      </dgm:t>
    </dgm:pt>
    <dgm:pt modelId="{F1BFB1C8-8687-4A27-871B-C09A59F68918}" type="sibTrans" cxnId="{B573135F-7D82-49D7-B252-57A41CD865CF}">
      <dgm:prSet/>
      <dgm:spPr/>
      <dgm:t>
        <a:bodyPr/>
        <a:lstStyle/>
        <a:p>
          <a:endParaRPr lang="es-MX"/>
        </a:p>
      </dgm:t>
    </dgm:pt>
    <dgm:pt modelId="{DD268658-800F-4E7F-ABCA-D44FDD433539}">
      <dgm:prSet phldrT="[Texto]"/>
      <dgm:spPr/>
      <dgm:t>
        <a:bodyPr/>
        <a:lstStyle/>
        <a:p>
          <a:r>
            <a:rPr lang="es-MX" dirty="0"/>
            <a:t>Hasta 5: espontáneos e informales</a:t>
          </a:r>
        </a:p>
      </dgm:t>
    </dgm:pt>
    <dgm:pt modelId="{4A415104-0163-4DB3-B11C-9611BF3FD4C9}" type="parTrans" cxnId="{A58B8A5E-1B71-481D-9828-479ED9679664}">
      <dgm:prSet/>
      <dgm:spPr/>
      <dgm:t>
        <a:bodyPr/>
        <a:lstStyle/>
        <a:p>
          <a:endParaRPr lang="es-MX"/>
        </a:p>
      </dgm:t>
    </dgm:pt>
    <dgm:pt modelId="{34ED9DC2-8B8C-45EA-9669-4151E7A970FE}" type="sibTrans" cxnId="{A58B8A5E-1B71-481D-9828-479ED9679664}">
      <dgm:prSet/>
      <dgm:spPr/>
      <dgm:t>
        <a:bodyPr/>
        <a:lstStyle/>
        <a:p>
          <a:endParaRPr lang="es-MX"/>
        </a:p>
      </dgm:t>
    </dgm:pt>
    <dgm:pt modelId="{7CD2FB92-39B3-4A25-B2EC-DDE6A550484A}">
      <dgm:prSet phldrT="[Texto]"/>
      <dgm:spPr/>
      <dgm:t>
        <a:bodyPr/>
        <a:lstStyle/>
        <a:p>
          <a:r>
            <a:rPr lang="es-MX" dirty="0"/>
            <a:t>6 a 13: relaciones explícitas y percepciones recíprocas</a:t>
          </a:r>
        </a:p>
      </dgm:t>
    </dgm:pt>
    <dgm:pt modelId="{2588395F-32B3-4CD0-B20E-2D38FE57751C}" type="parTrans" cxnId="{CA77E6B3-B2D4-4AE9-8568-0D7E9C1068B4}">
      <dgm:prSet/>
      <dgm:spPr/>
      <dgm:t>
        <a:bodyPr/>
        <a:lstStyle/>
        <a:p>
          <a:endParaRPr lang="es-MX"/>
        </a:p>
      </dgm:t>
    </dgm:pt>
    <dgm:pt modelId="{2501552A-2151-4BCD-9107-5152FAAD7078}" type="sibTrans" cxnId="{CA77E6B3-B2D4-4AE9-8568-0D7E9C1068B4}">
      <dgm:prSet/>
      <dgm:spPr/>
      <dgm:t>
        <a:bodyPr/>
        <a:lstStyle/>
        <a:p>
          <a:endParaRPr lang="es-MX"/>
        </a:p>
      </dgm:t>
    </dgm:pt>
    <dgm:pt modelId="{C608FB81-197B-4634-AA13-27D75B19140F}">
      <dgm:prSet/>
      <dgm:spPr/>
      <dgm:t>
        <a:bodyPr/>
        <a:lstStyle/>
        <a:p>
          <a:r>
            <a:rPr lang="es-MX" dirty="0"/>
            <a:t>14 a 24: tendencia a la subdivisión</a:t>
          </a:r>
        </a:p>
      </dgm:t>
    </dgm:pt>
    <dgm:pt modelId="{EA49E4E3-F7BA-44AE-9937-A7018E6E5F09}" type="parTrans" cxnId="{C062C5BC-A6BE-4E4F-B782-8F62FFF66407}">
      <dgm:prSet/>
      <dgm:spPr/>
      <dgm:t>
        <a:bodyPr/>
        <a:lstStyle/>
        <a:p>
          <a:endParaRPr lang="es-MX"/>
        </a:p>
      </dgm:t>
    </dgm:pt>
    <dgm:pt modelId="{4098DF0F-4EFD-40A4-9B84-F130697DBE96}" type="sibTrans" cxnId="{C062C5BC-A6BE-4E4F-B782-8F62FFF66407}">
      <dgm:prSet/>
      <dgm:spPr/>
      <dgm:t>
        <a:bodyPr/>
        <a:lstStyle/>
        <a:p>
          <a:endParaRPr lang="es-MX"/>
        </a:p>
      </dgm:t>
    </dgm:pt>
    <dgm:pt modelId="{F0699475-CA79-4E3F-AB9E-4AED953A84B9}">
      <dgm:prSet/>
      <dgm:spPr/>
      <dgm:t>
        <a:bodyPr/>
        <a:lstStyle/>
        <a:p>
          <a:r>
            <a:rPr lang="es-MX" dirty="0"/>
            <a:t>15 a 50: relaciones verticales</a:t>
          </a:r>
        </a:p>
      </dgm:t>
    </dgm:pt>
    <dgm:pt modelId="{57E32BEC-485A-475B-86CB-239BA90E6BB9}" type="parTrans" cxnId="{E0F2737A-82A0-4855-90F7-1F1FD4230D24}">
      <dgm:prSet/>
      <dgm:spPr/>
      <dgm:t>
        <a:bodyPr/>
        <a:lstStyle/>
        <a:p>
          <a:endParaRPr lang="es-MX"/>
        </a:p>
      </dgm:t>
    </dgm:pt>
    <dgm:pt modelId="{38CCF8EA-2AE6-4E6A-8BEE-A83767B32769}" type="sibTrans" cxnId="{E0F2737A-82A0-4855-90F7-1F1FD4230D24}">
      <dgm:prSet/>
      <dgm:spPr/>
      <dgm:t>
        <a:bodyPr/>
        <a:lstStyle/>
        <a:p>
          <a:endParaRPr lang="es-MX"/>
        </a:p>
      </dgm:t>
    </dgm:pt>
    <dgm:pt modelId="{C447DE2C-8431-49A7-8484-30D904BDC680}">
      <dgm:prSet/>
      <dgm:spPr/>
      <dgm:t>
        <a:bodyPr/>
        <a:lstStyle/>
        <a:p>
          <a:r>
            <a:rPr lang="es-MX" dirty="0"/>
            <a:t>Más de 50: estructura permanente y reglamentada</a:t>
          </a:r>
        </a:p>
      </dgm:t>
    </dgm:pt>
    <dgm:pt modelId="{55490E55-69E5-436C-9D87-89A9E8EEFA29}" type="parTrans" cxnId="{CA775A8B-43A7-48BF-95E5-80B473EC0FBB}">
      <dgm:prSet/>
      <dgm:spPr/>
      <dgm:t>
        <a:bodyPr/>
        <a:lstStyle/>
        <a:p>
          <a:endParaRPr lang="es-MX"/>
        </a:p>
      </dgm:t>
    </dgm:pt>
    <dgm:pt modelId="{536A4DA6-BC2E-4480-9052-C4404EAF60B9}" type="sibTrans" cxnId="{CA775A8B-43A7-48BF-95E5-80B473EC0FBB}">
      <dgm:prSet/>
      <dgm:spPr/>
      <dgm:t>
        <a:bodyPr/>
        <a:lstStyle/>
        <a:p>
          <a:endParaRPr lang="es-MX"/>
        </a:p>
      </dgm:t>
    </dgm:pt>
    <dgm:pt modelId="{EDBADB60-15BC-45B5-A649-CA538949A185}" type="pres">
      <dgm:prSet presAssocID="{21589CBF-1606-4C6B-86F4-C11FDCFC55AE}" presName="linearFlow" presStyleCnt="0">
        <dgm:presLayoutVars>
          <dgm:dir/>
          <dgm:resizeHandles val="exact"/>
        </dgm:presLayoutVars>
      </dgm:prSet>
      <dgm:spPr/>
    </dgm:pt>
    <dgm:pt modelId="{CF5AC0C0-0327-4A89-BD07-181670240B75}" type="pres">
      <dgm:prSet presAssocID="{F7169E64-2672-466B-9894-599E9DB6BD8A}" presName="composite" presStyleCnt="0"/>
      <dgm:spPr/>
    </dgm:pt>
    <dgm:pt modelId="{169CA94A-E2DF-4E16-B82A-65505E98CD3E}" type="pres">
      <dgm:prSet presAssocID="{F7169E64-2672-466B-9894-599E9DB6BD8A}" presName="imgShp" presStyleLbl="fgImgPlace1" presStyleIdx="0" presStyleCnt="6"/>
      <dgm:spPr>
        <a:blipFill rotWithShape="1">
          <a:blip xmlns:r="http://schemas.openxmlformats.org/officeDocument/2006/relationships" r:embed="rId1"/>
          <a:stretch>
            <a:fillRect/>
          </a:stretch>
        </a:blipFill>
      </dgm:spPr>
    </dgm:pt>
    <dgm:pt modelId="{6C5EFEF7-9400-442E-9EF6-EAE7B14618DB}" type="pres">
      <dgm:prSet presAssocID="{F7169E64-2672-466B-9894-599E9DB6BD8A}" presName="txShp" presStyleLbl="node1" presStyleIdx="0" presStyleCnt="6">
        <dgm:presLayoutVars>
          <dgm:bulletEnabled val="1"/>
        </dgm:presLayoutVars>
      </dgm:prSet>
      <dgm:spPr/>
    </dgm:pt>
    <dgm:pt modelId="{BBB57324-8272-4DEE-AD60-B8707BB8D0D5}" type="pres">
      <dgm:prSet presAssocID="{F1BFB1C8-8687-4A27-871B-C09A59F68918}" presName="spacing" presStyleCnt="0"/>
      <dgm:spPr/>
    </dgm:pt>
    <dgm:pt modelId="{B504632C-BCF9-48C3-8A76-A7270BFFC8C6}" type="pres">
      <dgm:prSet presAssocID="{DD268658-800F-4E7F-ABCA-D44FDD433539}" presName="composite" presStyleCnt="0"/>
      <dgm:spPr/>
    </dgm:pt>
    <dgm:pt modelId="{33DF6C87-D71B-4E54-AD81-BDFAE58393B0}" type="pres">
      <dgm:prSet presAssocID="{DD268658-800F-4E7F-ABCA-D44FDD433539}" presName="imgShp" presStyleLbl="fgImgPlace1" presStyleIdx="1" presStyleCnt="6"/>
      <dgm:spPr>
        <a:blipFill rotWithShape="1">
          <a:blip xmlns:r="http://schemas.openxmlformats.org/officeDocument/2006/relationships" r:embed="rId2"/>
          <a:stretch>
            <a:fillRect/>
          </a:stretch>
        </a:blipFill>
      </dgm:spPr>
    </dgm:pt>
    <dgm:pt modelId="{2828A81E-E834-479A-B731-7284A29C4BD2}" type="pres">
      <dgm:prSet presAssocID="{DD268658-800F-4E7F-ABCA-D44FDD433539}" presName="txShp" presStyleLbl="node1" presStyleIdx="1" presStyleCnt="6">
        <dgm:presLayoutVars>
          <dgm:bulletEnabled val="1"/>
        </dgm:presLayoutVars>
      </dgm:prSet>
      <dgm:spPr/>
    </dgm:pt>
    <dgm:pt modelId="{83760965-55E5-44D3-9416-1FEFD604614E}" type="pres">
      <dgm:prSet presAssocID="{34ED9DC2-8B8C-45EA-9669-4151E7A970FE}" presName="spacing" presStyleCnt="0"/>
      <dgm:spPr/>
    </dgm:pt>
    <dgm:pt modelId="{672E96D4-195D-484C-AD2F-17FA2D32D7F9}" type="pres">
      <dgm:prSet presAssocID="{7CD2FB92-39B3-4A25-B2EC-DDE6A550484A}" presName="composite" presStyleCnt="0"/>
      <dgm:spPr/>
    </dgm:pt>
    <dgm:pt modelId="{E8BB895B-AD36-4AD3-82C4-5C15C2889494}" type="pres">
      <dgm:prSet presAssocID="{7CD2FB92-39B3-4A25-B2EC-DDE6A550484A}" presName="imgShp" presStyleLbl="fgImgPlace1" presStyleIdx="2" presStyleCnt="6"/>
      <dgm:spPr>
        <a:blipFill rotWithShape="1">
          <a:blip xmlns:r="http://schemas.openxmlformats.org/officeDocument/2006/relationships" r:embed="rId3"/>
          <a:stretch>
            <a:fillRect/>
          </a:stretch>
        </a:blipFill>
      </dgm:spPr>
    </dgm:pt>
    <dgm:pt modelId="{0071EBDE-A082-461B-9E75-54FD13A53C79}" type="pres">
      <dgm:prSet presAssocID="{7CD2FB92-39B3-4A25-B2EC-DDE6A550484A}" presName="txShp" presStyleLbl="node1" presStyleIdx="2" presStyleCnt="6">
        <dgm:presLayoutVars>
          <dgm:bulletEnabled val="1"/>
        </dgm:presLayoutVars>
      </dgm:prSet>
      <dgm:spPr/>
    </dgm:pt>
    <dgm:pt modelId="{463B7150-4834-417E-8148-911CC11A2488}" type="pres">
      <dgm:prSet presAssocID="{2501552A-2151-4BCD-9107-5152FAAD7078}" presName="spacing" presStyleCnt="0"/>
      <dgm:spPr/>
    </dgm:pt>
    <dgm:pt modelId="{BC2BE6B6-74C0-45E8-8568-4AD93A66D562}" type="pres">
      <dgm:prSet presAssocID="{C608FB81-197B-4634-AA13-27D75B19140F}" presName="composite" presStyleCnt="0"/>
      <dgm:spPr/>
    </dgm:pt>
    <dgm:pt modelId="{A63D9014-9554-49E5-B456-509563735FC9}" type="pres">
      <dgm:prSet presAssocID="{C608FB81-197B-4634-AA13-27D75B19140F}" presName="imgShp" presStyleLbl="fgImgPlace1" presStyleIdx="3" presStyleCnt="6"/>
      <dgm:spPr>
        <a:blipFill rotWithShape="1">
          <a:blip xmlns:r="http://schemas.openxmlformats.org/officeDocument/2006/relationships" r:embed="rId4"/>
          <a:stretch>
            <a:fillRect/>
          </a:stretch>
        </a:blipFill>
      </dgm:spPr>
    </dgm:pt>
    <dgm:pt modelId="{6B7191AE-7FAC-4953-B3E7-44965D355B8C}" type="pres">
      <dgm:prSet presAssocID="{C608FB81-197B-4634-AA13-27D75B19140F}" presName="txShp" presStyleLbl="node1" presStyleIdx="3" presStyleCnt="6">
        <dgm:presLayoutVars>
          <dgm:bulletEnabled val="1"/>
        </dgm:presLayoutVars>
      </dgm:prSet>
      <dgm:spPr/>
    </dgm:pt>
    <dgm:pt modelId="{B26B629F-88DE-486E-BA4A-6F64FCA8BA18}" type="pres">
      <dgm:prSet presAssocID="{4098DF0F-4EFD-40A4-9B84-F130697DBE96}" presName="spacing" presStyleCnt="0"/>
      <dgm:spPr/>
    </dgm:pt>
    <dgm:pt modelId="{EABEE94B-5A04-484D-BB41-D01281D5C104}" type="pres">
      <dgm:prSet presAssocID="{F0699475-CA79-4E3F-AB9E-4AED953A84B9}" presName="composite" presStyleCnt="0"/>
      <dgm:spPr/>
    </dgm:pt>
    <dgm:pt modelId="{509700BA-62C2-4CED-8520-51ADFE483283}" type="pres">
      <dgm:prSet presAssocID="{F0699475-CA79-4E3F-AB9E-4AED953A84B9}" presName="imgShp" presStyleLbl="fgImgPlace1" presStyleIdx="4" presStyleCnt="6"/>
      <dgm:spPr>
        <a:blipFill rotWithShape="1">
          <a:blip xmlns:r="http://schemas.openxmlformats.org/officeDocument/2006/relationships" r:embed="rId5"/>
          <a:stretch>
            <a:fillRect/>
          </a:stretch>
        </a:blipFill>
      </dgm:spPr>
    </dgm:pt>
    <dgm:pt modelId="{658F61E9-9D21-4E17-B101-56B09CA443FA}" type="pres">
      <dgm:prSet presAssocID="{F0699475-CA79-4E3F-AB9E-4AED953A84B9}" presName="txShp" presStyleLbl="node1" presStyleIdx="4" presStyleCnt="6">
        <dgm:presLayoutVars>
          <dgm:bulletEnabled val="1"/>
        </dgm:presLayoutVars>
      </dgm:prSet>
      <dgm:spPr/>
    </dgm:pt>
    <dgm:pt modelId="{E4E9122A-6EF7-4859-B166-9E537236F214}" type="pres">
      <dgm:prSet presAssocID="{38CCF8EA-2AE6-4E6A-8BEE-A83767B32769}" presName="spacing" presStyleCnt="0"/>
      <dgm:spPr/>
    </dgm:pt>
    <dgm:pt modelId="{CD48CAD4-EF36-4C60-982A-503C277F578B}" type="pres">
      <dgm:prSet presAssocID="{C447DE2C-8431-49A7-8484-30D904BDC680}" presName="composite" presStyleCnt="0"/>
      <dgm:spPr/>
    </dgm:pt>
    <dgm:pt modelId="{06CFEFA7-4350-4323-B9A0-5AF22817F1BA}" type="pres">
      <dgm:prSet presAssocID="{C447DE2C-8431-49A7-8484-30D904BDC680}" presName="imgShp" presStyleLbl="fgImgPlace1" presStyleIdx="5" presStyleCnt="6"/>
      <dgm:spPr>
        <a:blipFill rotWithShape="1">
          <a:blip xmlns:r="http://schemas.openxmlformats.org/officeDocument/2006/relationships" r:embed="rId6"/>
          <a:stretch>
            <a:fillRect/>
          </a:stretch>
        </a:blipFill>
      </dgm:spPr>
    </dgm:pt>
    <dgm:pt modelId="{8CBF3D6E-3CAE-4E7F-8A19-65F872771DBA}" type="pres">
      <dgm:prSet presAssocID="{C447DE2C-8431-49A7-8484-30D904BDC680}" presName="txShp" presStyleLbl="node1" presStyleIdx="5" presStyleCnt="6">
        <dgm:presLayoutVars>
          <dgm:bulletEnabled val="1"/>
        </dgm:presLayoutVars>
      </dgm:prSet>
      <dgm:spPr/>
    </dgm:pt>
  </dgm:ptLst>
  <dgm:cxnLst>
    <dgm:cxn modelId="{C6CA1417-4D25-4BC8-BE5C-A76C4EA601A3}" type="presOf" srcId="{7CD2FB92-39B3-4A25-B2EC-DDE6A550484A}" destId="{0071EBDE-A082-461B-9E75-54FD13A53C79}" srcOrd="0" destOrd="0" presId="urn:microsoft.com/office/officeart/2005/8/layout/vList3"/>
    <dgm:cxn modelId="{F403A43D-F9D0-4DAE-BF80-501377FE1DA8}" type="presOf" srcId="{DD268658-800F-4E7F-ABCA-D44FDD433539}" destId="{2828A81E-E834-479A-B731-7284A29C4BD2}" srcOrd="0" destOrd="0" presId="urn:microsoft.com/office/officeart/2005/8/layout/vList3"/>
    <dgm:cxn modelId="{A58B8A5E-1B71-481D-9828-479ED9679664}" srcId="{21589CBF-1606-4C6B-86F4-C11FDCFC55AE}" destId="{DD268658-800F-4E7F-ABCA-D44FDD433539}" srcOrd="1" destOrd="0" parTransId="{4A415104-0163-4DB3-B11C-9611BF3FD4C9}" sibTransId="{34ED9DC2-8B8C-45EA-9669-4151E7A970FE}"/>
    <dgm:cxn modelId="{B573135F-7D82-49D7-B252-57A41CD865CF}" srcId="{21589CBF-1606-4C6B-86F4-C11FDCFC55AE}" destId="{F7169E64-2672-466B-9894-599E9DB6BD8A}" srcOrd="0" destOrd="0" parTransId="{1E86ABE6-47F2-4ED9-9846-82845CC721F2}" sibTransId="{F1BFB1C8-8687-4A27-871B-C09A59F68918}"/>
    <dgm:cxn modelId="{52FFC243-D806-4807-9F08-CD9F3C3F3E0B}" type="presOf" srcId="{F0699475-CA79-4E3F-AB9E-4AED953A84B9}" destId="{658F61E9-9D21-4E17-B101-56B09CA443FA}" srcOrd="0" destOrd="0" presId="urn:microsoft.com/office/officeart/2005/8/layout/vList3"/>
    <dgm:cxn modelId="{0A47AE4E-060E-460E-B0DF-2DCE46C48293}" type="presOf" srcId="{C608FB81-197B-4634-AA13-27D75B19140F}" destId="{6B7191AE-7FAC-4953-B3E7-44965D355B8C}" srcOrd="0" destOrd="0" presId="urn:microsoft.com/office/officeart/2005/8/layout/vList3"/>
    <dgm:cxn modelId="{E3C0FB77-0E69-4F88-9D58-470681D3928D}" type="presOf" srcId="{F7169E64-2672-466B-9894-599E9DB6BD8A}" destId="{6C5EFEF7-9400-442E-9EF6-EAE7B14618DB}" srcOrd="0" destOrd="0" presId="urn:microsoft.com/office/officeart/2005/8/layout/vList3"/>
    <dgm:cxn modelId="{E0F2737A-82A0-4855-90F7-1F1FD4230D24}" srcId="{21589CBF-1606-4C6B-86F4-C11FDCFC55AE}" destId="{F0699475-CA79-4E3F-AB9E-4AED953A84B9}" srcOrd="4" destOrd="0" parTransId="{57E32BEC-485A-475B-86CB-239BA90E6BB9}" sibTransId="{38CCF8EA-2AE6-4E6A-8BEE-A83767B32769}"/>
    <dgm:cxn modelId="{CA775A8B-43A7-48BF-95E5-80B473EC0FBB}" srcId="{21589CBF-1606-4C6B-86F4-C11FDCFC55AE}" destId="{C447DE2C-8431-49A7-8484-30D904BDC680}" srcOrd="5" destOrd="0" parTransId="{55490E55-69E5-436C-9D87-89A9E8EEFA29}" sibTransId="{536A4DA6-BC2E-4480-9052-C4404EAF60B9}"/>
    <dgm:cxn modelId="{8D6360AC-B3E6-4FEB-A20A-26D0FED7FF83}" type="presOf" srcId="{C447DE2C-8431-49A7-8484-30D904BDC680}" destId="{8CBF3D6E-3CAE-4E7F-8A19-65F872771DBA}" srcOrd="0" destOrd="0" presId="urn:microsoft.com/office/officeart/2005/8/layout/vList3"/>
    <dgm:cxn modelId="{CA77E6B3-B2D4-4AE9-8568-0D7E9C1068B4}" srcId="{21589CBF-1606-4C6B-86F4-C11FDCFC55AE}" destId="{7CD2FB92-39B3-4A25-B2EC-DDE6A550484A}" srcOrd="2" destOrd="0" parTransId="{2588395F-32B3-4CD0-B20E-2D38FE57751C}" sibTransId="{2501552A-2151-4BCD-9107-5152FAAD7078}"/>
    <dgm:cxn modelId="{C062C5BC-A6BE-4E4F-B782-8F62FFF66407}" srcId="{21589CBF-1606-4C6B-86F4-C11FDCFC55AE}" destId="{C608FB81-197B-4634-AA13-27D75B19140F}" srcOrd="3" destOrd="0" parTransId="{EA49E4E3-F7BA-44AE-9937-A7018E6E5F09}" sibTransId="{4098DF0F-4EFD-40A4-9B84-F130697DBE96}"/>
    <dgm:cxn modelId="{2B701AED-1C0E-4C82-8C3B-6C7929D06947}" type="presOf" srcId="{21589CBF-1606-4C6B-86F4-C11FDCFC55AE}" destId="{EDBADB60-15BC-45B5-A649-CA538949A185}" srcOrd="0" destOrd="0" presId="urn:microsoft.com/office/officeart/2005/8/layout/vList3"/>
    <dgm:cxn modelId="{1048D038-A36D-4AAA-83A5-BB2FE8358128}" type="presParOf" srcId="{EDBADB60-15BC-45B5-A649-CA538949A185}" destId="{CF5AC0C0-0327-4A89-BD07-181670240B75}" srcOrd="0" destOrd="0" presId="urn:microsoft.com/office/officeart/2005/8/layout/vList3"/>
    <dgm:cxn modelId="{A767404B-CFD6-47B5-A601-6928B9508374}" type="presParOf" srcId="{CF5AC0C0-0327-4A89-BD07-181670240B75}" destId="{169CA94A-E2DF-4E16-B82A-65505E98CD3E}" srcOrd="0" destOrd="0" presId="urn:microsoft.com/office/officeart/2005/8/layout/vList3"/>
    <dgm:cxn modelId="{58AACB8B-454E-4058-80C7-68E597CAB115}" type="presParOf" srcId="{CF5AC0C0-0327-4A89-BD07-181670240B75}" destId="{6C5EFEF7-9400-442E-9EF6-EAE7B14618DB}" srcOrd="1" destOrd="0" presId="urn:microsoft.com/office/officeart/2005/8/layout/vList3"/>
    <dgm:cxn modelId="{8DBE0024-06A3-4237-905D-0380AA5E1153}" type="presParOf" srcId="{EDBADB60-15BC-45B5-A649-CA538949A185}" destId="{BBB57324-8272-4DEE-AD60-B8707BB8D0D5}" srcOrd="1" destOrd="0" presId="urn:microsoft.com/office/officeart/2005/8/layout/vList3"/>
    <dgm:cxn modelId="{EF6D0445-01DC-4C60-98B9-4E9C4D200D1E}" type="presParOf" srcId="{EDBADB60-15BC-45B5-A649-CA538949A185}" destId="{B504632C-BCF9-48C3-8A76-A7270BFFC8C6}" srcOrd="2" destOrd="0" presId="urn:microsoft.com/office/officeart/2005/8/layout/vList3"/>
    <dgm:cxn modelId="{E5AAB1A0-2353-4D61-802D-BA270B842EF4}" type="presParOf" srcId="{B504632C-BCF9-48C3-8A76-A7270BFFC8C6}" destId="{33DF6C87-D71B-4E54-AD81-BDFAE58393B0}" srcOrd="0" destOrd="0" presId="urn:microsoft.com/office/officeart/2005/8/layout/vList3"/>
    <dgm:cxn modelId="{65166366-D80B-4C04-ABB4-E0BCCA08BACE}" type="presParOf" srcId="{B504632C-BCF9-48C3-8A76-A7270BFFC8C6}" destId="{2828A81E-E834-479A-B731-7284A29C4BD2}" srcOrd="1" destOrd="0" presId="urn:microsoft.com/office/officeart/2005/8/layout/vList3"/>
    <dgm:cxn modelId="{B89579F3-A595-4AA3-BD64-E4C806B33C52}" type="presParOf" srcId="{EDBADB60-15BC-45B5-A649-CA538949A185}" destId="{83760965-55E5-44D3-9416-1FEFD604614E}" srcOrd="3" destOrd="0" presId="urn:microsoft.com/office/officeart/2005/8/layout/vList3"/>
    <dgm:cxn modelId="{4969236F-5D0F-48C1-9F41-460B36892E2D}" type="presParOf" srcId="{EDBADB60-15BC-45B5-A649-CA538949A185}" destId="{672E96D4-195D-484C-AD2F-17FA2D32D7F9}" srcOrd="4" destOrd="0" presId="urn:microsoft.com/office/officeart/2005/8/layout/vList3"/>
    <dgm:cxn modelId="{186FA643-3CBA-41F2-B401-927318B89461}" type="presParOf" srcId="{672E96D4-195D-484C-AD2F-17FA2D32D7F9}" destId="{E8BB895B-AD36-4AD3-82C4-5C15C2889494}" srcOrd="0" destOrd="0" presId="urn:microsoft.com/office/officeart/2005/8/layout/vList3"/>
    <dgm:cxn modelId="{DC5BA9FD-D309-4D31-AA73-468FDCC6F021}" type="presParOf" srcId="{672E96D4-195D-484C-AD2F-17FA2D32D7F9}" destId="{0071EBDE-A082-461B-9E75-54FD13A53C79}" srcOrd="1" destOrd="0" presId="urn:microsoft.com/office/officeart/2005/8/layout/vList3"/>
    <dgm:cxn modelId="{C5EFABE9-8E39-4AFA-87ED-FCD0E1E66D9B}" type="presParOf" srcId="{EDBADB60-15BC-45B5-A649-CA538949A185}" destId="{463B7150-4834-417E-8148-911CC11A2488}" srcOrd="5" destOrd="0" presId="urn:microsoft.com/office/officeart/2005/8/layout/vList3"/>
    <dgm:cxn modelId="{25C9B369-3560-4C59-87F6-3AC047AF635A}" type="presParOf" srcId="{EDBADB60-15BC-45B5-A649-CA538949A185}" destId="{BC2BE6B6-74C0-45E8-8568-4AD93A66D562}" srcOrd="6" destOrd="0" presId="urn:microsoft.com/office/officeart/2005/8/layout/vList3"/>
    <dgm:cxn modelId="{BA57FAF8-6E28-4B80-B75C-86FBB234734D}" type="presParOf" srcId="{BC2BE6B6-74C0-45E8-8568-4AD93A66D562}" destId="{A63D9014-9554-49E5-B456-509563735FC9}" srcOrd="0" destOrd="0" presId="urn:microsoft.com/office/officeart/2005/8/layout/vList3"/>
    <dgm:cxn modelId="{7EFCB7D5-21F2-4C7A-9B0B-52C5E5ABFEAB}" type="presParOf" srcId="{BC2BE6B6-74C0-45E8-8568-4AD93A66D562}" destId="{6B7191AE-7FAC-4953-B3E7-44965D355B8C}" srcOrd="1" destOrd="0" presId="urn:microsoft.com/office/officeart/2005/8/layout/vList3"/>
    <dgm:cxn modelId="{10F74692-9E15-4566-8673-7F5067AB00DC}" type="presParOf" srcId="{EDBADB60-15BC-45B5-A649-CA538949A185}" destId="{B26B629F-88DE-486E-BA4A-6F64FCA8BA18}" srcOrd="7" destOrd="0" presId="urn:microsoft.com/office/officeart/2005/8/layout/vList3"/>
    <dgm:cxn modelId="{58EF3FBB-3E3B-44CA-B3B8-5C9296CADF5B}" type="presParOf" srcId="{EDBADB60-15BC-45B5-A649-CA538949A185}" destId="{EABEE94B-5A04-484D-BB41-D01281D5C104}" srcOrd="8" destOrd="0" presId="urn:microsoft.com/office/officeart/2005/8/layout/vList3"/>
    <dgm:cxn modelId="{22D1A74D-1D54-42C2-BB56-F03F2725E869}" type="presParOf" srcId="{EABEE94B-5A04-484D-BB41-D01281D5C104}" destId="{509700BA-62C2-4CED-8520-51ADFE483283}" srcOrd="0" destOrd="0" presId="urn:microsoft.com/office/officeart/2005/8/layout/vList3"/>
    <dgm:cxn modelId="{64A2C6B5-156B-40FB-9B1F-0FEDEA29D8E6}" type="presParOf" srcId="{EABEE94B-5A04-484D-BB41-D01281D5C104}" destId="{658F61E9-9D21-4E17-B101-56B09CA443FA}" srcOrd="1" destOrd="0" presId="urn:microsoft.com/office/officeart/2005/8/layout/vList3"/>
    <dgm:cxn modelId="{F5CCAB22-1F5C-4E11-A130-A1F630B66E7F}" type="presParOf" srcId="{EDBADB60-15BC-45B5-A649-CA538949A185}" destId="{E4E9122A-6EF7-4859-B166-9E537236F214}" srcOrd="9" destOrd="0" presId="urn:microsoft.com/office/officeart/2005/8/layout/vList3"/>
    <dgm:cxn modelId="{2095B724-B00C-4BD5-A9F7-F6086723B022}" type="presParOf" srcId="{EDBADB60-15BC-45B5-A649-CA538949A185}" destId="{CD48CAD4-EF36-4C60-982A-503C277F578B}" srcOrd="10" destOrd="0" presId="urn:microsoft.com/office/officeart/2005/8/layout/vList3"/>
    <dgm:cxn modelId="{ACE23FA9-DE2E-4B43-85AF-D9E13271BE3D}" type="presParOf" srcId="{CD48CAD4-EF36-4C60-982A-503C277F578B}" destId="{06CFEFA7-4350-4323-B9A0-5AF22817F1BA}" srcOrd="0" destOrd="0" presId="urn:microsoft.com/office/officeart/2005/8/layout/vList3"/>
    <dgm:cxn modelId="{CC0CEDE2-959F-4EEA-B72D-C89AB79A9C99}" type="presParOf" srcId="{CD48CAD4-EF36-4C60-982A-503C277F578B}" destId="{8CBF3D6E-3CAE-4E7F-8A19-65F872771DBA}"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77455D-1B89-4A29-A1A2-E9256119577D}">
      <dsp:nvSpPr>
        <dsp:cNvPr id="0" name=""/>
        <dsp:cNvSpPr/>
      </dsp:nvSpPr>
      <dsp:spPr>
        <a:xfrm>
          <a:off x="4739611" y="404808"/>
          <a:ext cx="2061861" cy="20618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s-MX" sz="2300" kern="1200" dirty="0">
              <a:solidFill>
                <a:schemeClr val="tx1"/>
              </a:solidFill>
            </a:rPr>
            <a:t>UC I Antecedentes históricos de la Psicología de los grupos</a:t>
          </a:r>
        </a:p>
      </dsp:txBody>
      <dsp:txXfrm>
        <a:off x="4739611" y="404808"/>
        <a:ext cx="2061861" cy="2061861"/>
      </dsp:txXfrm>
    </dsp:sp>
    <dsp:sp modelId="{79FCEC35-A63C-4A35-B0CB-3938EECD32FB}">
      <dsp:nvSpPr>
        <dsp:cNvPr id="0" name=""/>
        <dsp:cNvSpPr/>
      </dsp:nvSpPr>
      <dsp:spPr>
        <a:xfrm>
          <a:off x="1695449" y="-188622"/>
          <a:ext cx="4877514" cy="4877514"/>
        </a:xfrm>
        <a:prstGeom prst="circularArrow">
          <a:avLst>
            <a:gd name="adj1" fmla="val 8243"/>
            <a:gd name="adj2" fmla="val 575668"/>
            <a:gd name="adj3" fmla="val 2965908"/>
            <a:gd name="adj4" fmla="val 50347"/>
            <a:gd name="adj5" fmla="val 961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D312AC-9F47-412C-86DC-8D05F500CA70}">
      <dsp:nvSpPr>
        <dsp:cNvPr id="0" name=""/>
        <dsp:cNvSpPr/>
      </dsp:nvSpPr>
      <dsp:spPr>
        <a:xfrm>
          <a:off x="3004799" y="3409592"/>
          <a:ext cx="2061861" cy="20618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s-MX" sz="2300" kern="1200" dirty="0">
              <a:solidFill>
                <a:srgbClr val="C00000"/>
              </a:solidFill>
            </a:rPr>
            <a:t>UC II</a:t>
          </a:r>
        </a:p>
        <a:p>
          <a:pPr marL="0" lvl="0" indent="0" algn="ctr" defTabSz="1022350">
            <a:lnSpc>
              <a:spcPct val="90000"/>
            </a:lnSpc>
            <a:spcBef>
              <a:spcPct val="0"/>
            </a:spcBef>
            <a:spcAft>
              <a:spcPct val="35000"/>
            </a:spcAft>
            <a:buNone/>
          </a:pPr>
          <a:r>
            <a:rPr lang="es-MX" sz="2300" kern="1200" dirty="0">
              <a:solidFill>
                <a:srgbClr val="C00000"/>
              </a:solidFill>
            </a:rPr>
            <a:t>Estructura y funcionamiento del grupo</a:t>
          </a:r>
        </a:p>
      </dsp:txBody>
      <dsp:txXfrm>
        <a:off x="3004799" y="3409592"/>
        <a:ext cx="2061861" cy="2061861"/>
      </dsp:txXfrm>
    </dsp:sp>
    <dsp:sp modelId="{3EF09174-B95E-4B97-9FA9-5DA6DF3EC504}">
      <dsp:nvSpPr>
        <dsp:cNvPr id="0" name=""/>
        <dsp:cNvSpPr/>
      </dsp:nvSpPr>
      <dsp:spPr>
        <a:xfrm>
          <a:off x="1407432" y="-72000"/>
          <a:ext cx="4877514" cy="4877514"/>
        </a:xfrm>
        <a:prstGeom prst="circularArrow">
          <a:avLst>
            <a:gd name="adj1" fmla="val 8243"/>
            <a:gd name="adj2" fmla="val 575668"/>
            <a:gd name="adj3" fmla="val 10173984"/>
            <a:gd name="adj4" fmla="val 7258423"/>
            <a:gd name="adj5" fmla="val 961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A87F57-C8A1-4B34-8DA1-D536C6AF59C3}">
      <dsp:nvSpPr>
        <dsp:cNvPr id="0" name=""/>
        <dsp:cNvSpPr/>
      </dsp:nvSpPr>
      <dsp:spPr>
        <a:xfrm>
          <a:off x="1047398" y="404808"/>
          <a:ext cx="2507038" cy="20618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s-MX" sz="2300" kern="1200" dirty="0"/>
            <a:t>UC III</a:t>
          </a:r>
        </a:p>
        <a:p>
          <a:pPr marL="0" lvl="0" indent="0" algn="ctr" defTabSz="1022350">
            <a:lnSpc>
              <a:spcPct val="90000"/>
            </a:lnSpc>
            <a:spcBef>
              <a:spcPct val="0"/>
            </a:spcBef>
            <a:spcAft>
              <a:spcPct val="35000"/>
            </a:spcAft>
            <a:buNone/>
          </a:pPr>
          <a:r>
            <a:rPr lang="es-MX" sz="2300" kern="1200" dirty="0"/>
            <a:t>Niveles de intervención a partir de la psicología social</a:t>
          </a:r>
        </a:p>
      </dsp:txBody>
      <dsp:txXfrm>
        <a:off x="1047398" y="404808"/>
        <a:ext cx="2507038" cy="2061861"/>
      </dsp:txXfrm>
    </dsp:sp>
    <dsp:sp modelId="{463B9DE7-DF1A-4146-A5D0-B01A36543DE6}">
      <dsp:nvSpPr>
        <dsp:cNvPr id="0" name=""/>
        <dsp:cNvSpPr/>
      </dsp:nvSpPr>
      <dsp:spPr>
        <a:xfrm>
          <a:off x="1596972" y="-1423"/>
          <a:ext cx="4877514" cy="4877514"/>
        </a:xfrm>
        <a:prstGeom prst="circularArrow">
          <a:avLst>
            <a:gd name="adj1" fmla="val 8243"/>
            <a:gd name="adj2" fmla="val 575668"/>
            <a:gd name="adj3" fmla="val 16858638"/>
            <a:gd name="adj4" fmla="val 15365874"/>
            <a:gd name="adj5" fmla="val 961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DCD7DF-7E9E-4ED8-A8E7-48B1994A31FA}">
      <dsp:nvSpPr>
        <dsp:cNvPr id="0" name=""/>
        <dsp:cNvSpPr/>
      </dsp:nvSpPr>
      <dsp:spPr>
        <a:xfrm>
          <a:off x="413227" y="0"/>
          <a:ext cx="780288" cy="780288"/>
        </a:xfrm>
        <a:prstGeom prst="ellipse">
          <a:avLst/>
        </a:prstGeom>
        <a:gradFill rotWithShape="0">
          <a:gsLst>
            <a:gs pos="0">
              <a:schemeClr val="accent1">
                <a:tint val="40000"/>
                <a:hueOff val="0"/>
                <a:satOff val="0"/>
                <a:lumOff val="0"/>
                <a:alphaOff val="0"/>
                <a:shade val="51000"/>
                <a:satMod val="130000"/>
              </a:schemeClr>
            </a:gs>
            <a:gs pos="80000">
              <a:schemeClr val="accent1">
                <a:tint val="40000"/>
                <a:hueOff val="0"/>
                <a:satOff val="0"/>
                <a:lumOff val="0"/>
                <a:alphaOff val="0"/>
                <a:shade val="93000"/>
                <a:satMod val="130000"/>
              </a:schemeClr>
            </a:gs>
            <a:gs pos="100000">
              <a:schemeClr val="accent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E6D104DC-2097-457F-BEB3-599A5BCFAE27}">
      <dsp:nvSpPr>
        <dsp:cNvPr id="0" name=""/>
        <dsp:cNvSpPr/>
      </dsp:nvSpPr>
      <dsp:spPr>
        <a:xfrm>
          <a:off x="491256" y="78028"/>
          <a:ext cx="624230" cy="624230"/>
        </a:xfrm>
        <a:prstGeom prst="chord">
          <a:avLst>
            <a:gd name="adj1" fmla="val 16200000"/>
            <a:gd name="adj2" fmla="val 162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BFA8111-32BB-4C25-B581-F836DF938C83}">
      <dsp:nvSpPr>
        <dsp:cNvPr id="0" name=""/>
        <dsp:cNvSpPr/>
      </dsp:nvSpPr>
      <dsp:spPr>
        <a:xfrm>
          <a:off x="1356076" y="780288"/>
          <a:ext cx="2308352" cy="32837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0" tIns="63500" rIns="63500" bIns="63500" numCol="1" spcCol="1270" anchor="t" anchorCtr="0">
          <a:noAutofit/>
        </a:bodyPr>
        <a:lstStyle/>
        <a:p>
          <a:pPr marL="0" lvl="0" indent="0" algn="l" defTabSz="1111250">
            <a:lnSpc>
              <a:spcPct val="90000"/>
            </a:lnSpc>
            <a:spcBef>
              <a:spcPct val="0"/>
            </a:spcBef>
            <a:spcAft>
              <a:spcPct val="35000"/>
            </a:spcAft>
            <a:buNone/>
          </a:pPr>
          <a:r>
            <a:rPr lang="es-MX" sz="2500" b="1" i="1" kern="1200" dirty="0">
              <a:effectLst>
                <a:outerShdw blurRad="38100" dist="38100" dir="2700000" algn="tl">
                  <a:srgbClr val="000000">
                    <a:alpha val="43137"/>
                  </a:srgbClr>
                </a:outerShdw>
              </a:effectLst>
            </a:rPr>
            <a:t>El círculo</a:t>
          </a:r>
        </a:p>
      </dsp:txBody>
      <dsp:txXfrm>
        <a:off x="1356076" y="780288"/>
        <a:ext cx="2308352" cy="3283712"/>
      </dsp:txXfrm>
    </dsp:sp>
    <dsp:sp modelId="{A32E5B6B-923E-4E49-B3DE-247E2940DB60}">
      <dsp:nvSpPr>
        <dsp:cNvPr id="0" name=""/>
        <dsp:cNvSpPr/>
      </dsp:nvSpPr>
      <dsp:spPr>
        <a:xfrm>
          <a:off x="1356076" y="0"/>
          <a:ext cx="2308352" cy="780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0" tIns="63500" rIns="63500" bIns="63500" numCol="1" spcCol="1270" anchor="b" anchorCtr="0">
          <a:noAutofit/>
        </a:bodyPr>
        <a:lstStyle/>
        <a:p>
          <a:pPr marL="0" lvl="0" indent="0" algn="l" defTabSz="1111250">
            <a:lnSpc>
              <a:spcPct val="90000"/>
            </a:lnSpc>
            <a:spcBef>
              <a:spcPct val="0"/>
            </a:spcBef>
            <a:spcAft>
              <a:spcPct val="35000"/>
            </a:spcAft>
            <a:buNone/>
          </a:pPr>
          <a:r>
            <a:rPr lang="es-MX" sz="2500" kern="1200" dirty="0"/>
            <a:t>Primera noción</a:t>
          </a:r>
        </a:p>
      </dsp:txBody>
      <dsp:txXfrm>
        <a:off x="1356076" y="0"/>
        <a:ext cx="2308352" cy="7802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DCD7DF-7E9E-4ED8-A8E7-48B1994A31FA}">
      <dsp:nvSpPr>
        <dsp:cNvPr id="0" name=""/>
        <dsp:cNvSpPr/>
      </dsp:nvSpPr>
      <dsp:spPr>
        <a:xfrm>
          <a:off x="267322" y="0"/>
          <a:ext cx="780288" cy="780288"/>
        </a:xfrm>
        <a:prstGeom prst="ellipse">
          <a:avLst/>
        </a:prstGeom>
        <a:gradFill rotWithShape="0">
          <a:gsLst>
            <a:gs pos="0">
              <a:schemeClr val="accent1">
                <a:tint val="40000"/>
                <a:hueOff val="0"/>
                <a:satOff val="0"/>
                <a:lumOff val="0"/>
                <a:alphaOff val="0"/>
                <a:shade val="51000"/>
                <a:satMod val="130000"/>
              </a:schemeClr>
            </a:gs>
            <a:gs pos="80000">
              <a:schemeClr val="accent1">
                <a:tint val="40000"/>
                <a:hueOff val="0"/>
                <a:satOff val="0"/>
                <a:lumOff val="0"/>
                <a:alphaOff val="0"/>
                <a:shade val="93000"/>
                <a:satMod val="130000"/>
              </a:schemeClr>
            </a:gs>
            <a:gs pos="100000">
              <a:schemeClr val="accent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E6D104DC-2097-457F-BEB3-599A5BCFAE27}">
      <dsp:nvSpPr>
        <dsp:cNvPr id="0" name=""/>
        <dsp:cNvSpPr/>
      </dsp:nvSpPr>
      <dsp:spPr>
        <a:xfrm>
          <a:off x="345351" y="78028"/>
          <a:ext cx="624230" cy="624230"/>
        </a:xfrm>
        <a:prstGeom prst="chord">
          <a:avLst>
            <a:gd name="adj1" fmla="val 16200000"/>
            <a:gd name="adj2" fmla="val 162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BFA8111-32BB-4C25-B581-F836DF938C83}">
      <dsp:nvSpPr>
        <dsp:cNvPr id="0" name=""/>
        <dsp:cNvSpPr/>
      </dsp:nvSpPr>
      <dsp:spPr>
        <a:xfrm>
          <a:off x="1210170" y="780288"/>
          <a:ext cx="2308352" cy="32837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1333500">
            <a:lnSpc>
              <a:spcPct val="90000"/>
            </a:lnSpc>
            <a:spcBef>
              <a:spcPct val="0"/>
            </a:spcBef>
            <a:spcAft>
              <a:spcPct val="35000"/>
            </a:spcAft>
            <a:buNone/>
          </a:pPr>
          <a:r>
            <a:rPr lang="es-MX" sz="3000" b="1" i="1" kern="1200" dirty="0">
              <a:effectLst>
                <a:outerShdw blurRad="38100" dist="38100" dir="2700000" algn="tl">
                  <a:srgbClr val="000000">
                    <a:alpha val="43137"/>
                  </a:srgbClr>
                </a:outerShdw>
              </a:effectLst>
            </a:rPr>
            <a:t>El nudo</a:t>
          </a:r>
        </a:p>
      </dsp:txBody>
      <dsp:txXfrm>
        <a:off x="1210170" y="780288"/>
        <a:ext cx="2308352" cy="3283712"/>
      </dsp:txXfrm>
    </dsp:sp>
    <dsp:sp modelId="{A32E5B6B-923E-4E49-B3DE-247E2940DB60}">
      <dsp:nvSpPr>
        <dsp:cNvPr id="0" name=""/>
        <dsp:cNvSpPr/>
      </dsp:nvSpPr>
      <dsp:spPr>
        <a:xfrm>
          <a:off x="1116117" y="0"/>
          <a:ext cx="2945572" cy="780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1333500">
            <a:lnSpc>
              <a:spcPct val="90000"/>
            </a:lnSpc>
            <a:spcBef>
              <a:spcPct val="0"/>
            </a:spcBef>
            <a:spcAft>
              <a:spcPct val="35000"/>
            </a:spcAft>
            <a:buNone/>
          </a:pPr>
          <a:r>
            <a:rPr lang="es-MX" sz="3000" kern="1200" dirty="0"/>
            <a:t>Segunda noción</a:t>
          </a:r>
        </a:p>
      </dsp:txBody>
      <dsp:txXfrm>
        <a:off x="1116117" y="0"/>
        <a:ext cx="2945572" cy="7802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A16204-79B4-458D-BF20-872CC8E68864}">
      <dsp:nvSpPr>
        <dsp:cNvPr id="0" name=""/>
        <dsp:cNvSpPr/>
      </dsp:nvSpPr>
      <dsp:spPr>
        <a:xfrm rot="5400000">
          <a:off x="4761179" y="-1783617"/>
          <a:ext cx="1166849" cy="5030216"/>
        </a:xfrm>
        <a:prstGeom prst="round2SameRect">
          <a:avLst/>
        </a:prstGeom>
        <a:solidFill>
          <a:schemeClr val="accent6">
            <a:alpha val="90000"/>
            <a:tint val="55000"/>
            <a:hueOff val="0"/>
            <a:satOff val="0"/>
            <a:lumOff val="0"/>
            <a:alphaOff val="0"/>
          </a:schemeClr>
        </a:solidFill>
        <a:ln w="9525" cap="flat" cmpd="sng" algn="ctr">
          <a:solidFill>
            <a:schemeClr val="accent6">
              <a:alpha val="90000"/>
              <a:tint val="55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solidFill>
                <a:schemeClr val="tx1"/>
              </a:solidFill>
            </a:rPr>
            <a:t>El grupo es un todo dinámico, irreductible a sus partes. Lo que determina la pertenencia al grupo es el grado de interacción e interdependencia de sus miembros.</a:t>
          </a:r>
        </a:p>
      </dsp:txBody>
      <dsp:txXfrm rot="-5400000">
        <a:off x="2829496" y="205027"/>
        <a:ext cx="4973255" cy="1052927"/>
      </dsp:txXfrm>
    </dsp:sp>
    <dsp:sp modelId="{14D157D5-D3DE-4C18-A7FB-706046A0EF59}">
      <dsp:nvSpPr>
        <dsp:cNvPr id="0" name=""/>
        <dsp:cNvSpPr/>
      </dsp:nvSpPr>
      <dsp:spPr>
        <a:xfrm>
          <a:off x="0" y="2209"/>
          <a:ext cx="2829496" cy="1458562"/>
        </a:xfrm>
        <a:prstGeom prst="roundRect">
          <a:avLst/>
        </a:prstGeom>
        <a:solidFill>
          <a:srgbClr val="00006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s-MX" sz="3200" kern="1200" dirty="0" err="1">
              <a:solidFill>
                <a:srgbClr val="FFFF00"/>
              </a:solidFill>
            </a:rPr>
            <a:t>Kurt</a:t>
          </a:r>
          <a:r>
            <a:rPr lang="es-MX" sz="3200" kern="1200" dirty="0">
              <a:solidFill>
                <a:srgbClr val="FFFF00"/>
              </a:solidFill>
            </a:rPr>
            <a:t> Lewin</a:t>
          </a:r>
        </a:p>
      </dsp:txBody>
      <dsp:txXfrm>
        <a:off x="71201" y="73410"/>
        <a:ext cx="2687094" cy="1316160"/>
      </dsp:txXfrm>
    </dsp:sp>
    <dsp:sp modelId="{F445DFF9-15C4-4531-B5B2-776E079D85A5}">
      <dsp:nvSpPr>
        <dsp:cNvPr id="0" name=""/>
        <dsp:cNvSpPr/>
      </dsp:nvSpPr>
      <dsp:spPr>
        <a:xfrm rot="5400000">
          <a:off x="4761179" y="-252126"/>
          <a:ext cx="1166849" cy="5030216"/>
        </a:xfrm>
        <a:prstGeom prst="round2SameRect">
          <a:avLst/>
        </a:prstGeom>
        <a:solidFill>
          <a:schemeClr val="accent6">
            <a:alpha val="90000"/>
            <a:tint val="55000"/>
            <a:hueOff val="0"/>
            <a:satOff val="0"/>
            <a:lumOff val="0"/>
            <a:alphaOff val="0"/>
          </a:schemeClr>
        </a:solidFill>
        <a:ln w="9525" cap="flat" cmpd="sng" algn="ctr">
          <a:solidFill>
            <a:schemeClr val="accent6">
              <a:alpha val="90000"/>
              <a:tint val="55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solidFill>
                <a:schemeClr val="tx1"/>
              </a:solidFill>
            </a:rPr>
            <a:t>La existencia del grupo está determinada por el sentido de pertenencia de los individuos que lo conforman, estos se perciben a sí mismos como miembros de una misma categoría social.</a:t>
          </a:r>
        </a:p>
      </dsp:txBody>
      <dsp:txXfrm rot="-5400000">
        <a:off x="2829496" y="1736518"/>
        <a:ext cx="4973255" cy="1052927"/>
      </dsp:txXfrm>
    </dsp:sp>
    <dsp:sp modelId="{C058454C-107F-4119-8E2E-0B76B8844534}">
      <dsp:nvSpPr>
        <dsp:cNvPr id="0" name=""/>
        <dsp:cNvSpPr/>
      </dsp:nvSpPr>
      <dsp:spPr>
        <a:xfrm>
          <a:off x="0" y="1533700"/>
          <a:ext cx="2829496" cy="1458562"/>
        </a:xfrm>
        <a:prstGeom prst="roundRect">
          <a:avLst/>
        </a:prstGeom>
        <a:solidFill>
          <a:srgbClr val="00009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s-MX" sz="3200" kern="1200" dirty="0" err="1">
              <a:solidFill>
                <a:srgbClr val="FFFF00"/>
              </a:solidFill>
            </a:rPr>
            <a:t>Tajfel</a:t>
          </a:r>
          <a:r>
            <a:rPr lang="es-MX" sz="3200" kern="1200" dirty="0">
              <a:solidFill>
                <a:srgbClr val="FFFF00"/>
              </a:solidFill>
            </a:rPr>
            <a:t> y Turner</a:t>
          </a:r>
        </a:p>
      </dsp:txBody>
      <dsp:txXfrm>
        <a:off x="71201" y="1604901"/>
        <a:ext cx="2687094" cy="1316160"/>
      </dsp:txXfrm>
    </dsp:sp>
    <dsp:sp modelId="{DCBDED7E-C6FD-41DD-B393-CDC170F0858A}">
      <dsp:nvSpPr>
        <dsp:cNvPr id="0" name=""/>
        <dsp:cNvSpPr/>
      </dsp:nvSpPr>
      <dsp:spPr>
        <a:xfrm rot="5400000">
          <a:off x="4761179" y="1279363"/>
          <a:ext cx="1166849" cy="5030216"/>
        </a:xfrm>
        <a:prstGeom prst="round2SameRect">
          <a:avLst/>
        </a:prstGeom>
        <a:solidFill>
          <a:schemeClr val="accent6">
            <a:alpha val="90000"/>
            <a:tint val="55000"/>
            <a:hueOff val="0"/>
            <a:satOff val="0"/>
            <a:lumOff val="0"/>
            <a:alphaOff val="0"/>
          </a:schemeClr>
        </a:solidFill>
        <a:ln w="9525" cap="flat" cmpd="sng" algn="ctr">
          <a:solidFill>
            <a:schemeClr val="accent6">
              <a:alpha val="90000"/>
              <a:tint val="55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i="0" u="none" kern="1200" dirty="0">
              <a:solidFill>
                <a:schemeClr val="tx1"/>
              </a:solidFill>
            </a:rPr>
            <a:t>Es una designación sociológica conveniente para indicar cualquier número de personas, grande o pequeño entre las cuales se han establecido tales relaciones que sólo se las puede imaginar como un conjunto.</a:t>
          </a:r>
        </a:p>
      </dsp:txBody>
      <dsp:txXfrm rot="-5400000">
        <a:off x="2829496" y="3268008"/>
        <a:ext cx="4973255" cy="1052927"/>
      </dsp:txXfrm>
    </dsp:sp>
    <dsp:sp modelId="{5B64612D-FF9F-44FE-947A-4F5A09D093EC}">
      <dsp:nvSpPr>
        <dsp:cNvPr id="0" name=""/>
        <dsp:cNvSpPr/>
      </dsp:nvSpPr>
      <dsp:spPr>
        <a:xfrm>
          <a:off x="0" y="3065190"/>
          <a:ext cx="2829496" cy="1458562"/>
        </a:xfrm>
        <a:prstGeom prst="roundRect">
          <a:avLst/>
        </a:prstGeom>
        <a:solidFill>
          <a:srgbClr val="0066CC"/>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s-MX" sz="3200" kern="1200" dirty="0">
              <a:solidFill>
                <a:srgbClr val="FFFF00"/>
              </a:solidFill>
            </a:rPr>
            <a:t>Small</a:t>
          </a:r>
        </a:p>
      </dsp:txBody>
      <dsp:txXfrm>
        <a:off x="71201" y="3136391"/>
        <a:ext cx="2687094" cy="13161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6A3CCF-468B-47A7-8B5A-0BDF436A7CF2}">
      <dsp:nvSpPr>
        <dsp:cNvPr id="0" name=""/>
        <dsp:cNvSpPr/>
      </dsp:nvSpPr>
      <dsp:spPr>
        <a:xfrm>
          <a:off x="1350150" y="619268"/>
          <a:ext cx="0" cy="5573419"/>
        </a:xfrm>
        <a:prstGeom prst="line">
          <a:avLst/>
        </a:prstGeom>
        <a:solidFill>
          <a:schemeClr val="lt1">
            <a:alpha val="90000"/>
            <a:hueOff val="0"/>
            <a:satOff val="0"/>
            <a:lumOff val="0"/>
            <a:alphaOff val="0"/>
          </a:schemeClr>
        </a:solidFill>
        <a:ln w="9525" cap="flat" cmpd="sng" algn="ctr">
          <a:solidFill>
            <a:schemeClr val="accent1">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164DDB45-8598-4089-9036-B4DB13C15315}">
      <dsp:nvSpPr>
        <dsp:cNvPr id="0" name=""/>
        <dsp:cNvSpPr/>
      </dsp:nvSpPr>
      <dsp:spPr>
        <a:xfrm>
          <a:off x="1504967" y="805049"/>
          <a:ext cx="2931308" cy="2508038"/>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6000" r="-36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C14D03A7-18D8-48DB-9B84-D0747F4C8733}">
      <dsp:nvSpPr>
        <dsp:cNvPr id="0" name=""/>
        <dsp:cNvSpPr/>
      </dsp:nvSpPr>
      <dsp:spPr>
        <a:xfrm>
          <a:off x="1504967" y="3313088"/>
          <a:ext cx="2931308" cy="2879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740" tIns="78740" rIns="78740" bIns="78740" numCol="1" spcCol="1270" anchor="t" anchorCtr="0">
          <a:noAutofit/>
        </a:bodyPr>
        <a:lstStyle/>
        <a:p>
          <a:pPr marL="0" lvl="0" indent="0" algn="ctr" defTabSz="1377950">
            <a:lnSpc>
              <a:spcPct val="100000"/>
            </a:lnSpc>
            <a:spcBef>
              <a:spcPct val="0"/>
            </a:spcBef>
            <a:spcAft>
              <a:spcPct val="35000"/>
            </a:spcAft>
            <a:buNone/>
          </a:pPr>
          <a:r>
            <a:rPr lang="es-MX" sz="3100" kern="1200" dirty="0"/>
            <a:t>Familia</a:t>
          </a:r>
        </a:p>
        <a:p>
          <a:pPr marL="0" lvl="0" indent="0" algn="ctr" defTabSz="1377950">
            <a:lnSpc>
              <a:spcPct val="100000"/>
            </a:lnSpc>
            <a:spcBef>
              <a:spcPct val="0"/>
            </a:spcBef>
            <a:spcAft>
              <a:spcPct val="35000"/>
            </a:spcAft>
            <a:buNone/>
          </a:pPr>
          <a:r>
            <a:rPr lang="es-MX" sz="3100" kern="1200" dirty="0"/>
            <a:t>Amigos</a:t>
          </a:r>
        </a:p>
        <a:p>
          <a:pPr marL="0" lvl="0" indent="0" algn="ctr" defTabSz="1377950">
            <a:lnSpc>
              <a:spcPct val="100000"/>
            </a:lnSpc>
            <a:spcBef>
              <a:spcPct val="0"/>
            </a:spcBef>
            <a:spcAft>
              <a:spcPct val="35000"/>
            </a:spcAft>
            <a:buNone/>
          </a:pPr>
          <a:r>
            <a:rPr lang="es-MX" sz="3100" kern="1200" dirty="0"/>
            <a:t>Pandilla</a:t>
          </a:r>
        </a:p>
      </dsp:txBody>
      <dsp:txXfrm>
        <a:off x="1504967" y="3313088"/>
        <a:ext cx="2931308" cy="2879599"/>
      </dsp:txXfrm>
    </dsp:sp>
    <dsp:sp modelId="{9D46F325-1220-43A9-BCFC-ABA30536A752}">
      <dsp:nvSpPr>
        <dsp:cNvPr id="0" name=""/>
        <dsp:cNvSpPr/>
      </dsp:nvSpPr>
      <dsp:spPr>
        <a:xfrm>
          <a:off x="1350150" y="0"/>
          <a:ext cx="3096344" cy="619268"/>
        </a:xfrm>
        <a:prstGeom prst="rect">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w="9525" cap="flat" cmpd="sng" algn="ctr">
          <a:solidFill>
            <a:schemeClr val="accent1">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1466850">
            <a:lnSpc>
              <a:spcPct val="90000"/>
            </a:lnSpc>
            <a:spcBef>
              <a:spcPct val="0"/>
            </a:spcBef>
            <a:spcAft>
              <a:spcPct val="35000"/>
            </a:spcAft>
            <a:buNone/>
          </a:pPr>
          <a:r>
            <a:rPr lang="es-MX" sz="3300" kern="1200" dirty="0"/>
            <a:t>Primarios</a:t>
          </a:r>
        </a:p>
      </dsp:txBody>
      <dsp:txXfrm>
        <a:off x="1350150" y="0"/>
        <a:ext cx="3096344" cy="619268"/>
      </dsp:txXfrm>
    </dsp:sp>
    <dsp:sp modelId="{CBAEE1BD-C54E-4588-83F5-D59E8A7E6EE8}">
      <dsp:nvSpPr>
        <dsp:cNvPr id="0" name=""/>
        <dsp:cNvSpPr/>
      </dsp:nvSpPr>
      <dsp:spPr>
        <a:xfrm>
          <a:off x="4914546" y="619268"/>
          <a:ext cx="0" cy="5573419"/>
        </a:xfrm>
        <a:prstGeom prst="line">
          <a:avLst/>
        </a:prstGeom>
        <a:solidFill>
          <a:schemeClr val="lt1">
            <a:alpha val="90000"/>
            <a:hueOff val="0"/>
            <a:satOff val="0"/>
            <a:lumOff val="0"/>
            <a:alphaOff val="0"/>
          </a:schemeClr>
        </a:solidFill>
        <a:ln w="9525" cap="flat" cmpd="sng" algn="ctr">
          <a:solidFill>
            <a:schemeClr val="accent1">
              <a:alpha val="90000"/>
              <a:hueOff val="0"/>
              <a:satOff val="0"/>
              <a:lumOff val="0"/>
              <a:alphaOff val="-4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B60C527C-9F52-463B-A2A3-A5F8AB68AC85}">
      <dsp:nvSpPr>
        <dsp:cNvPr id="0" name=""/>
        <dsp:cNvSpPr/>
      </dsp:nvSpPr>
      <dsp:spPr>
        <a:xfrm>
          <a:off x="5069363" y="805049"/>
          <a:ext cx="2931308" cy="2508038"/>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5000" r="-15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9F17648-C644-442A-937C-A6EC93C208DD}">
      <dsp:nvSpPr>
        <dsp:cNvPr id="0" name=""/>
        <dsp:cNvSpPr/>
      </dsp:nvSpPr>
      <dsp:spPr>
        <a:xfrm>
          <a:off x="5069363" y="3313088"/>
          <a:ext cx="2931308" cy="2879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740" tIns="78740" rIns="78740" bIns="78740" numCol="1" spcCol="1270" anchor="t" anchorCtr="0">
          <a:noAutofit/>
        </a:bodyPr>
        <a:lstStyle/>
        <a:p>
          <a:pPr marL="0" lvl="0" indent="0" algn="ctr" defTabSz="1377950">
            <a:lnSpc>
              <a:spcPct val="100000"/>
            </a:lnSpc>
            <a:spcBef>
              <a:spcPct val="0"/>
            </a:spcBef>
            <a:spcAft>
              <a:spcPct val="35000"/>
            </a:spcAft>
            <a:buNone/>
          </a:pPr>
          <a:r>
            <a:rPr lang="es-MX" sz="3100" kern="1200" dirty="0"/>
            <a:t>Instituciones</a:t>
          </a:r>
        </a:p>
        <a:p>
          <a:pPr marL="0" lvl="0" indent="0" algn="ctr" defTabSz="1377950">
            <a:lnSpc>
              <a:spcPct val="100000"/>
            </a:lnSpc>
            <a:spcBef>
              <a:spcPct val="0"/>
            </a:spcBef>
            <a:spcAft>
              <a:spcPct val="35000"/>
            </a:spcAft>
            <a:buNone/>
          </a:pPr>
          <a:r>
            <a:rPr lang="es-MX" sz="3100" kern="1200" dirty="0"/>
            <a:t>Organizaciones</a:t>
          </a:r>
        </a:p>
        <a:p>
          <a:pPr marL="0" lvl="0" indent="0" algn="ctr" defTabSz="1377950">
            <a:lnSpc>
              <a:spcPct val="100000"/>
            </a:lnSpc>
            <a:spcBef>
              <a:spcPct val="0"/>
            </a:spcBef>
            <a:spcAft>
              <a:spcPct val="35000"/>
            </a:spcAft>
            <a:buNone/>
          </a:pPr>
          <a:r>
            <a:rPr lang="es-MX" sz="3100" kern="1200" dirty="0"/>
            <a:t>Muchedumbre</a:t>
          </a:r>
        </a:p>
      </dsp:txBody>
      <dsp:txXfrm>
        <a:off x="5069363" y="3313088"/>
        <a:ext cx="2931308" cy="2879599"/>
      </dsp:txXfrm>
    </dsp:sp>
    <dsp:sp modelId="{CAF1901A-EE76-4A41-8DEF-CC9A5BD7941A}">
      <dsp:nvSpPr>
        <dsp:cNvPr id="0" name=""/>
        <dsp:cNvSpPr/>
      </dsp:nvSpPr>
      <dsp:spPr>
        <a:xfrm>
          <a:off x="4914546" y="0"/>
          <a:ext cx="3096344" cy="619268"/>
        </a:xfrm>
        <a:prstGeom prst="rect">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w="9525" cap="flat" cmpd="sng" algn="ctr">
          <a:solidFill>
            <a:schemeClr val="accent1">
              <a:alpha val="90000"/>
              <a:hueOff val="0"/>
              <a:satOff val="0"/>
              <a:lumOff val="0"/>
              <a:alphaOff val="-4000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1466850">
            <a:lnSpc>
              <a:spcPct val="90000"/>
            </a:lnSpc>
            <a:spcBef>
              <a:spcPct val="0"/>
            </a:spcBef>
            <a:spcAft>
              <a:spcPct val="35000"/>
            </a:spcAft>
            <a:buNone/>
          </a:pPr>
          <a:r>
            <a:rPr lang="es-MX" sz="3300" kern="1200" dirty="0"/>
            <a:t>Secundarios</a:t>
          </a:r>
        </a:p>
      </dsp:txBody>
      <dsp:txXfrm>
        <a:off x="4914546" y="0"/>
        <a:ext cx="3096344" cy="6192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5EFEF7-9400-442E-9EF6-EAE7B14618DB}">
      <dsp:nvSpPr>
        <dsp:cNvPr id="0" name=""/>
        <dsp:cNvSpPr/>
      </dsp:nvSpPr>
      <dsp:spPr>
        <a:xfrm rot="10800000">
          <a:off x="1601874" y="3788"/>
          <a:ext cx="5626187" cy="739007"/>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25882" tIns="80010" rIns="149352" bIns="80010" numCol="1" spcCol="1270" anchor="ctr" anchorCtr="0">
          <a:noAutofit/>
        </a:bodyPr>
        <a:lstStyle/>
        <a:p>
          <a:pPr marL="0" lvl="0" indent="0" algn="ctr" defTabSz="933450">
            <a:lnSpc>
              <a:spcPct val="90000"/>
            </a:lnSpc>
            <a:spcBef>
              <a:spcPct val="0"/>
            </a:spcBef>
            <a:spcAft>
              <a:spcPct val="35000"/>
            </a:spcAft>
            <a:buNone/>
          </a:pPr>
          <a:r>
            <a:rPr lang="es-MX" sz="2100" kern="1200" dirty="0"/>
            <a:t>3: coaliciones</a:t>
          </a:r>
        </a:p>
      </dsp:txBody>
      <dsp:txXfrm rot="10800000">
        <a:off x="1786626" y="3788"/>
        <a:ext cx="5441435" cy="739007"/>
      </dsp:txXfrm>
    </dsp:sp>
    <dsp:sp modelId="{169CA94A-E2DF-4E16-B82A-65505E98CD3E}">
      <dsp:nvSpPr>
        <dsp:cNvPr id="0" name=""/>
        <dsp:cNvSpPr/>
      </dsp:nvSpPr>
      <dsp:spPr>
        <a:xfrm>
          <a:off x="1232370" y="3788"/>
          <a:ext cx="739007" cy="739007"/>
        </a:xfrm>
        <a:prstGeom prst="ellipse">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2828A81E-E834-479A-B731-7284A29C4BD2}">
      <dsp:nvSpPr>
        <dsp:cNvPr id="0" name=""/>
        <dsp:cNvSpPr/>
      </dsp:nvSpPr>
      <dsp:spPr>
        <a:xfrm rot="10800000">
          <a:off x="1601874" y="963394"/>
          <a:ext cx="5626187" cy="739007"/>
        </a:xfrm>
        <a:prstGeom prst="homePlat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25882" tIns="80010" rIns="149352" bIns="80010" numCol="1" spcCol="1270" anchor="ctr" anchorCtr="0">
          <a:noAutofit/>
        </a:bodyPr>
        <a:lstStyle/>
        <a:p>
          <a:pPr marL="0" lvl="0" indent="0" algn="ctr" defTabSz="933450">
            <a:lnSpc>
              <a:spcPct val="90000"/>
            </a:lnSpc>
            <a:spcBef>
              <a:spcPct val="0"/>
            </a:spcBef>
            <a:spcAft>
              <a:spcPct val="35000"/>
            </a:spcAft>
            <a:buNone/>
          </a:pPr>
          <a:r>
            <a:rPr lang="es-MX" sz="2100" kern="1200" dirty="0"/>
            <a:t>Hasta 5: espontáneos e informales</a:t>
          </a:r>
        </a:p>
      </dsp:txBody>
      <dsp:txXfrm rot="10800000">
        <a:off x="1786626" y="963394"/>
        <a:ext cx="5441435" cy="739007"/>
      </dsp:txXfrm>
    </dsp:sp>
    <dsp:sp modelId="{33DF6C87-D71B-4E54-AD81-BDFAE58393B0}">
      <dsp:nvSpPr>
        <dsp:cNvPr id="0" name=""/>
        <dsp:cNvSpPr/>
      </dsp:nvSpPr>
      <dsp:spPr>
        <a:xfrm>
          <a:off x="1232370" y="963394"/>
          <a:ext cx="739007" cy="739007"/>
        </a:xfrm>
        <a:prstGeom prst="ellipse">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0071EBDE-A082-461B-9E75-54FD13A53C79}">
      <dsp:nvSpPr>
        <dsp:cNvPr id="0" name=""/>
        <dsp:cNvSpPr/>
      </dsp:nvSpPr>
      <dsp:spPr>
        <a:xfrm rot="10800000">
          <a:off x="1601874" y="1923001"/>
          <a:ext cx="5626187" cy="739007"/>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25882" tIns="80010" rIns="149352" bIns="80010" numCol="1" spcCol="1270" anchor="ctr" anchorCtr="0">
          <a:noAutofit/>
        </a:bodyPr>
        <a:lstStyle/>
        <a:p>
          <a:pPr marL="0" lvl="0" indent="0" algn="ctr" defTabSz="933450">
            <a:lnSpc>
              <a:spcPct val="90000"/>
            </a:lnSpc>
            <a:spcBef>
              <a:spcPct val="0"/>
            </a:spcBef>
            <a:spcAft>
              <a:spcPct val="35000"/>
            </a:spcAft>
            <a:buNone/>
          </a:pPr>
          <a:r>
            <a:rPr lang="es-MX" sz="2100" kern="1200" dirty="0"/>
            <a:t>6 a 13: relaciones explícitas y percepciones recíprocas</a:t>
          </a:r>
        </a:p>
      </dsp:txBody>
      <dsp:txXfrm rot="10800000">
        <a:off x="1786626" y="1923001"/>
        <a:ext cx="5441435" cy="739007"/>
      </dsp:txXfrm>
    </dsp:sp>
    <dsp:sp modelId="{E8BB895B-AD36-4AD3-82C4-5C15C2889494}">
      <dsp:nvSpPr>
        <dsp:cNvPr id="0" name=""/>
        <dsp:cNvSpPr/>
      </dsp:nvSpPr>
      <dsp:spPr>
        <a:xfrm>
          <a:off x="1232370" y="1923001"/>
          <a:ext cx="739007" cy="739007"/>
        </a:xfrm>
        <a:prstGeom prst="ellipse">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6B7191AE-7FAC-4953-B3E7-44965D355B8C}">
      <dsp:nvSpPr>
        <dsp:cNvPr id="0" name=""/>
        <dsp:cNvSpPr/>
      </dsp:nvSpPr>
      <dsp:spPr>
        <a:xfrm rot="10800000">
          <a:off x="1601874" y="2882607"/>
          <a:ext cx="5626187" cy="739007"/>
        </a:xfrm>
        <a:prstGeom prst="homePlat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25882" tIns="80010" rIns="149352" bIns="80010" numCol="1" spcCol="1270" anchor="ctr" anchorCtr="0">
          <a:noAutofit/>
        </a:bodyPr>
        <a:lstStyle/>
        <a:p>
          <a:pPr marL="0" lvl="0" indent="0" algn="ctr" defTabSz="933450">
            <a:lnSpc>
              <a:spcPct val="90000"/>
            </a:lnSpc>
            <a:spcBef>
              <a:spcPct val="0"/>
            </a:spcBef>
            <a:spcAft>
              <a:spcPct val="35000"/>
            </a:spcAft>
            <a:buNone/>
          </a:pPr>
          <a:r>
            <a:rPr lang="es-MX" sz="2100" kern="1200" dirty="0"/>
            <a:t>14 a 24: tendencia a la subdivisión</a:t>
          </a:r>
        </a:p>
      </dsp:txBody>
      <dsp:txXfrm rot="10800000">
        <a:off x="1786626" y="2882607"/>
        <a:ext cx="5441435" cy="739007"/>
      </dsp:txXfrm>
    </dsp:sp>
    <dsp:sp modelId="{A63D9014-9554-49E5-B456-509563735FC9}">
      <dsp:nvSpPr>
        <dsp:cNvPr id="0" name=""/>
        <dsp:cNvSpPr/>
      </dsp:nvSpPr>
      <dsp:spPr>
        <a:xfrm>
          <a:off x="1232370" y="2882607"/>
          <a:ext cx="739007" cy="739007"/>
        </a:xfrm>
        <a:prstGeom prst="ellipse">
          <a:avLst/>
        </a:prstGeom>
        <a:blipFill rotWithShape="1">
          <a:blip xmlns:r="http://schemas.openxmlformats.org/officeDocument/2006/relationships" r:embed="rId4"/>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658F61E9-9D21-4E17-B101-56B09CA443FA}">
      <dsp:nvSpPr>
        <dsp:cNvPr id="0" name=""/>
        <dsp:cNvSpPr/>
      </dsp:nvSpPr>
      <dsp:spPr>
        <a:xfrm rot="10800000">
          <a:off x="1601874" y="3842213"/>
          <a:ext cx="5626187" cy="739007"/>
        </a:xfrm>
        <a:prstGeom prst="homePlat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25882" tIns="80010" rIns="149352" bIns="80010" numCol="1" spcCol="1270" anchor="ctr" anchorCtr="0">
          <a:noAutofit/>
        </a:bodyPr>
        <a:lstStyle/>
        <a:p>
          <a:pPr marL="0" lvl="0" indent="0" algn="ctr" defTabSz="933450">
            <a:lnSpc>
              <a:spcPct val="90000"/>
            </a:lnSpc>
            <a:spcBef>
              <a:spcPct val="0"/>
            </a:spcBef>
            <a:spcAft>
              <a:spcPct val="35000"/>
            </a:spcAft>
            <a:buNone/>
          </a:pPr>
          <a:r>
            <a:rPr lang="es-MX" sz="2100" kern="1200" dirty="0"/>
            <a:t>15 a 50: relaciones verticales</a:t>
          </a:r>
        </a:p>
      </dsp:txBody>
      <dsp:txXfrm rot="10800000">
        <a:off x="1786626" y="3842213"/>
        <a:ext cx="5441435" cy="739007"/>
      </dsp:txXfrm>
    </dsp:sp>
    <dsp:sp modelId="{509700BA-62C2-4CED-8520-51ADFE483283}">
      <dsp:nvSpPr>
        <dsp:cNvPr id="0" name=""/>
        <dsp:cNvSpPr/>
      </dsp:nvSpPr>
      <dsp:spPr>
        <a:xfrm>
          <a:off x="1232370" y="3842213"/>
          <a:ext cx="739007" cy="739007"/>
        </a:xfrm>
        <a:prstGeom prst="ellipse">
          <a:avLst/>
        </a:prstGeom>
        <a:blipFill rotWithShape="1">
          <a:blip xmlns:r="http://schemas.openxmlformats.org/officeDocument/2006/relationships" r:embed="rId5"/>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8CBF3D6E-3CAE-4E7F-8A19-65F872771DBA}">
      <dsp:nvSpPr>
        <dsp:cNvPr id="0" name=""/>
        <dsp:cNvSpPr/>
      </dsp:nvSpPr>
      <dsp:spPr>
        <a:xfrm rot="10800000">
          <a:off x="1601874" y="4801820"/>
          <a:ext cx="5626187" cy="739007"/>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25882" tIns="80010" rIns="149352" bIns="80010" numCol="1" spcCol="1270" anchor="ctr" anchorCtr="0">
          <a:noAutofit/>
        </a:bodyPr>
        <a:lstStyle/>
        <a:p>
          <a:pPr marL="0" lvl="0" indent="0" algn="ctr" defTabSz="933450">
            <a:lnSpc>
              <a:spcPct val="90000"/>
            </a:lnSpc>
            <a:spcBef>
              <a:spcPct val="0"/>
            </a:spcBef>
            <a:spcAft>
              <a:spcPct val="35000"/>
            </a:spcAft>
            <a:buNone/>
          </a:pPr>
          <a:r>
            <a:rPr lang="es-MX" sz="2100" kern="1200" dirty="0"/>
            <a:t>Más de 50: estructura permanente y reglamentada</a:t>
          </a:r>
        </a:p>
      </dsp:txBody>
      <dsp:txXfrm rot="10800000">
        <a:off x="1786626" y="4801820"/>
        <a:ext cx="5441435" cy="739007"/>
      </dsp:txXfrm>
    </dsp:sp>
    <dsp:sp modelId="{06CFEFA7-4350-4323-B9A0-5AF22817F1BA}">
      <dsp:nvSpPr>
        <dsp:cNvPr id="0" name=""/>
        <dsp:cNvSpPr/>
      </dsp:nvSpPr>
      <dsp:spPr>
        <a:xfrm>
          <a:off x="1232370" y="4801820"/>
          <a:ext cx="739007" cy="739007"/>
        </a:xfrm>
        <a:prstGeom prst="ellipse">
          <a:avLst/>
        </a:prstGeom>
        <a:blipFill rotWithShape="1">
          <a:blip xmlns:r="http://schemas.openxmlformats.org/officeDocument/2006/relationships" r:embed="rId6"/>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TitlePictureLineup">
  <dgm:title val=""/>
  <dgm:desc val=""/>
  <dgm:catLst>
    <dgm:cat type="picture" pri="18000"/>
    <dgm:cat type="pictureconvert" pri="18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dir/>
    </dgm:varLst>
    <dgm:choose name="Name1">
      <dgm:if name="Name2" func="var" arg="dir" op="equ" val="norm">
        <dgm:alg type="lin">
          <dgm:param type="linDir" val="fromL"/>
          <dgm:param type="fallback" val="1D"/>
          <dgm:param type="horzAlign" val="ctr"/>
          <dgm:param type="vertAlign" val="mid"/>
          <dgm:param type="nodeVertAlign" val="t"/>
        </dgm:alg>
      </dgm:if>
      <dgm:else name="Name3">
        <dgm:alg type="lin">
          <dgm:param type="linDir" val="fromR"/>
          <dgm:param type="fallback" val="1D"/>
          <dgm:param type="horzAlign" val="ctr"/>
          <dgm:param type="vertAlign" val="mid"/>
          <dgm:param type="nodeVertAlign" val="t"/>
        </dgm:alg>
      </dgm:else>
    </dgm:choose>
    <dgm:shape xmlns:r="http://schemas.openxmlformats.org/officeDocument/2006/relationships" r:blip="">
      <dgm:adjLst/>
    </dgm:shape>
    <dgm:constrLst>
      <dgm:constr type="h" for="des" forName="Child" op="equ"/>
      <dgm:constr type="w" for="des" forName="Child" op="equ"/>
      <dgm:constr type="h" for="des" forName="Accent" op="equ"/>
      <dgm:constr type="w" for="des" forName="Accent" op="equ"/>
      <dgm:constr type="primFontSz" for="des" forName="Parent" op="equ"/>
      <dgm:constr type="primFontSz" for="des" forName="Child" op="equ"/>
      <dgm:constr type="w" for="ch" forName="composite" refType="w"/>
      <dgm:constr type="h" for="ch" forName="composite" refType="h"/>
      <dgm:constr type="sp" refType="w" refFor="ch" refForName="composite" op="equ" fact="0.1"/>
      <dgm:constr type="w" for="ch" forName="sibTrans" refType="w" refFor="ch" refForName="composite" op="equ" fact="0.05"/>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
              <dgm:constr type="w" for="ch" forName="Parent" refType="w"/>
              <dgm:constr type="h" for="ch" forName="Parent" refType="h" fact="0.1"/>
              <dgm:constr type="l" for="ch" forName="Accent" refType="w" fact="0"/>
              <dgm:constr type="b" for="ch" forName="Accent" refType="h"/>
              <dgm:constr type="w" for="ch" forName="Accent" refType="w" fact="0"/>
              <dgm:constr type="h" for="ch" forName="Accent" refType="h" fact="0.9"/>
              <dgm:constr type="l" for="ch" forName="Image" refType="w" fact="0.05"/>
              <dgm:constr type="t" for="ch" forName="Image" refType="h" fact="0.13"/>
              <dgm:constr type="w" for="ch" forName="Image" refType="w" fact="0.9467"/>
              <dgm:constr type="h" for="ch" forName="Image" refType="h" fact="0.405"/>
              <dgm:constr type="l" for="ch" forName="Child" refType="w" fact="0.05"/>
              <dgm:constr type="t" for="ch" forName="Child" refType="h" fact="0.535"/>
              <dgm:constr type="w" for="ch" forName="Child" refType="w" fact="0.9467"/>
              <dgm:constr type="h" for="ch" forName="Child" refType="h" fact="0.465"/>
            </dgm:constrLst>
          </dgm:if>
          <dgm:else name="Name6">
            <dgm:constrLst>
              <dgm:constr type="l" for="ch" forName="Parent" refType="w" fact="0"/>
              <dgm:constr type="t" for="ch" forName="Parent" refType="h" fact="0"/>
              <dgm:constr type="w" for="ch" forName="Parent" refType="w"/>
              <dgm:constr type="h" for="ch" forName="Parent" refType="h" fact="0.1"/>
              <dgm:constr type="l" for="ch" forName="Accent" refType="w"/>
              <dgm:constr type="b" for="ch" forName="Accent" refType="h"/>
              <dgm:constr type="h" for="ch" forName="Accent" refType="h" fact="0.9"/>
              <dgm:constr type="l" for="ch" forName="Image" refType="w" fact="0"/>
              <dgm:constr type="t" for="ch" forName="Image" refType="h" fact="0.13"/>
              <dgm:constr type="w" for="ch" forName="Image" refType="w" fact="0.9467"/>
              <dgm:constr type="h" for="ch" forName="Image" refType="h" fact="0.405"/>
              <dgm:constr type="l" for="ch" forName="Child" refType="w" fact="0"/>
              <dgm:constr type="t" for="ch" forName="Child" refType="h" fact="0.535"/>
              <dgm:constr type="w" for="ch" forName="Child" refType="w" fact="0.9467"/>
              <dgm:constr type="h" for="ch" forName="Child" refType="h" fact="0.465"/>
            </dgm:constrLst>
          </dgm:else>
        </dgm:choose>
        <dgm:forEach name="Name7" axis="self" ptType="node">
          <dgm:layoutNode name="Accent" styleLbl="alignAcc1">
            <dgm:alg type="sp"/>
            <dgm:shape xmlns:r="http://schemas.openxmlformats.org/officeDocument/2006/relationships" type="line" r:blip="">
              <dgm:adjLst/>
            </dgm:shape>
            <dgm:presOf/>
          </dgm:layoutNode>
          <dgm:layoutNode name="Image">
            <dgm:alg type="sp"/>
            <dgm:shape xmlns:r="http://schemas.openxmlformats.org/officeDocument/2006/relationships" type="rect" r:blip="" blipPhldr="1">
              <dgm:adjLst/>
            </dgm:shape>
            <dgm:presOf/>
          </dgm:layoutNode>
          <dgm:layoutNode name="Child" styleLbl="revTx">
            <dgm:varLst>
              <dgm:bulletEnabled val="1"/>
            </dgm:varLst>
            <dgm:choose name="Name8">
              <dgm:if name="Name9" axis="ch" ptType="node" func="cnt" op="gt" val="1">
                <dgm:choose name="Name10">
                  <dgm:if name="Name11" func="var" arg="dir" op="equ" val="norm">
                    <dgm:alg type="tx">
                      <dgm:param type="shpTxLTRAlignCh" val="l"/>
                      <dgm:param type="shpTxRTLAlignCh" val="r"/>
                      <dgm:param type="txAnchorVert" val="t"/>
                      <dgm:param type="stBulletLvl" val="1"/>
                    </dgm:alg>
                  </dgm:if>
                  <dgm:else name="Name12">
                    <dgm:alg type="tx">
                      <dgm:param type="shpTxLTRAlignCh" val="l"/>
                      <dgm:param type="shpTxRTLAlignCh" val="r"/>
                      <dgm:param type="txAnchorVert" val="t"/>
                      <dgm:param type="stBulletLvl" val="1"/>
                    </dgm:alg>
                  </dgm:else>
                </dgm:choose>
              </dgm:if>
              <dgm:else name="Name13">
                <dgm:choose name="Name14">
                  <dgm:if name="Name15" func="var" arg="dir" op="equ" val="norm">
                    <dgm:alg type="tx">
                      <dgm:param type="shpTxLTRAlignCh" val="l"/>
                      <dgm:param type="shpTxRTLAlignCh" val="r"/>
                      <dgm:param type="txAnchorVert" val="t"/>
                      <dgm:param type="stBulletLvl" val="2"/>
                    </dgm:alg>
                  </dgm:if>
                  <dgm:else name="Name16">
                    <dgm:alg type="tx">
                      <dgm:param type="shpTxLTRAlignCh" val="l"/>
                      <dgm:param type="shpTxRTLAlignCh" val="r"/>
                      <dgm:param type="txAnchorVert" val="t"/>
                      <dgm:param type="stBulletLvl" val="2"/>
                    </dgm:alg>
                  </dgm:else>
                </dgm:choose>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alignNode1">
            <dgm:varLst>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1D5360B-927F-4DA6-B7FD-DA8A164FDA6E}" type="slidenum">
              <a:rPr lang="en-US"/>
              <a:pPr/>
              <a:t>‹#›</a:t>
            </a:fld>
            <a:endParaRPr lang="en-US"/>
          </a:p>
        </p:txBody>
      </p:sp>
    </p:spTree>
    <p:extLst>
      <p:ext uri="{BB962C8B-B14F-4D97-AF65-F5344CB8AC3E}">
        <p14:creationId xmlns:p14="http://schemas.microsoft.com/office/powerpoint/2010/main" val="24728435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ADC29FE-25B5-48EF-96C5-D90CD6F161E2}" type="slidenum">
              <a:rPr lang="en-US"/>
              <a:pPr/>
              <a:t>‹#›</a:t>
            </a:fld>
            <a:endParaRPr lang="en-US"/>
          </a:p>
        </p:txBody>
      </p:sp>
    </p:spTree>
    <p:extLst>
      <p:ext uri="{BB962C8B-B14F-4D97-AF65-F5344CB8AC3E}">
        <p14:creationId xmlns:p14="http://schemas.microsoft.com/office/powerpoint/2010/main" val="15083632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ADC29FE-25B5-48EF-96C5-D90CD6F161E2}" type="slidenum">
              <a:rPr lang="en-US" smtClean="0"/>
              <a:pPr/>
              <a:t>2</a:t>
            </a:fld>
            <a:endParaRPr lang="en-US"/>
          </a:p>
        </p:txBody>
      </p:sp>
    </p:spTree>
    <p:extLst>
      <p:ext uri="{BB962C8B-B14F-4D97-AF65-F5344CB8AC3E}">
        <p14:creationId xmlns:p14="http://schemas.microsoft.com/office/powerpoint/2010/main" val="597437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69EFD2-2A6F-4ED2-BD9F-3D19CAEB50F6}" type="slidenum">
              <a:rPr lang="en-US"/>
              <a:pPr/>
              <a:t>7</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3706388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C997C4-619D-4C5F-8218-9AB5E05015AD}" type="slidenum">
              <a:rPr lang="es-ES"/>
              <a:pPr/>
              <a:t>12</a:t>
            </a:fld>
            <a:endParaRPr lang="es-E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s-ES" dirty="0"/>
          </a:p>
        </p:txBody>
      </p:sp>
    </p:spTree>
    <p:extLst>
      <p:ext uri="{BB962C8B-B14F-4D97-AF65-F5344CB8AC3E}">
        <p14:creationId xmlns:p14="http://schemas.microsoft.com/office/powerpoint/2010/main" val="4072140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C997C4-619D-4C5F-8218-9AB5E05015AD}" type="slidenum">
              <a:rPr lang="es-ES"/>
              <a:pPr/>
              <a:t>13</a:t>
            </a:fld>
            <a:endParaRPr lang="es-E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r>
              <a:rPr lang="es-MX"/>
              <a:t>Diapositiva 11 clase 2</a:t>
            </a:r>
            <a:endParaRPr lang="es-ES"/>
          </a:p>
        </p:txBody>
      </p:sp>
    </p:spTree>
    <p:extLst>
      <p:ext uri="{BB962C8B-B14F-4D97-AF65-F5344CB8AC3E}">
        <p14:creationId xmlns:p14="http://schemas.microsoft.com/office/powerpoint/2010/main" val="3025696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C997C4-619D-4C5F-8218-9AB5E05015AD}" type="slidenum">
              <a:rPr lang="es-ES"/>
              <a:pPr/>
              <a:t>14</a:t>
            </a:fld>
            <a:endParaRPr lang="es-E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r>
              <a:rPr lang="es-MX"/>
              <a:t>Diapositiva 11 clase 2</a:t>
            </a:r>
            <a:endParaRPr lang="es-ES"/>
          </a:p>
        </p:txBody>
      </p:sp>
    </p:spTree>
    <p:extLst>
      <p:ext uri="{BB962C8B-B14F-4D97-AF65-F5344CB8AC3E}">
        <p14:creationId xmlns:p14="http://schemas.microsoft.com/office/powerpoint/2010/main" val="2542778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ADC29FE-25B5-48EF-96C5-D90CD6F161E2}" type="slidenum">
              <a:rPr lang="en-US" smtClean="0"/>
              <a:pPr/>
              <a:t>15</a:t>
            </a:fld>
            <a:endParaRPr lang="en-US"/>
          </a:p>
        </p:txBody>
      </p:sp>
    </p:spTree>
    <p:extLst>
      <p:ext uri="{BB962C8B-B14F-4D97-AF65-F5344CB8AC3E}">
        <p14:creationId xmlns:p14="http://schemas.microsoft.com/office/powerpoint/2010/main" val="977636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69EFD2-2A6F-4ED2-BD9F-3D19CAEB50F6}" type="slidenum">
              <a:rPr lang="en-US"/>
              <a:pPr/>
              <a:t>22</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4232982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Ejercicio individual: discusión</a:t>
            </a:r>
            <a:r>
              <a:rPr lang="es-MX" baseline="0" dirty="0"/>
              <a:t> en grupo</a:t>
            </a:r>
            <a:endParaRPr lang="es-MX" dirty="0"/>
          </a:p>
        </p:txBody>
      </p:sp>
      <p:sp>
        <p:nvSpPr>
          <p:cNvPr id="4" name="3 Marcador de número de diapositiva"/>
          <p:cNvSpPr>
            <a:spLocks noGrp="1"/>
          </p:cNvSpPr>
          <p:nvPr>
            <p:ph type="sldNum" sz="quarter" idx="10"/>
          </p:nvPr>
        </p:nvSpPr>
        <p:spPr/>
        <p:txBody>
          <a:bodyPr/>
          <a:lstStyle/>
          <a:p>
            <a:fld id="{1ADC29FE-25B5-48EF-96C5-D90CD6F161E2}" type="slidenum">
              <a:rPr lang="en-US" smtClean="0"/>
              <a:pPr/>
              <a:t>35</a:t>
            </a:fld>
            <a:endParaRPr lang="en-US"/>
          </a:p>
        </p:txBody>
      </p:sp>
    </p:spTree>
    <p:extLst>
      <p:ext uri="{BB962C8B-B14F-4D97-AF65-F5344CB8AC3E}">
        <p14:creationId xmlns:p14="http://schemas.microsoft.com/office/powerpoint/2010/main" val="2220071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Ejercicio individual: discusión</a:t>
            </a:r>
            <a:r>
              <a:rPr lang="es-MX" baseline="0" dirty="0"/>
              <a:t> </a:t>
            </a:r>
            <a:r>
              <a:rPr lang="es-MX" baseline="0"/>
              <a:t>en grupo</a:t>
            </a:r>
            <a:endParaRPr lang="es-MX"/>
          </a:p>
        </p:txBody>
      </p:sp>
      <p:sp>
        <p:nvSpPr>
          <p:cNvPr id="4" name="3 Marcador de número de diapositiva"/>
          <p:cNvSpPr>
            <a:spLocks noGrp="1"/>
          </p:cNvSpPr>
          <p:nvPr>
            <p:ph type="sldNum" sz="quarter" idx="10"/>
          </p:nvPr>
        </p:nvSpPr>
        <p:spPr/>
        <p:txBody>
          <a:bodyPr/>
          <a:lstStyle/>
          <a:p>
            <a:fld id="{1ADC29FE-25B5-48EF-96C5-D90CD6F161E2}" type="slidenum">
              <a:rPr lang="en-US" smtClean="0"/>
              <a:pPr/>
              <a:t>36</a:t>
            </a:fld>
            <a:endParaRPr lang="en-US"/>
          </a:p>
        </p:txBody>
      </p:sp>
    </p:spTree>
    <p:extLst>
      <p:ext uri="{BB962C8B-B14F-4D97-AF65-F5344CB8AC3E}">
        <p14:creationId xmlns:p14="http://schemas.microsoft.com/office/powerpoint/2010/main" val="22200715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2" descr="FONDO1"/>
          <p:cNvPicPr>
            <a:picLocks noChangeAspect="1" noChangeArrowheads="1"/>
          </p:cNvPicPr>
          <p:nvPr userDrawn="1"/>
        </p:nvPicPr>
        <p:blipFill>
          <a:blip r:embed="rId2">
            <a:duotone>
              <a:schemeClr val="accent2">
                <a:shade val="45000"/>
                <a:satMod val="135000"/>
              </a:schemeClr>
              <a:prstClr val="white"/>
            </a:duotone>
          </a:blip>
          <a:srcRect/>
          <a:stretch>
            <a:fillRect/>
          </a:stretch>
        </p:blipFill>
        <p:spPr bwMode="auto">
          <a:xfrm>
            <a:off x="76200" y="1676400"/>
            <a:ext cx="3116263" cy="5124450"/>
          </a:xfrm>
          <a:prstGeom prst="rect">
            <a:avLst/>
          </a:prstGeom>
          <a:noFill/>
        </p:spPr>
      </p:pic>
      <p:pic>
        <p:nvPicPr>
          <p:cNvPr id="9" name="Picture 3" descr="FONDO2"/>
          <p:cNvPicPr>
            <a:picLocks noChangeAspect="1" noChangeArrowheads="1"/>
          </p:cNvPicPr>
          <p:nvPr userDrawn="1"/>
        </p:nvPicPr>
        <p:blipFill>
          <a:blip r:embed="rId3">
            <a:duotone>
              <a:schemeClr val="accent2">
                <a:shade val="45000"/>
                <a:satMod val="135000"/>
              </a:schemeClr>
              <a:prstClr val="white"/>
            </a:duotone>
          </a:blip>
          <a:srcRect/>
          <a:stretch>
            <a:fillRect/>
          </a:stretch>
        </p:blipFill>
        <p:spPr bwMode="auto">
          <a:xfrm>
            <a:off x="7391400" y="152400"/>
            <a:ext cx="1592263" cy="3581400"/>
          </a:xfrm>
          <a:prstGeom prst="rect">
            <a:avLst/>
          </a:prstGeom>
          <a:noFill/>
        </p:spPr>
      </p:pic>
      <p:sp>
        <p:nvSpPr>
          <p:cNvPr id="2" name="Title 1"/>
          <p:cNvSpPr>
            <a:spLocks noGrp="1"/>
          </p:cNvSpPr>
          <p:nvPr>
            <p:ph type="ctrTitle"/>
          </p:nvPr>
        </p:nvSpPr>
        <p:spPr>
          <a:xfrm>
            <a:off x="685800" y="2130425"/>
            <a:ext cx="7772400" cy="1470025"/>
          </a:xfrm>
        </p:spPr>
        <p:txBody>
          <a:bodyPr/>
          <a:lstStyle>
            <a:lvl1pPr>
              <a:defRPr>
                <a:latin typeface="DFKai-SB" pitchFamily="65" charset="-120"/>
                <a:ea typeface="DFKai-SB" pitchFamily="65" charset="-120"/>
              </a:defRPr>
            </a:lvl1pPr>
          </a:lstStyle>
          <a:p>
            <a:r>
              <a:rPr lang="es-MX"/>
              <a:t>Haga clic para modificar el estilo de título del patrón</a:t>
            </a:r>
          </a:p>
        </p:txBody>
      </p:sp>
      <p:sp>
        <p:nvSpPr>
          <p:cNvPr id="3" name="Subtitle 2"/>
          <p:cNvSpPr>
            <a:spLocks noGrp="1"/>
          </p:cNvSpPr>
          <p:nvPr>
            <p:ph type="subTitle" idx="1"/>
          </p:nvPr>
        </p:nvSpPr>
        <p:spPr>
          <a:xfrm>
            <a:off x="2627784" y="3933056"/>
            <a:ext cx="5216624" cy="1752600"/>
          </a:xfrm>
        </p:spPr>
        <p:txBody>
          <a:bodyPr/>
          <a:lstStyle>
            <a:lvl1pPr marL="0" indent="0" algn="ctr">
              <a:buNone/>
              <a:defRPr>
                <a:latin typeface="DFKai-SB" pitchFamily="65" charset="-120"/>
                <a:ea typeface="DFKai-SB" pitchFamily="65" charset="-12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MX"/>
              <a:t>Haga clic para modificar el estilo de subtítulo del patrón</a:t>
            </a:r>
          </a:p>
        </p:txBody>
      </p:sp>
      <p:sp>
        <p:nvSpPr>
          <p:cNvPr id="4" name="Date Placeholder 3"/>
          <p:cNvSpPr>
            <a:spLocks noGrp="1"/>
          </p:cNvSpPr>
          <p:nvPr>
            <p:ph type="dt" sz="half" idx="10"/>
          </p:nvPr>
        </p:nvSpPr>
        <p:spPr/>
        <p:txBody>
          <a:bodyPr/>
          <a:lstStyle>
            <a:lvl1pPr>
              <a:defRPr/>
            </a:lvl1pPr>
          </a:lstStyle>
          <a:p>
            <a:endParaRPr lang="es-MX"/>
          </a:p>
        </p:txBody>
      </p:sp>
      <p:sp>
        <p:nvSpPr>
          <p:cNvPr id="5" name="Footer Placeholder 4"/>
          <p:cNvSpPr>
            <a:spLocks noGrp="1"/>
          </p:cNvSpPr>
          <p:nvPr>
            <p:ph type="ftr" sz="quarter" idx="11"/>
          </p:nvPr>
        </p:nvSpPr>
        <p:spPr/>
        <p:txBody>
          <a:bodyPr/>
          <a:lstStyle>
            <a:lvl1pPr>
              <a:defRPr/>
            </a:lvl1pPr>
          </a:lstStyle>
          <a:p>
            <a:endParaRPr lang="es-MX"/>
          </a:p>
        </p:txBody>
      </p:sp>
      <p:sp>
        <p:nvSpPr>
          <p:cNvPr id="6" name="Slide Number Placeholder 5"/>
          <p:cNvSpPr>
            <a:spLocks noGrp="1"/>
          </p:cNvSpPr>
          <p:nvPr>
            <p:ph type="sldNum" sz="quarter" idx="12"/>
          </p:nvPr>
        </p:nvSpPr>
        <p:spPr/>
        <p:txBody>
          <a:bodyPr/>
          <a:lstStyle>
            <a:lvl1pPr>
              <a:defRPr/>
            </a:lvl1pPr>
          </a:lstStyle>
          <a:p>
            <a:fld id="{C1BB8904-71EF-4C5B-B9DB-D3AC6D098777}" type="slidenum">
              <a:rPr lang="es-MX" smtClean="0"/>
              <a:pPr/>
              <a:t>‹#›</a:t>
            </a:fld>
            <a:endParaRPr lang="es-MX"/>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Haga clic para modificar el estilo de título del patrón</a:t>
            </a:r>
          </a:p>
        </p:txBody>
      </p:sp>
      <p:sp>
        <p:nvSpPr>
          <p:cNvPr id="3" name="Vertical Text Placeholder 2"/>
          <p:cNvSpPr>
            <a:spLocks noGrp="1"/>
          </p:cNvSpPr>
          <p:nvPr>
            <p:ph type="body" orient="vert" idx="1"/>
          </p:nvPr>
        </p:nvSpPr>
        <p:spPr/>
        <p:txBody>
          <a:bodyPr vert="eaVert"/>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Date Placeholder 3"/>
          <p:cNvSpPr>
            <a:spLocks noGrp="1"/>
          </p:cNvSpPr>
          <p:nvPr>
            <p:ph type="dt" sz="half" idx="10"/>
          </p:nvPr>
        </p:nvSpPr>
        <p:spPr/>
        <p:txBody>
          <a:bodyPr/>
          <a:lstStyle>
            <a:lvl1pPr>
              <a:defRPr/>
            </a:lvl1pPr>
          </a:lstStyle>
          <a:p>
            <a:endParaRPr lang="es-MX"/>
          </a:p>
        </p:txBody>
      </p:sp>
      <p:sp>
        <p:nvSpPr>
          <p:cNvPr id="5" name="Footer Placeholder 4"/>
          <p:cNvSpPr>
            <a:spLocks noGrp="1"/>
          </p:cNvSpPr>
          <p:nvPr>
            <p:ph type="ftr" sz="quarter" idx="11"/>
          </p:nvPr>
        </p:nvSpPr>
        <p:spPr/>
        <p:txBody>
          <a:bodyPr/>
          <a:lstStyle>
            <a:lvl1pPr>
              <a:defRPr/>
            </a:lvl1pPr>
          </a:lstStyle>
          <a:p>
            <a:endParaRPr lang="es-MX"/>
          </a:p>
        </p:txBody>
      </p:sp>
      <p:sp>
        <p:nvSpPr>
          <p:cNvPr id="6" name="Slide Number Placeholder 5"/>
          <p:cNvSpPr>
            <a:spLocks noGrp="1"/>
          </p:cNvSpPr>
          <p:nvPr>
            <p:ph type="sldNum" sz="quarter" idx="12"/>
          </p:nvPr>
        </p:nvSpPr>
        <p:spPr/>
        <p:txBody>
          <a:bodyPr/>
          <a:lstStyle>
            <a:lvl1pPr>
              <a:defRPr/>
            </a:lvl1pPr>
          </a:lstStyle>
          <a:p>
            <a:fld id="{CF56C1B0-6040-4945-A3D4-6E74DB6E888C}" type="slidenum">
              <a:rPr lang="es-MX" smtClean="0"/>
              <a:pPr/>
              <a:t>‹#›</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MX"/>
              <a:t>Haga clic para modificar el estilo de título del patrón</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Date Placeholder 3"/>
          <p:cNvSpPr>
            <a:spLocks noGrp="1"/>
          </p:cNvSpPr>
          <p:nvPr>
            <p:ph type="dt" sz="half" idx="10"/>
          </p:nvPr>
        </p:nvSpPr>
        <p:spPr/>
        <p:txBody>
          <a:bodyPr/>
          <a:lstStyle>
            <a:lvl1pPr>
              <a:defRPr/>
            </a:lvl1pPr>
          </a:lstStyle>
          <a:p>
            <a:endParaRPr lang="es-MX"/>
          </a:p>
        </p:txBody>
      </p:sp>
      <p:sp>
        <p:nvSpPr>
          <p:cNvPr id="5" name="Footer Placeholder 4"/>
          <p:cNvSpPr>
            <a:spLocks noGrp="1"/>
          </p:cNvSpPr>
          <p:nvPr>
            <p:ph type="ftr" sz="quarter" idx="11"/>
          </p:nvPr>
        </p:nvSpPr>
        <p:spPr/>
        <p:txBody>
          <a:bodyPr/>
          <a:lstStyle>
            <a:lvl1pPr>
              <a:defRPr/>
            </a:lvl1pPr>
          </a:lstStyle>
          <a:p>
            <a:endParaRPr lang="es-MX"/>
          </a:p>
        </p:txBody>
      </p:sp>
      <p:sp>
        <p:nvSpPr>
          <p:cNvPr id="6" name="Slide Number Placeholder 5"/>
          <p:cNvSpPr>
            <a:spLocks noGrp="1"/>
          </p:cNvSpPr>
          <p:nvPr>
            <p:ph type="sldNum" sz="quarter" idx="12"/>
          </p:nvPr>
        </p:nvSpPr>
        <p:spPr/>
        <p:txBody>
          <a:bodyPr/>
          <a:lstStyle>
            <a:lvl1pPr>
              <a:defRPr/>
            </a:lvl1pPr>
          </a:lstStyle>
          <a:p>
            <a:fld id="{01AC509B-C188-42F9-A941-567E069CDC6A}" type="slidenum">
              <a:rPr lang="es-MX" smtClean="0"/>
              <a:pPr/>
              <a:t>‹#›</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755577" y="27846"/>
            <a:ext cx="7920878" cy="866095"/>
          </a:xfrm>
        </p:spPr>
        <p:txBody>
          <a:bodyPr/>
          <a:lstStyle>
            <a:lvl1pPr>
              <a:defRPr sz="2400" i="0" baseline="0">
                <a:solidFill>
                  <a:srgbClr val="927F27"/>
                </a:solidFill>
                <a:latin typeface="Philosopher" panose="02000503000000020004" pitchFamily="2" charset="0"/>
                <a:ea typeface="DFKai-SB" pitchFamily="65" charset="-120"/>
              </a:defRPr>
            </a:lvl1pPr>
          </a:lstStyle>
          <a:p>
            <a:r>
              <a:rPr lang="es-MX" dirty="0"/>
              <a:t>Haga clic para modificar el estilo de título del patrón</a:t>
            </a:r>
          </a:p>
        </p:txBody>
      </p:sp>
      <p:sp>
        <p:nvSpPr>
          <p:cNvPr id="3" name="Content Placeholder 2"/>
          <p:cNvSpPr>
            <a:spLocks noGrp="1"/>
          </p:cNvSpPr>
          <p:nvPr>
            <p:ph idx="1"/>
          </p:nvPr>
        </p:nvSpPr>
        <p:spPr>
          <a:xfrm>
            <a:off x="323527" y="1052736"/>
            <a:ext cx="8352927" cy="5073427"/>
          </a:xfrm>
        </p:spPr>
        <p:txBody>
          <a:bodyPr/>
          <a:lstStyle>
            <a:lvl1pPr marL="342900" indent="-342900">
              <a:buFontTx/>
              <a:buBlip>
                <a:blip r:embed="rId2">
                  <a:extLst>
                    <a:ext uri="{96DAC541-7B7A-43D3-8B79-37D633B846F1}">
                      <asvg:svgBlip xmlns:asvg="http://schemas.microsoft.com/office/drawing/2016/SVG/main" r:embed="rId3"/>
                    </a:ext>
                  </a:extLst>
                </a:blip>
              </a:buBlip>
              <a:defRPr>
                <a:solidFill>
                  <a:srgbClr val="1C4E30"/>
                </a:solidFill>
                <a:latin typeface="HelveticaNeueLT Std Lt" panose="020B0403020202020204" pitchFamily="34" charset="0"/>
                <a:ea typeface="DFKai-SB" pitchFamily="65" charset="-120"/>
              </a:defRPr>
            </a:lvl1pPr>
            <a:lvl2pPr marL="742950" indent="-285750">
              <a:buFont typeface="Wingdings" panose="05000000000000000000" pitchFamily="2" charset="2"/>
              <a:buChar char="§"/>
              <a:defRPr>
                <a:solidFill>
                  <a:schemeClr val="tx1"/>
                </a:solidFill>
                <a:latin typeface="HelveticaNeueLT Std Lt" panose="020B0403020202020204" pitchFamily="34" charset="0"/>
                <a:ea typeface="DFKai-SB" pitchFamily="65" charset="-120"/>
              </a:defRPr>
            </a:lvl2pPr>
            <a:lvl3pPr>
              <a:defRPr>
                <a:solidFill>
                  <a:schemeClr val="tx1"/>
                </a:solidFill>
                <a:latin typeface="HelveticaNeueLT Std Lt" panose="020B0403020202020204" pitchFamily="34" charset="0"/>
                <a:ea typeface="DFKai-SB" pitchFamily="65" charset="-120"/>
              </a:defRPr>
            </a:lvl3pPr>
            <a:lvl4pPr>
              <a:defRPr>
                <a:solidFill>
                  <a:schemeClr val="tx1"/>
                </a:solidFill>
                <a:latin typeface="HelveticaNeueLT Std Lt" panose="020B0403020202020204" pitchFamily="34" charset="0"/>
                <a:ea typeface="DFKai-SB" pitchFamily="65" charset="-120"/>
              </a:defRPr>
            </a:lvl4pPr>
            <a:lvl5pPr>
              <a:defRPr>
                <a:solidFill>
                  <a:schemeClr val="tx1"/>
                </a:solidFill>
                <a:latin typeface="HelveticaNeueLT Std Lt" panose="020B0403020202020204" pitchFamily="34" charset="0"/>
                <a:ea typeface="DFKai-SB" pitchFamily="65" charset="-120"/>
              </a:defRPr>
            </a:lvl5pPr>
          </a:lstStyle>
          <a:p>
            <a:pPr lvl="0"/>
            <a:r>
              <a:rPr lang="es-MX" dirty="0"/>
              <a:t>Haga clic para modificar el estilo de texto del patrón</a:t>
            </a:r>
          </a:p>
          <a:p>
            <a:pPr lvl="1"/>
            <a:r>
              <a:rPr lang="es-MX" dirty="0"/>
              <a:t>Segundo nivel</a:t>
            </a:r>
          </a:p>
          <a:p>
            <a:pPr lvl="2"/>
            <a:r>
              <a:rPr lang="es-MX" dirty="0"/>
              <a:t>Tercer nivel</a:t>
            </a:r>
          </a:p>
          <a:p>
            <a:pPr lvl="3"/>
            <a:r>
              <a:rPr lang="es-MX" dirty="0"/>
              <a:t>Cuarto nivel</a:t>
            </a:r>
          </a:p>
          <a:p>
            <a:pPr lvl="4"/>
            <a:r>
              <a:rPr lang="es-MX" dirty="0"/>
              <a:t>Quinto nivel</a:t>
            </a:r>
          </a:p>
        </p:txBody>
      </p:sp>
      <p:sp>
        <p:nvSpPr>
          <p:cNvPr id="4" name="Date Placeholder 3"/>
          <p:cNvSpPr>
            <a:spLocks noGrp="1"/>
          </p:cNvSpPr>
          <p:nvPr>
            <p:ph type="dt" sz="half" idx="10"/>
          </p:nvPr>
        </p:nvSpPr>
        <p:spPr>
          <a:xfrm>
            <a:off x="323527" y="6282172"/>
            <a:ext cx="2133600" cy="476250"/>
          </a:xfrm>
        </p:spPr>
        <p:txBody>
          <a:bodyPr/>
          <a:lstStyle>
            <a:lvl1pPr>
              <a:defRPr/>
            </a:lvl1pPr>
          </a:lstStyle>
          <a:p>
            <a:endParaRPr lang="es-MX" dirty="0"/>
          </a:p>
        </p:txBody>
      </p:sp>
      <p:sp>
        <p:nvSpPr>
          <p:cNvPr id="5" name="Footer Placeholder 4"/>
          <p:cNvSpPr>
            <a:spLocks noGrp="1"/>
          </p:cNvSpPr>
          <p:nvPr>
            <p:ph type="ftr" sz="quarter" idx="11"/>
          </p:nvPr>
        </p:nvSpPr>
        <p:spPr>
          <a:xfrm>
            <a:off x="3131840" y="6315025"/>
            <a:ext cx="2895600" cy="476250"/>
          </a:xfrm>
        </p:spPr>
        <p:txBody>
          <a:bodyPr/>
          <a:lstStyle>
            <a:lvl1pPr>
              <a:defRPr/>
            </a:lvl1pPr>
          </a:lstStyle>
          <a:p>
            <a:endParaRPr lang="es-MX"/>
          </a:p>
        </p:txBody>
      </p:sp>
      <p:sp>
        <p:nvSpPr>
          <p:cNvPr id="6" name="Slide Number Placeholder 5"/>
          <p:cNvSpPr>
            <a:spLocks noGrp="1"/>
          </p:cNvSpPr>
          <p:nvPr>
            <p:ph type="sldNum" sz="quarter" idx="12"/>
          </p:nvPr>
        </p:nvSpPr>
        <p:spPr>
          <a:xfrm>
            <a:off x="6974904" y="6553150"/>
            <a:ext cx="2133600" cy="304850"/>
          </a:xfrm>
        </p:spPr>
        <p:txBody>
          <a:bodyPr/>
          <a:lstStyle>
            <a:lvl1pPr>
              <a:defRPr sz="900">
                <a:solidFill>
                  <a:srgbClr val="927F27"/>
                </a:solidFill>
                <a:latin typeface="Philosopher" panose="02000503000000020004" pitchFamily="2" charset="0"/>
                <a:ea typeface="DFKai-SB" pitchFamily="65" charset="-120"/>
              </a:defRPr>
            </a:lvl1pPr>
          </a:lstStyle>
          <a:p>
            <a:fld id="{C94782D5-A099-48AE-B8E1-5BAB7EB66FDD}" type="slidenum">
              <a:rPr lang="es-MX" smtClean="0"/>
              <a:pPr/>
              <a:t>‹#›</a:t>
            </a:fld>
            <a:endParaRPr lang="es-MX"/>
          </a:p>
        </p:txBody>
      </p:sp>
      <p:pic>
        <p:nvPicPr>
          <p:cNvPr id="9" name="Gráfico 8" descr="Reunión">
            <a:extLst>
              <a:ext uri="{FF2B5EF4-FFF2-40B4-BE49-F238E27FC236}">
                <a16:creationId xmlns:a16="http://schemas.microsoft.com/office/drawing/2014/main" id="{59423AC1-DDAE-4DAF-A17F-3C276956F087}"/>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7504" y="188640"/>
            <a:ext cx="569138" cy="56913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MX"/>
              <a:t>Haga clic para modificar el estilo de título del patrón</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MX"/>
              <a:t>Haga clic para modificar el estilo de texto del patrón</a:t>
            </a:r>
          </a:p>
        </p:txBody>
      </p:sp>
      <p:sp>
        <p:nvSpPr>
          <p:cNvPr id="4" name="Date Placeholder 3"/>
          <p:cNvSpPr>
            <a:spLocks noGrp="1"/>
          </p:cNvSpPr>
          <p:nvPr>
            <p:ph type="dt" sz="half" idx="10"/>
          </p:nvPr>
        </p:nvSpPr>
        <p:spPr/>
        <p:txBody>
          <a:bodyPr/>
          <a:lstStyle>
            <a:lvl1pPr>
              <a:defRPr/>
            </a:lvl1pPr>
          </a:lstStyle>
          <a:p>
            <a:endParaRPr lang="es-MX"/>
          </a:p>
        </p:txBody>
      </p:sp>
      <p:sp>
        <p:nvSpPr>
          <p:cNvPr id="5" name="Footer Placeholder 4"/>
          <p:cNvSpPr>
            <a:spLocks noGrp="1"/>
          </p:cNvSpPr>
          <p:nvPr>
            <p:ph type="ftr" sz="quarter" idx="11"/>
          </p:nvPr>
        </p:nvSpPr>
        <p:spPr/>
        <p:txBody>
          <a:bodyPr/>
          <a:lstStyle>
            <a:lvl1pPr>
              <a:defRPr/>
            </a:lvl1pPr>
          </a:lstStyle>
          <a:p>
            <a:endParaRPr lang="es-MX"/>
          </a:p>
        </p:txBody>
      </p:sp>
      <p:sp>
        <p:nvSpPr>
          <p:cNvPr id="6" name="Slide Number Placeholder 5"/>
          <p:cNvSpPr>
            <a:spLocks noGrp="1"/>
          </p:cNvSpPr>
          <p:nvPr>
            <p:ph type="sldNum" sz="quarter" idx="12"/>
          </p:nvPr>
        </p:nvSpPr>
        <p:spPr/>
        <p:txBody>
          <a:bodyPr/>
          <a:lstStyle>
            <a:lvl1pPr>
              <a:defRPr/>
            </a:lvl1pPr>
          </a:lstStyle>
          <a:p>
            <a:fld id="{865FFA87-FFFB-4637-B042-63A9200AC689}" type="slidenum">
              <a:rPr lang="es-MX" smtClean="0"/>
              <a:pPr/>
              <a:t>‹#›</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Haga clic para modificar el estilo de título del patrón</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Date Placeholder 4"/>
          <p:cNvSpPr>
            <a:spLocks noGrp="1"/>
          </p:cNvSpPr>
          <p:nvPr>
            <p:ph type="dt" sz="half" idx="10"/>
          </p:nvPr>
        </p:nvSpPr>
        <p:spPr/>
        <p:txBody>
          <a:bodyPr/>
          <a:lstStyle>
            <a:lvl1pPr>
              <a:defRPr/>
            </a:lvl1pPr>
          </a:lstStyle>
          <a:p>
            <a:endParaRPr lang="es-MX"/>
          </a:p>
        </p:txBody>
      </p:sp>
      <p:sp>
        <p:nvSpPr>
          <p:cNvPr id="6" name="Footer Placeholder 5"/>
          <p:cNvSpPr>
            <a:spLocks noGrp="1"/>
          </p:cNvSpPr>
          <p:nvPr>
            <p:ph type="ftr" sz="quarter" idx="11"/>
          </p:nvPr>
        </p:nvSpPr>
        <p:spPr/>
        <p:txBody>
          <a:bodyPr/>
          <a:lstStyle>
            <a:lvl1pPr>
              <a:defRPr/>
            </a:lvl1pPr>
          </a:lstStyle>
          <a:p>
            <a:endParaRPr lang="es-MX"/>
          </a:p>
        </p:txBody>
      </p:sp>
      <p:sp>
        <p:nvSpPr>
          <p:cNvPr id="7" name="Slide Number Placeholder 6"/>
          <p:cNvSpPr>
            <a:spLocks noGrp="1"/>
          </p:cNvSpPr>
          <p:nvPr>
            <p:ph type="sldNum" sz="quarter" idx="12"/>
          </p:nvPr>
        </p:nvSpPr>
        <p:spPr/>
        <p:txBody>
          <a:bodyPr/>
          <a:lstStyle>
            <a:lvl1pPr>
              <a:defRPr/>
            </a:lvl1pPr>
          </a:lstStyle>
          <a:p>
            <a:fld id="{3839586B-0F9E-40AD-9E7C-F4FBF60BDAFE}" type="slidenum">
              <a:rPr lang="es-MX" smtClean="0"/>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MX"/>
              <a:t>Haga clic para modificar el estilo de título del patrón</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7" name="Date Placeholder 6"/>
          <p:cNvSpPr>
            <a:spLocks noGrp="1"/>
          </p:cNvSpPr>
          <p:nvPr>
            <p:ph type="dt" sz="half" idx="10"/>
          </p:nvPr>
        </p:nvSpPr>
        <p:spPr/>
        <p:txBody>
          <a:bodyPr/>
          <a:lstStyle>
            <a:lvl1pPr>
              <a:defRPr/>
            </a:lvl1pPr>
          </a:lstStyle>
          <a:p>
            <a:endParaRPr lang="es-MX"/>
          </a:p>
        </p:txBody>
      </p:sp>
      <p:sp>
        <p:nvSpPr>
          <p:cNvPr id="8" name="Footer Placeholder 7"/>
          <p:cNvSpPr>
            <a:spLocks noGrp="1"/>
          </p:cNvSpPr>
          <p:nvPr>
            <p:ph type="ftr" sz="quarter" idx="11"/>
          </p:nvPr>
        </p:nvSpPr>
        <p:spPr/>
        <p:txBody>
          <a:bodyPr/>
          <a:lstStyle>
            <a:lvl1pPr>
              <a:defRPr/>
            </a:lvl1pPr>
          </a:lstStyle>
          <a:p>
            <a:endParaRPr lang="es-MX"/>
          </a:p>
        </p:txBody>
      </p:sp>
      <p:sp>
        <p:nvSpPr>
          <p:cNvPr id="9" name="Slide Number Placeholder 8"/>
          <p:cNvSpPr>
            <a:spLocks noGrp="1"/>
          </p:cNvSpPr>
          <p:nvPr>
            <p:ph type="sldNum" sz="quarter" idx="12"/>
          </p:nvPr>
        </p:nvSpPr>
        <p:spPr/>
        <p:txBody>
          <a:bodyPr/>
          <a:lstStyle>
            <a:lvl1pPr>
              <a:defRPr/>
            </a:lvl1pPr>
          </a:lstStyle>
          <a:p>
            <a:fld id="{A1A4A3DF-A8BE-4326-8F7A-EF1E63A0C97D}" type="slidenum">
              <a:rPr lang="es-MX" smtClean="0"/>
              <a:pPr/>
              <a:t>‹#›</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Haga clic para modificar el estilo de título del patrón</a:t>
            </a:r>
          </a:p>
        </p:txBody>
      </p:sp>
      <p:sp>
        <p:nvSpPr>
          <p:cNvPr id="3" name="Date Placeholder 2"/>
          <p:cNvSpPr>
            <a:spLocks noGrp="1"/>
          </p:cNvSpPr>
          <p:nvPr>
            <p:ph type="dt" sz="half" idx="10"/>
          </p:nvPr>
        </p:nvSpPr>
        <p:spPr/>
        <p:txBody>
          <a:bodyPr/>
          <a:lstStyle>
            <a:lvl1pPr>
              <a:defRPr/>
            </a:lvl1pPr>
          </a:lstStyle>
          <a:p>
            <a:endParaRPr lang="es-MX"/>
          </a:p>
        </p:txBody>
      </p:sp>
      <p:sp>
        <p:nvSpPr>
          <p:cNvPr id="4" name="Footer Placeholder 3"/>
          <p:cNvSpPr>
            <a:spLocks noGrp="1"/>
          </p:cNvSpPr>
          <p:nvPr>
            <p:ph type="ftr" sz="quarter" idx="11"/>
          </p:nvPr>
        </p:nvSpPr>
        <p:spPr/>
        <p:txBody>
          <a:bodyPr/>
          <a:lstStyle>
            <a:lvl1pPr>
              <a:defRPr/>
            </a:lvl1pPr>
          </a:lstStyle>
          <a:p>
            <a:endParaRPr lang="es-MX"/>
          </a:p>
        </p:txBody>
      </p:sp>
      <p:sp>
        <p:nvSpPr>
          <p:cNvPr id="5" name="Slide Number Placeholder 4"/>
          <p:cNvSpPr>
            <a:spLocks noGrp="1"/>
          </p:cNvSpPr>
          <p:nvPr>
            <p:ph type="sldNum" sz="quarter" idx="12"/>
          </p:nvPr>
        </p:nvSpPr>
        <p:spPr/>
        <p:txBody>
          <a:bodyPr/>
          <a:lstStyle>
            <a:lvl1pPr>
              <a:defRPr/>
            </a:lvl1pPr>
          </a:lstStyle>
          <a:p>
            <a:fld id="{3DABACE2-3DBD-4BBE-8E1A-6699BF2AF2A6}" type="slidenum">
              <a:rPr lang="es-MX" smtClean="0"/>
              <a:pPr/>
              <a:t>‹#›</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MX"/>
          </a:p>
        </p:txBody>
      </p:sp>
      <p:sp>
        <p:nvSpPr>
          <p:cNvPr id="3" name="Footer Placeholder 2"/>
          <p:cNvSpPr>
            <a:spLocks noGrp="1"/>
          </p:cNvSpPr>
          <p:nvPr>
            <p:ph type="ftr" sz="quarter" idx="11"/>
          </p:nvPr>
        </p:nvSpPr>
        <p:spPr/>
        <p:txBody>
          <a:bodyPr/>
          <a:lstStyle>
            <a:lvl1pPr>
              <a:defRPr/>
            </a:lvl1pPr>
          </a:lstStyle>
          <a:p>
            <a:endParaRPr lang="es-MX"/>
          </a:p>
        </p:txBody>
      </p:sp>
      <p:sp>
        <p:nvSpPr>
          <p:cNvPr id="4" name="Slide Number Placeholder 3"/>
          <p:cNvSpPr>
            <a:spLocks noGrp="1"/>
          </p:cNvSpPr>
          <p:nvPr>
            <p:ph type="sldNum" sz="quarter" idx="12"/>
          </p:nvPr>
        </p:nvSpPr>
        <p:spPr/>
        <p:txBody>
          <a:bodyPr/>
          <a:lstStyle>
            <a:lvl1pPr>
              <a:defRPr/>
            </a:lvl1pPr>
          </a:lstStyle>
          <a:p>
            <a:fld id="{391AF7F3-4C56-4D4F-B807-6C7B29809696}" type="slidenum">
              <a:rPr lang="es-MX" smtClean="0"/>
              <a:pPr/>
              <a:t>‹#›</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MX"/>
              <a:t>Haga clic para modificar el estilo de título del patrón</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el estilo de texto del patrón</a:t>
            </a:r>
          </a:p>
        </p:txBody>
      </p:sp>
      <p:sp>
        <p:nvSpPr>
          <p:cNvPr id="5" name="Date Placeholder 4"/>
          <p:cNvSpPr>
            <a:spLocks noGrp="1"/>
          </p:cNvSpPr>
          <p:nvPr>
            <p:ph type="dt" sz="half" idx="10"/>
          </p:nvPr>
        </p:nvSpPr>
        <p:spPr/>
        <p:txBody>
          <a:bodyPr/>
          <a:lstStyle>
            <a:lvl1pPr>
              <a:defRPr/>
            </a:lvl1pPr>
          </a:lstStyle>
          <a:p>
            <a:endParaRPr lang="es-MX"/>
          </a:p>
        </p:txBody>
      </p:sp>
      <p:sp>
        <p:nvSpPr>
          <p:cNvPr id="6" name="Footer Placeholder 5"/>
          <p:cNvSpPr>
            <a:spLocks noGrp="1"/>
          </p:cNvSpPr>
          <p:nvPr>
            <p:ph type="ftr" sz="quarter" idx="11"/>
          </p:nvPr>
        </p:nvSpPr>
        <p:spPr/>
        <p:txBody>
          <a:bodyPr/>
          <a:lstStyle>
            <a:lvl1pPr>
              <a:defRPr/>
            </a:lvl1pPr>
          </a:lstStyle>
          <a:p>
            <a:endParaRPr lang="es-MX"/>
          </a:p>
        </p:txBody>
      </p:sp>
      <p:sp>
        <p:nvSpPr>
          <p:cNvPr id="7" name="Slide Number Placeholder 6"/>
          <p:cNvSpPr>
            <a:spLocks noGrp="1"/>
          </p:cNvSpPr>
          <p:nvPr>
            <p:ph type="sldNum" sz="quarter" idx="12"/>
          </p:nvPr>
        </p:nvSpPr>
        <p:spPr/>
        <p:txBody>
          <a:bodyPr/>
          <a:lstStyle>
            <a:lvl1pPr>
              <a:defRPr/>
            </a:lvl1pPr>
          </a:lstStyle>
          <a:p>
            <a:fld id="{A70332ED-4A1C-4B9A-BD04-BB2639D4B147}" type="slidenum">
              <a:rPr lang="es-MX" smtClean="0"/>
              <a:pPr/>
              <a:t>‹#›</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MX"/>
              <a:t>Haga clic para modificar el estilo de título del patrón</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MX"/>
              <a:t>Haga clic en el icono para agregar una imagen</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el estilo de texto del patrón</a:t>
            </a:r>
          </a:p>
        </p:txBody>
      </p:sp>
      <p:sp>
        <p:nvSpPr>
          <p:cNvPr id="5" name="Date Placeholder 4"/>
          <p:cNvSpPr>
            <a:spLocks noGrp="1"/>
          </p:cNvSpPr>
          <p:nvPr>
            <p:ph type="dt" sz="half" idx="10"/>
          </p:nvPr>
        </p:nvSpPr>
        <p:spPr/>
        <p:txBody>
          <a:bodyPr/>
          <a:lstStyle>
            <a:lvl1pPr>
              <a:defRPr/>
            </a:lvl1pPr>
          </a:lstStyle>
          <a:p>
            <a:endParaRPr lang="es-MX"/>
          </a:p>
        </p:txBody>
      </p:sp>
      <p:sp>
        <p:nvSpPr>
          <p:cNvPr id="6" name="Footer Placeholder 5"/>
          <p:cNvSpPr>
            <a:spLocks noGrp="1"/>
          </p:cNvSpPr>
          <p:nvPr>
            <p:ph type="ftr" sz="quarter" idx="11"/>
          </p:nvPr>
        </p:nvSpPr>
        <p:spPr/>
        <p:txBody>
          <a:bodyPr/>
          <a:lstStyle>
            <a:lvl1pPr>
              <a:defRPr/>
            </a:lvl1pPr>
          </a:lstStyle>
          <a:p>
            <a:endParaRPr lang="es-MX"/>
          </a:p>
        </p:txBody>
      </p:sp>
      <p:sp>
        <p:nvSpPr>
          <p:cNvPr id="7" name="Slide Number Placeholder 6"/>
          <p:cNvSpPr>
            <a:spLocks noGrp="1"/>
          </p:cNvSpPr>
          <p:nvPr>
            <p:ph type="sldNum" sz="quarter" idx="12"/>
          </p:nvPr>
        </p:nvSpPr>
        <p:spPr/>
        <p:txBody>
          <a:bodyPr/>
          <a:lstStyle>
            <a:lvl1pPr>
              <a:defRPr/>
            </a:lvl1pPr>
          </a:lstStyle>
          <a:p>
            <a:fld id="{4E916E81-C797-491A-BB0B-4269434A6F1F}" type="slidenum">
              <a:rPr lang="es-MX" smtClean="0"/>
              <a:pPr/>
              <a:t>‹#›</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11560" y="188640"/>
            <a:ext cx="8075240" cy="6480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MX" dirty="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dirty="0"/>
              <a:t>Haga clic para modificar el estilo de texto del patrón</a:t>
            </a:r>
          </a:p>
          <a:p>
            <a:pPr lvl="1"/>
            <a:r>
              <a:rPr lang="es-MX" dirty="0"/>
              <a:t>Segundo nivel</a:t>
            </a:r>
          </a:p>
          <a:p>
            <a:pPr lvl="2"/>
            <a:r>
              <a:rPr lang="es-MX" dirty="0"/>
              <a:t>Tercer nivel</a:t>
            </a:r>
          </a:p>
          <a:p>
            <a:pPr lvl="3"/>
            <a:r>
              <a:rPr lang="es-MX" dirty="0"/>
              <a:t>Cuarto nivel</a:t>
            </a:r>
          </a:p>
          <a:p>
            <a:pPr lvl="4"/>
            <a:r>
              <a:rPr lang="es-MX" dirty="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MX"/>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MX"/>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17A9467-BD4C-4C94-AC48-E35D7950CAF3}" type="slidenum">
              <a:rPr lang="es-MX" smtClean="0"/>
              <a:pPr/>
              <a:t>‹#›</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3200" b="1" i="1">
          <a:solidFill>
            <a:schemeClr val="tx2"/>
          </a:solidFill>
          <a:latin typeface="Verdana" panose="020B0604030504040204" pitchFamily="34" charset="0"/>
          <a:ea typeface="Verdana" panose="020B0604030504040204" pitchFamily="34" charset="0"/>
          <a:cs typeface="Verdana" panose="020B0604030504040204" pitchFamily="34" charset="0"/>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5.jpg"/><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16.jp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9.jp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2.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epbcn.com/equipo/juan-carlos-de-brasi/#conferencias" TargetMode="External"/><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hyperlink" Target="http://www.aacademica.org/000-054/118.pdf" TargetMode="External"/><Relationship Id="rId4" Type="http://schemas.openxmlformats.org/officeDocument/2006/relationships/image" Target="../media/image23.jpg"/></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1.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ítulo 3"/>
          <p:cNvSpPr>
            <a:spLocks noGrp="1"/>
          </p:cNvSpPr>
          <p:nvPr>
            <p:ph type="ctrTitle"/>
          </p:nvPr>
        </p:nvSpPr>
        <p:spPr>
          <a:xfrm>
            <a:off x="685800" y="1916832"/>
            <a:ext cx="7772400" cy="578495"/>
          </a:xfrm>
        </p:spPr>
        <p:txBody>
          <a:bodyPr/>
          <a:lstStyle/>
          <a:p>
            <a:pPr algn="ctr"/>
            <a:r>
              <a:rPr lang="es-MX" i="0" dirty="0">
                <a:solidFill>
                  <a:srgbClr val="1C4E30"/>
                </a:solidFill>
                <a:latin typeface="Philosopher" panose="02000503000000020004" pitchFamily="2" charset="0"/>
              </a:rPr>
              <a:t>Conceptualizando al grupo</a:t>
            </a:r>
          </a:p>
        </p:txBody>
      </p:sp>
      <p:sp>
        <p:nvSpPr>
          <p:cNvPr id="5" name="Subtítulo 4"/>
          <p:cNvSpPr>
            <a:spLocks noGrp="1"/>
          </p:cNvSpPr>
          <p:nvPr>
            <p:ph type="subTitle" idx="1"/>
          </p:nvPr>
        </p:nvSpPr>
        <p:spPr>
          <a:xfrm>
            <a:off x="1963688" y="5013176"/>
            <a:ext cx="5216624" cy="1000891"/>
          </a:xfrm>
        </p:spPr>
        <p:txBody>
          <a:bodyPr/>
          <a:lstStyle/>
          <a:p>
            <a:r>
              <a:rPr lang="es-MX" sz="1200" b="1" dirty="0">
                <a:solidFill>
                  <a:srgbClr val="1C4E30"/>
                </a:solidFill>
                <a:latin typeface="HelveticaNeueLT Std Lt" panose="020B0403020202020204" pitchFamily="34" charset="0"/>
              </a:rPr>
              <a:t>Material didáctico sólo visión </a:t>
            </a:r>
            <a:r>
              <a:rPr lang="es-MX" sz="1200" b="1" dirty="0" err="1">
                <a:solidFill>
                  <a:srgbClr val="1C4E30"/>
                </a:solidFill>
                <a:latin typeface="HelveticaNeueLT Std Lt" panose="020B0403020202020204" pitchFamily="34" charset="0"/>
              </a:rPr>
              <a:t>proyectables</a:t>
            </a:r>
            <a:endParaRPr lang="es-MX" sz="1200" b="1" dirty="0">
              <a:solidFill>
                <a:srgbClr val="1C4E30"/>
              </a:solidFill>
              <a:latin typeface="HelveticaNeueLT Std Lt" panose="020B0403020202020204" pitchFamily="34" charset="0"/>
            </a:endParaRPr>
          </a:p>
          <a:p>
            <a:endParaRPr lang="es-MX" sz="700" b="1" dirty="0">
              <a:solidFill>
                <a:srgbClr val="1C4E30"/>
              </a:solidFill>
              <a:latin typeface="HelveticaNeueLT Std Lt" panose="020B0403020202020204" pitchFamily="34" charset="0"/>
            </a:endParaRPr>
          </a:p>
          <a:p>
            <a:r>
              <a:rPr lang="es-MX" sz="1200" b="1" dirty="0">
                <a:solidFill>
                  <a:srgbClr val="1C4E30"/>
                </a:solidFill>
                <a:latin typeface="HelveticaNeueLT Std Lt" panose="020B0403020202020204" pitchFamily="34" charset="0"/>
              </a:rPr>
              <a:t>Elaborado por:</a:t>
            </a:r>
          </a:p>
          <a:p>
            <a:r>
              <a:rPr lang="es-MX" sz="1200" b="1" dirty="0">
                <a:solidFill>
                  <a:srgbClr val="1C4E30"/>
                </a:solidFill>
                <a:latin typeface="HelveticaNeueLT Std Lt" panose="020B0403020202020204" pitchFamily="34" charset="0"/>
              </a:rPr>
              <a:t>M. en Psi. Anabell Gómez Vidal</a:t>
            </a:r>
          </a:p>
        </p:txBody>
      </p:sp>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6600" y="6344320"/>
            <a:ext cx="2590800" cy="493776"/>
          </a:xfrm>
          <a:prstGeom prst="rect">
            <a:avLst/>
          </a:prstGeom>
        </p:spPr>
      </p:pic>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26032" y="21256"/>
            <a:ext cx="3282696" cy="1626244"/>
          </a:xfrm>
          <a:prstGeom prst="rect">
            <a:avLst/>
          </a:prstGeom>
        </p:spPr>
      </p:pic>
      <p:sp>
        <p:nvSpPr>
          <p:cNvPr id="11" name="CuadroTexto 10"/>
          <p:cNvSpPr txBox="1"/>
          <p:nvPr/>
        </p:nvSpPr>
        <p:spPr>
          <a:xfrm>
            <a:off x="8508192" y="6525344"/>
            <a:ext cx="620683" cy="369332"/>
          </a:xfrm>
          <a:prstGeom prst="rect">
            <a:avLst/>
          </a:prstGeom>
          <a:noFill/>
        </p:spPr>
        <p:txBody>
          <a:bodyPr wrap="none" rtlCol="0">
            <a:spAutoFit/>
          </a:bodyPr>
          <a:lstStyle/>
          <a:p>
            <a:pPr algn="r"/>
            <a:r>
              <a:rPr lang="es-MX" dirty="0">
                <a:solidFill>
                  <a:schemeClr val="accent2">
                    <a:lumMod val="50000"/>
                  </a:schemeClr>
                </a:solidFill>
                <a:latin typeface="Philosopher" panose="02000503000000020004" pitchFamily="2" charset="0"/>
              </a:rPr>
              <a:t>2017</a:t>
            </a:r>
          </a:p>
        </p:txBody>
      </p:sp>
      <p:graphicFrame>
        <p:nvGraphicFramePr>
          <p:cNvPr id="13" name="Tabla 12"/>
          <p:cNvGraphicFramePr>
            <a:graphicFrameLocks noGrp="1"/>
          </p:cNvGraphicFramePr>
          <p:nvPr>
            <p:extLst>
              <p:ext uri="{D42A27DB-BD31-4B8C-83A1-F6EECF244321}">
                <p14:modId xmlns:p14="http://schemas.microsoft.com/office/powerpoint/2010/main" val="3149498393"/>
              </p:ext>
            </p:extLst>
          </p:nvPr>
        </p:nvGraphicFramePr>
        <p:xfrm>
          <a:off x="1531344" y="2636912"/>
          <a:ext cx="6096000" cy="741680"/>
        </p:xfrm>
        <a:graphic>
          <a:graphicData uri="http://schemas.openxmlformats.org/drawingml/2006/table">
            <a:tbl>
              <a:tblPr firstRow="1" bandRow="1">
                <a:tableStyleId>{21E4AEA4-8DFA-4A89-87EB-49C32662AFE0}</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algn="ctr"/>
                      <a:r>
                        <a:rPr lang="es-MX" sz="1400" b="0" i="0" dirty="0">
                          <a:solidFill>
                            <a:schemeClr val="bg1"/>
                          </a:solidFill>
                          <a:latin typeface="HelveticaNeueLT Std Lt" panose="020B0403020202020204" pitchFamily="34" charset="0"/>
                        </a:rPr>
                        <a:t>Programa educativo</a:t>
                      </a:r>
                    </a:p>
                  </a:txBody>
                  <a:tcPr anchor="ctr">
                    <a:solidFill>
                      <a:srgbClr val="917F27"/>
                    </a:solidFill>
                  </a:tcPr>
                </a:tc>
                <a:tc>
                  <a:txBody>
                    <a:bodyPr/>
                    <a:lstStyle/>
                    <a:p>
                      <a:pPr algn="ctr"/>
                      <a:r>
                        <a:rPr lang="es-MX" sz="1400" b="0" i="0" dirty="0">
                          <a:solidFill>
                            <a:schemeClr val="bg1"/>
                          </a:solidFill>
                          <a:latin typeface="HelveticaNeueLT Std Lt" panose="020B0403020202020204" pitchFamily="34" charset="0"/>
                        </a:rPr>
                        <a:t>Unidad de aprendizaje</a:t>
                      </a:r>
                    </a:p>
                  </a:txBody>
                  <a:tcPr anchor="ctr">
                    <a:solidFill>
                      <a:srgbClr val="917F27"/>
                    </a:solidFill>
                  </a:tcPr>
                </a:tc>
                <a:extLst>
                  <a:ext uri="{0D108BD9-81ED-4DB2-BD59-A6C34878D82A}">
                    <a16:rowId xmlns:a16="http://schemas.microsoft.com/office/drawing/2014/main" val="10000"/>
                  </a:ext>
                </a:extLst>
              </a:tr>
              <a:tr h="370840">
                <a:tc>
                  <a:txBody>
                    <a:bodyPr/>
                    <a:lstStyle/>
                    <a:p>
                      <a:pPr algn="ctr"/>
                      <a:r>
                        <a:rPr lang="es-MX" sz="1200" i="0" dirty="0">
                          <a:latin typeface="HelveticaNeueLT Std Lt" panose="020B0403020202020204" pitchFamily="34" charset="0"/>
                        </a:rPr>
                        <a:t>Licenciatura en Psicología</a:t>
                      </a:r>
                    </a:p>
                  </a:txBody>
                  <a:tcPr anchor="ctr">
                    <a:solidFill>
                      <a:srgbClr val="927F27">
                        <a:alpha val="20000"/>
                      </a:srgbClr>
                    </a:solidFill>
                  </a:tcPr>
                </a:tc>
                <a:tc>
                  <a:txBody>
                    <a:bodyPr/>
                    <a:lstStyle/>
                    <a:p>
                      <a:pPr algn="ctr"/>
                      <a:r>
                        <a:rPr lang="es-MX" sz="1200" i="0" dirty="0">
                          <a:latin typeface="HelveticaNeueLT Std Lt" panose="020B0403020202020204" pitchFamily="34" charset="0"/>
                        </a:rPr>
                        <a:t>Proceso Grupal</a:t>
                      </a:r>
                    </a:p>
                  </a:txBody>
                  <a:tcPr anchor="ctr">
                    <a:solidFill>
                      <a:srgbClr val="927F27">
                        <a:alpha val="20000"/>
                      </a:srgbClr>
                    </a:solidFill>
                  </a:tcPr>
                </a:tc>
                <a:extLst>
                  <a:ext uri="{0D108BD9-81ED-4DB2-BD59-A6C34878D82A}">
                    <a16:rowId xmlns:a16="http://schemas.microsoft.com/office/drawing/2014/main" val="10001"/>
                  </a:ext>
                </a:extLst>
              </a:tr>
            </a:tbl>
          </a:graphicData>
        </a:graphic>
      </p:graphicFrame>
      <p:graphicFrame>
        <p:nvGraphicFramePr>
          <p:cNvPr id="14" name="Tabla 13"/>
          <p:cNvGraphicFramePr>
            <a:graphicFrameLocks noGrp="1"/>
          </p:cNvGraphicFramePr>
          <p:nvPr>
            <p:extLst>
              <p:ext uri="{D42A27DB-BD31-4B8C-83A1-F6EECF244321}">
                <p14:modId xmlns:p14="http://schemas.microsoft.com/office/powerpoint/2010/main" val="96614469"/>
              </p:ext>
            </p:extLst>
          </p:nvPr>
        </p:nvGraphicFramePr>
        <p:xfrm>
          <a:off x="1519380" y="3472513"/>
          <a:ext cx="6096000" cy="1341120"/>
        </p:xfrm>
        <a:graphic>
          <a:graphicData uri="http://schemas.openxmlformats.org/drawingml/2006/table">
            <a:tbl>
              <a:tblPr firstRow="1" bandRow="1">
                <a:tableStyleId>{21E4AEA4-8DFA-4A89-87EB-49C32662AFE0}</a:tableStyleId>
              </a:tblPr>
              <a:tblGrid>
                <a:gridCol w="1612460">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2827356">
                  <a:extLst>
                    <a:ext uri="{9D8B030D-6E8A-4147-A177-3AD203B41FA5}">
                      <a16:colId xmlns:a16="http://schemas.microsoft.com/office/drawing/2014/main" val="20002"/>
                    </a:ext>
                  </a:extLst>
                </a:gridCol>
              </a:tblGrid>
              <a:tr h="370840">
                <a:tc>
                  <a:txBody>
                    <a:bodyPr/>
                    <a:lstStyle/>
                    <a:p>
                      <a:pPr algn="ctr"/>
                      <a:r>
                        <a:rPr lang="es-MX" sz="1400" b="0" i="0" dirty="0">
                          <a:solidFill>
                            <a:schemeClr val="bg1"/>
                          </a:solidFill>
                          <a:latin typeface="HelveticaNeueLT Std Lt" panose="020B0403020202020204" pitchFamily="34" charset="0"/>
                        </a:rPr>
                        <a:t>Unidad de competencia (UC)</a:t>
                      </a:r>
                    </a:p>
                  </a:txBody>
                  <a:tcPr anchor="ctr">
                    <a:solidFill>
                      <a:srgbClr val="917F27"/>
                    </a:solidFill>
                  </a:tcPr>
                </a:tc>
                <a:tc>
                  <a:txBody>
                    <a:bodyPr/>
                    <a:lstStyle/>
                    <a:p>
                      <a:pPr algn="ctr"/>
                      <a:r>
                        <a:rPr lang="es-MX" sz="1400" b="0" i="0" dirty="0">
                          <a:solidFill>
                            <a:schemeClr val="bg1"/>
                          </a:solidFill>
                          <a:latin typeface="HelveticaNeueLT Std Lt" panose="020B0403020202020204" pitchFamily="34" charset="0"/>
                        </a:rPr>
                        <a:t>Contenidos de</a:t>
                      </a:r>
                      <a:r>
                        <a:rPr lang="es-MX" sz="1400" b="0" i="0" baseline="0" dirty="0">
                          <a:solidFill>
                            <a:schemeClr val="bg1"/>
                          </a:solidFill>
                          <a:latin typeface="HelveticaNeueLT Std Lt" panose="020B0403020202020204" pitchFamily="34" charset="0"/>
                        </a:rPr>
                        <a:t> la UC que atiende</a:t>
                      </a:r>
                      <a:endParaRPr lang="es-MX" sz="1400" b="0" i="0" dirty="0">
                        <a:solidFill>
                          <a:schemeClr val="bg1"/>
                        </a:solidFill>
                        <a:latin typeface="HelveticaNeueLT Std Lt" panose="020B0403020202020204" pitchFamily="34" charset="0"/>
                      </a:endParaRPr>
                    </a:p>
                  </a:txBody>
                  <a:tcPr anchor="ctr">
                    <a:solidFill>
                      <a:srgbClr val="917F27"/>
                    </a:solidFill>
                  </a:tcPr>
                </a:tc>
                <a:tc>
                  <a:txBody>
                    <a:bodyPr/>
                    <a:lstStyle/>
                    <a:p>
                      <a:pPr algn="ctr"/>
                      <a:r>
                        <a:rPr lang="es-MX" sz="1400" b="0" i="0" dirty="0">
                          <a:solidFill>
                            <a:schemeClr val="bg1"/>
                          </a:solidFill>
                          <a:latin typeface="HelveticaNeueLT Std Lt" panose="020B0403020202020204" pitchFamily="34" charset="0"/>
                        </a:rPr>
                        <a:t>Objetivo de la UC</a:t>
                      </a:r>
                    </a:p>
                  </a:txBody>
                  <a:tcPr anchor="ctr">
                    <a:solidFill>
                      <a:srgbClr val="917F27"/>
                    </a:solidFill>
                  </a:tcPr>
                </a:tc>
                <a:extLst>
                  <a:ext uri="{0D108BD9-81ED-4DB2-BD59-A6C34878D82A}">
                    <a16:rowId xmlns:a16="http://schemas.microsoft.com/office/drawing/2014/main" val="10000"/>
                  </a:ext>
                </a:extLst>
              </a:tr>
              <a:tr h="370840">
                <a:tc>
                  <a:txBody>
                    <a:bodyPr/>
                    <a:lstStyle/>
                    <a:p>
                      <a:pPr algn="l"/>
                      <a:r>
                        <a:rPr lang="es-MX" sz="1200" i="0" dirty="0">
                          <a:latin typeface="HelveticaNeueLT Std Lt" panose="020B0403020202020204" pitchFamily="34" charset="0"/>
                        </a:rPr>
                        <a:t>II. Estructura y funcionamiento del grupo.</a:t>
                      </a:r>
                    </a:p>
                  </a:txBody>
                  <a:tcPr anchor="ctr">
                    <a:solidFill>
                      <a:srgbClr val="927F27">
                        <a:alpha val="20000"/>
                      </a:srgbClr>
                    </a:solidFill>
                  </a:tcPr>
                </a:tc>
                <a:tc>
                  <a:txBody>
                    <a:bodyPr/>
                    <a:lstStyle/>
                    <a:p>
                      <a:pPr marL="0" indent="0" algn="l">
                        <a:buFontTx/>
                        <a:buNone/>
                      </a:pPr>
                      <a:r>
                        <a:rPr lang="es-MX" sz="1200" i="0" dirty="0">
                          <a:latin typeface="HelveticaNeueLT Std Lt" panose="020B0403020202020204" pitchFamily="34" charset="0"/>
                        </a:rPr>
                        <a:t>Clasificación y tipos de grupos según criterios tipológicos.</a:t>
                      </a:r>
                      <a:endParaRPr lang="es-MX" sz="1200" i="0" baseline="0" dirty="0">
                        <a:latin typeface="HelveticaNeueLT Std Lt" panose="020B0403020202020204" pitchFamily="34" charset="0"/>
                      </a:endParaRPr>
                    </a:p>
                  </a:txBody>
                  <a:tcPr anchor="ctr">
                    <a:solidFill>
                      <a:srgbClr val="927F27">
                        <a:alpha val="20000"/>
                      </a:srgbClr>
                    </a:solidFill>
                  </a:tcPr>
                </a:tc>
                <a:tc>
                  <a:txBody>
                    <a:bodyPr/>
                    <a:lstStyle/>
                    <a:p>
                      <a:pPr algn="l"/>
                      <a:r>
                        <a:rPr lang="es-MX" sz="1200" i="0" dirty="0">
                          <a:latin typeface="HelveticaNeueLT Std Lt" panose="020B0403020202020204" pitchFamily="34" charset="0"/>
                        </a:rPr>
                        <a:t>Identificar la estructura grupal persistente definida por sus elementos y un conjunto de procesos que mantienen o cambian dicha estructura.</a:t>
                      </a:r>
                    </a:p>
                  </a:txBody>
                  <a:tcPr anchor="ctr">
                    <a:solidFill>
                      <a:srgbClr val="927F27">
                        <a:alpha val="20000"/>
                      </a:srgb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64458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grupo nos constituye.</a:t>
            </a:r>
          </a:p>
        </p:txBody>
      </p:sp>
      <p:sp>
        <p:nvSpPr>
          <p:cNvPr id="4" name="Marcador de texto 3"/>
          <p:cNvSpPr>
            <a:spLocks noGrp="1"/>
          </p:cNvSpPr>
          <p:nvPr>
            <p:ph type="body" sz="half" idx="2"/>
          </p:nvPr>
        </p:nvSpPr>
        <p:spPr/>
        <p:txBody>
          <a:bodyPr/>
          <a:lstStyle/>
          <a:p>
            <a:r>
              <a:rPr lang="es-MX" dirty="0"/>
              <a:t>Formar parte de grupos promueve la integración y el desarrollo de habilidades intelectuales, psicológicas y sociales de los sujetos.</a:t>
            </a:r>
          </a:p>
          <a:p>
            <a:endParaRPr lang="es-MX" dirty="0"/>
          </a:p>
        </p:txBody>
      </p:sp>
      <p:pic>
        <p:nvPicPr>
          <p:cNvPr id="7" name="Marcador de posición de imagen 6"/>
          <p:cNvPicPr>
            <a:picLocks noGrp="1" noChangeAspect="1"/>
          </p:cNvPicPr>
          <p:nvPr>
            <p:ph type="pic" idx="1"/>
          </p:nvPr>
        </p:nvPicPr>
        <p:blipFill>
          <a:blip r:embed="rId2">
            <a:extLst>
              <a:ext uri="{28A0092B-C50C-407E-A947-70E740481C1C}">
                <a14:useLocalDpi xmlns:a14="http://schemas.microsoft.com/office/drawing/2010/main" val="0"/>
              </a:ext>
            </a:extLst>
          </a:blip>
          <a:srcRect l="64" r="64"/>
          <a:stretch>
            <a:fillRect/>
          </a:stretch>
        </p:blipFill>
        <p:spPr/>
      </p:pic>
    </p:spTree>
    <p:extLst>
      <p:ext uri="{BB962C8B-B14F-4D97-AF65-F5344CB8AC3E}">
        <p14:creationId xmlns:p14="http://schemas.microsoft.com/office/powerpoint/2010/main" val="312231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a:t>El grupo es un medio y un fin.</a:t>
            </a:r>
          </a:p>
        </p:txBody>
      </p:sp>
      <p:pic>
        <p:nvPicPr>
          <p:cNvPr id="6" name="Marcador de posición de imagen 5"/>
          <p:cNvPicPr>
            <a:picLocks noGrp="1" noChangeAspect="1"/>
          </p:cNvPicPr>
          <p:nvPr>
            <p:ph type="pic" idx="1"/>
          </p:nvPr>
        </p:nvPicPr>
        <p:blipFill>
          <a:blip r:embed="rId2">
            <a:extLst>
              <a:ext uri="{28A0092B-C50C-407E-A947-70E740481C1C}">
                <a14:useLocalDpi xmlns:a14="http://schemas.microsoft.com/office/drawing/2010/main" val="0"/>
              </a:ext>
            </a:extLst>
          </a:blip>
          <a:srcRect t="2083" b="2083"/>
          <a:stretch>
            <a:fillRect/>
          </a:stretch>
        </p:blipFill>
        <p:spPr/>
      </p:pic>
      <p:sp>
        <p:nvSpPr>
          <p:cNvPr id="3" name="Marcador de contenido 2"/>
          <p:cNvSpPr>
            <a:spLocks noGrp="1"/>
          </p:cNvSpPr>
          <p:nvPr>
            <p:ph type="body" sz="half" idx="2"/>
          </p:nvPr>
        </p:nvSpPr>
        <p:spPr/>
        <p:txBody>
          <a:bodyPr/>
          <a:lstStyle/>
          <a:p>
            <a:r>
              <a:rPr lang="es-MX" dirty="0"/>
              <a:t>Los grupos facilitan el logro de metas.</a:t>
            </a:r>
          </a:p>
        </p:txBody>
      </p:sp>
    </p:spTree>
    <p:extLst>
      <p:ext uri="{BB962C8B-B14F-4D97-AF65-F5344CB8AC3E}">
        <p14:creationId xmlns:p14="http://schemas.microsoft.com/office/powerpoint/2010/main" val="3139395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rotWithShape="1">
          <a:blip r:embed="rId3">
            <a:extLst>
              <a:ext uri="{28A0092B-C50C-407E-A947-70E740481C1C}">
                <a14:useLocalDpi xmlns:a14="http://schemas.microsoft.com/office/drawing/2010/main" val="0"/>
              </a:ext>
            </a:extLst>
          </a:blip>
          <a:srcRect l="9780" r="8215"/>
          <a:stretch/>
        </p:blipFill>
        <p:spPr>
          <a:xfrm>
            <a:off x="4572000" y="2708920"/>
            <a:ext cx="4555767" cy="2583549"/>
          </a:xfrm>
          <a:prstGeom prst="rect">
            <a:avLst/>
          </a:prstGeom>
        </p:spPr>
      </p:pic>
      <p:graphicFrame>
        <p:nvGraphicFramePr>
          <p:cNvPr id="10" name="Diagrama 9"/>
          <p:cNvGraphicFramePr/>
          <p:nvPr>
            <p:extLst>
              <p:ext uri="{D42A27DB-BD31-4B8C-83A1-F6EECF244321}">
                <p14:modId xmlns:p14="http://schemas.microsoft.com/office/powerpoint/2010/main" val="405483269"/>
              </p:ext>
            </p:extLst>
          </p:nvPr>
        </p:nvGraphicFramePr>
        <p:xfrm>
          <a:off x="323528" y="923115"/>
          <a:ext cx="4077656"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ítulo 8"/>
          <p:cNvSpPr>
            <a:spLocks noGrp="1"/>
          </p:cNvSpPr>
          <p:nvPr>
            <p:ph type="title"/>
          </p:nvPr>
        </p:nvSpPr>
        <p:spPr/>
        <p:txBody>
          <a:bodyPr/>
          <a:lstStyle/>
          <a:p>
            <a:r>
              <a:rPr lang="es-MX" dirty="0"/>
              <a:t>Dos nociones para discutir.</a:t>
            </a:r>
          </a:p>
        </p:txBody>
      </p:sp>
      <p:sp>
        <p:nvSpPr>
          <p:cNvPr id="29" name="28 CuadroTexto"/>
          <p:cNvSpPr txBox="1"/>
          <p:nvPr/>
        </p:nvSpPr>
        <p:spPr>
          <a:xfrm>
            <a:off x="3995936" y="3933056"/>
            <a:ext cx="695350" cy="461665"/>
          </a:xfrm>
          <a:prstGeom prst="rect">
            <a:avLst/>
          </a:prstGeom>
          <a:noFill/>
        </p:spPr>
        <p:txBody>
          <a:bodyPr wrap="square" rtlCol="0">
            <a:spAutoFit/>
          </a:bodyPr>
          <a:lstStyle/>
          <a:p>
            <a:pPr algn="ctr"/>
            <a:r>
              <a:rPr lang="es-MX" sz="2400" i="1" dirty="0">
                <a:solidFill>
                  <a:srgbClr val="C00000"/>
                </a:solidFill>
                <a:latin typeface="DFKai-SB" pitchFamily="65" charset="-120"/>
                <a:ea typeface="DFKai-SB" pitchFamily="65" charset="-120"/>
              </a:rPr>
              <a:t>vs</a:t>
            </a:r>
          </a:p>
        </p:txBody>
      </p:sp>
      <p:pic>
        <p:nvPicPr>
          <p:cNvPr id="12" name="Imagen 11"/>
          <p:cNvPicPr>
            <a:picLocks noChangeAspect="1"/>
          </p:cNvPicPr>
          <p:nvPr/>
        </p:nvPicPr>
        <p:blipFill rotWithShape="1">
          <a:blip r:embed="rId9" cstate="print">
            <a:extLst>
              <a:ext uri="{28A0092B-C50C-407E-A947-70E740481C1C}">
                <a14:useLocalDpi xmlns:a14="http://schemas.microsoft.com/office/drawing/2010/main" val="0"/>
              </a:ext>
            </a:extLst>
          </a:blip>
          <a:srcRect l="8021" t="11251" r="6567" b="16681"/>
          <a:stretch/>
        </p:blipFill>
        <p:spPr>
          <a:xfrm>
            <a:off x="0" y="2528680"/>
            <a:ext cx="4125354" cy="2808751"/>
          </a:xfrm>
          <a:prstGeom prst="rect">
            <a:avLst/>
          </a:prstGeom>
        </p:spPr>
      </p:pic>
    </p:spTree>
    <p:extLst>
      <p:ext uri="{BB962C8B-B14F-4D97-AF65-F5344CB8AC3E}">
        <p14:creationId xmlns:p14="http://schemas.microsoft.com/office/powerpoint/2010/main" val="4096033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 name="3 Marcador de número de diapositiva"/>
          <p:cNvSpPr>
            <a:spLocks noGrp="1"/>
          </p:cNvSpPr>
          <p:nvPr>
            <p:ph type="sldNum" sz="quarter" idx="12"/>
          </p:nvPr>
        </p:nvSpPr>
        <p:spPr/>
        <p:txBody>
          <a:bodyPr/>
          <a:lstStyle/>
          <a:p>
            <a:fld id="{19CBB773-0941-4DB3-A69E-C3F4A8F01ABB}" type="slidenum">
              <a:rPr lang="es-ES"/>
              <a:pPr/>
              <a:t>13</a:t>
            </a:fld>
            <a:endParaRPr lang="es-ES"/>
          </a:p>
        </p:txBody>
      </p:sp>
      <p:sp>
        <p:nvSpPr>
          <p:cNvPr id="3" name="2 CuadroTexto"/>
          <p:cNvSpPr txBox="1"/>
          <p:nvPr/>
        </p:nvSpPr>
        <p:spPr>
          <a:xfrm>
            <a:off x="4932040" y="0"/>
            <a:ext cx="4167221" cy="1569660"/>
          </a:xfrm>
          <a:prstGeom prst="rect">
            <a:avLst/>
          </a:prstGeom>
          <a:noFill/>
        </p:spPr>
        <p:txBody>
          <a:bodyPr wrap="square" rtlCol="0">
            <a:spAutoFit/>
          </a:bodyPr>
          <a:lstStyle/>
          <a:p>
            <a:r>
              <a:rPr lang="es-MX" sz="3200" dirty="0">
                <a:latin typeface="DFKai-SB" pitchFamily="65" charset="-120"/>
                <a:ea typeface="DFKai-SB" pitchFamily="65" charset="-120"/>
              </a:rPr>
              <a:t>Relaciones de Igualdad basada en roles</a:t>
            </a:r>
          </a:p>
        </p:txBody>
      </p:sp>
      <p:sp>
        <p:nvSpPr>
          <p:cNvPr id="8" name="7 CuadroTexto"/>
          <p:cNvSpPr txBox="1"/>
          <p:nvPr/>
        </p:nvSpPr>
        <p:spPr>
          <a:xfrm>
            <a:off x="35496" y="5059050"/>
            <a:ext cx="3816424" cy="1569660"/>
          </a:xfrm>
          <a:prstGeom prst="rect">
            <a:avLst/>
          </a:prstGeom>
          <a:noFill/>
        </p:spPr>
        <p:txBody>
          <a:bodyPr wrap="square" rtlCol="0">
            <a:spAutoFit/>
          </a:bodyPr>
          <a:lstStyle/>
          <a:p>
            <a:r>
              <a:rPr lang="es-MX" sz="3200" dirty="0">
                <a:latin typeface="DFKai-SB" pitchFamily="65" charset="-120"/>
                <a:ea typeface="DFKai-SB" pitchFamily="65" charset="-120"/>
              </a:rPr>
              <a:t>Estructura y promueve los intercambios</a:t>
            </a:r>
          </a:p>
        </p:txBody>
      </p:sp>
      <p:pic>
        <p:nvPicPr>
          <p:cNvPr id="4" name="Imagen 3"/>
          <p:cNvPicPr>
            <a:picLocks noChangeAspect="1"/>
          </p:cNvPicPr>
          <p:nvPr/>
        </p:nvPicPr>
        <p:blipFill rotWithShape="1">
          <a:blip r:embed="rId3">
            <a:extLst>
              <a:ext uri="{28A0092B-C50C-407E-A947-70E740481C1C}">
                <a14:useLocalDpi xmlns:a14="http://schemas.microsoft.com/office/drawing/2010/main" val="0"/>
              </a:ext>
            </a:extLst>
          </a:blip>
          <a:srcRect l="12667" t="13478" r="12667" b="17131"/>
          <a:stretch/>
        </p:blipFill>
        <p:spPr>
          <a:xfrm>
            <a:off x="1597998" y="1319766"/>
            <a:ext cx="5938761" cy="4701522"/>
          </a:xfrm>
          <a:prstGeom prst="ellipse">
            <a:avLst/>
          </a:prstGeom>
          <a:ln>
            <a:noFill/>
          </a:ln>
          <a:effectLst>
            <a:softEdge rad="112500"/>
          </a:effectLst>
        </p:spPr>
      </p:pic>
    </p:spTree>
    <p:extLst>
      <p:ext uri="{BB962C8B-B14F-4D97-AF65-F5344CB8AC3E}">
        <p14:creationId xmlns:p14="http://schemas.microsoft.com/office/powerpoint/2010/main" val="19739374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3 Marcador de número de diapositiva"/>
          <p:cNvSpPr>
            <a:spLocks noGrp="1"/>
          </p:cNvSpPr>
          <p:nvPr>
            <p:ph type="sldNum" sz="quarter" idx="12"/>
          </p:nvPr>
        </p:nvSpPr>
        <p:spPr/>
        <p:txBody>
          <a:bodyPr/>
          <a:lstStyle/>
          <a:p>
            <a:fld id="{19CBB773-0941-4DB3-A69E-C3F4A8F01ABB}" type="slidenum">
              <a:rPr lang="es-ES"/>
              <a:pPr/>
              <a:t>14</a:t>
            </a:fld>
            <a:endParaRPr lang="es-ES"/>
          </a:p>
        </p:txBody>
      </p:sp>
      <p:graphicFrame>
        <p:nvGraphicFramePr>
          <p:cNvPr id="5" name="Diagrama 4"/>
          <p:cNvGraphicFramePr/>
          <p:nvPr>
            <p:extLst>
              <p:ext uri="{D42A27DB-BD31-4B8C-83A1-F6EECF244321}">
                <p14:modId xmlns:p14="http://schemas.microsoft.com/office/powerpoint/2010/main" val="2774427542"/>
              </p:ext>
            </p:extLst>
          </p:nvPr>
        </p:nvGraphicFramePr>
        <p:xfrm>
          <a:off x="25077" y="103737"/>
          <a:ext cx="410445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Grupo 6"/>
          <p:cNvGrpSpPr/>
          <p:nvPr/>
        </p:nvGrpSpPr>
        <p:grpSpPr>
          <a:xfrm>
            <a:off x="107504" y="1593451"/>
            <a:ext cx="5256584" cy="5147917"/>
            <a:chOff x="755576" y="1521443"/>
            <a:chExt cx="5256584" cy="5147917"/>
          </a:xfrm>
        </p:grpSpPr>
        <p:pic>
          <p:nvPicPr>
            <p:cNvPr id="2" name="Imagen 1"/>
            <p:cNvPicPr>
              <a:picLocks noChangeAspect="1"/>
            </p:cNvPicPr>
            <p:nvPr/>
          </p:nvPicPr>
          <p:blipFill rotWithShape="1">
            <a:blip r:embed="rId8">
              <a:extLst>
                <a:ext uri="{28A0092B-C50C-407E-A947-70E740481C1C}">
                  <a14:useLocalDpi xmlns:a14="http://schemas.microsoft.com/office/drawing/2010/main" val="0"/>
                </a:ext>
              </a:extLst>
            </a:blip>
            <a:srcRect l="8333" r="4762" b="2733"/>
            <a:stretch/>
          </p:blipFill>
          <p:spPr>
            <a:xfrm>
              <a:off x="755576" y="1521443"/>
              <a:ext cx="5256584" cy="5147917"/>
            </a:xfrm>
            <a:prstGeom prst="rect">
              <a:avLst/>
            </a:prstGeom>
          </p:spPr>
        </p:pic>
        <p:pic>
          <p:nvPicPr>
            <p:cNvPr id="3" name="Imagen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64668" y="3356992"/>
              <a:ext cx="2438400" cy="1828800"/>
            </a:xfrm>
            <a:prstGeom prst="ellipse">
              <a:avLst/>
            </a:prstGeom>
            <a:ln>
              <a:noFill/>
            </a:ln>
            <a:effectLst>
              <a:softEdge rad="112500"/>
            </a:effectLst>
          </p:spPr>
        </p:pic>
      </p:grpSp>
      <p:sp>
        <p:nvSpPr>
          <p:cNvPr id="9" name="Text Box 13"/>
          <p:cNvSpPr txBox="1">
            <a:spLocks noChangeArrowheads="1"/>
          </p:cNvSpPr>
          <p:nvPr/>
        </p:nvSpPr>
        <p:spPr bwMode="auto">
          <a:xfrm>
            <a:off x="5940152" y="2852936"/>
            <a:ext cx="3024336" cy="1569660"/>
          </a:xfrm>
          <a:prstGeom prst="rect">
            <a:avLst/>
          </a:prstGeom>
          <a:noFill/>
          <a:ln w="9525">
            <a:noFill/>
            <a:miter lim="800000"/>
            <a:headEnd/>
            <a:tailEnd/>
          </a:ln>
          <a:effectLst/>
        </p:spPr>
        <p:txBody>
          <a:bodyPr wrap="square">
            <a:spAutoFit/>
          </a:bodyPr>
          <a:lstStyle/>
          <a:p>
            <a:pPr algn="ctr">
              <a:spcBef>
                <a:spcPct val="50000"/>
              </a:spcBef>
            </a:pPr>
            <a:r>
              <a:rPr lang="es-MX" sz="2400" dirty="0" err="1">
                <a:latin typeface="+mn-lt"/>
                <a:ea typeface="DFKai-SB" pitchFamily="65" charset="-120"/>
              </a:rPr>
              <a:t>Anzieu</a:t>
            </a:r>
            <a:r>
              <a:rPr lang="es-MX" sz="2400" dirty="0">
                <a:latin typeface="+mn-lt"/>
                <a:ea typeface="DFKai-SB" pitchFamily="65" charset="-120"/>
              </a:rPr>
              <a:t>: el nudo remite al grado de cohesión entre los miembros del grupo.</a:t>
            </a:r>
            <a:endParaRPr lang="es-ES" sz="2400" dirty="0">
              <a:latin typeface="+mn-lt"/>
              <a:ea typeface="DFKai-SB" pitchFamily="65" charset="-120"/>
            </a:endParaRPr>
          </a:p>
        </p:txBody>
      </p:sp>
    </p:spTree>
    <p:extLst>
      <p:ext uri="{BB962C8B-B14F-4D97-AF65-F5344CB8AC3E}">
        <p14:creationId xmlns:p14="http://schemas.microsoft.com/office/powerpoint/2010/main" val="3369669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4294967295"/>
          </p:nvPr>
        </p:nvSpPr>
        <p:spPr>
          <a:xfrm>
            <a:off x="6553200" y="6356350"/>
            <a:ext cx="2133600" cy="365125"/>
          </a:xfrm>
        </p:spPr>
        <p:txBody>
          <a:bodyPr/>
          <a:lstStyle/>
          <a:p>
            <a:fld id="{7F841F39-22C6-47EB-8814-4F6772972B1C}" type="slidenum">
              <a:rPr lang="es-ES"/>
              <a:pPr/>
              <a:t>15</a:t>
            </a:fld>
            <a:endParaRPr lang="es-ES"/>
          </a:p>
        </p:txBody>
      </p:sp>
      <p:sp>
        <p:nvSpPr>
          <p:cNvPr id="3" name="2 Marcador de contenido"/>
          <p:cNvSpPr>
            <a:spLocks noGrp="1"/>
          </p:cNvSpPr>
          <p:nvPr>
            <p:ph idx="1"/>
          </p:nvPr>
        </p:nvSpPr>
        <p:spPr>
          <a:xfrm>
            <a:off x="241811" y="4941168"/>
            <a:ext cx="8645138" cy="1080120"/>
          </a:xfrm>
        </p:spPr>
        <p:txBody>
          <a:bodyPr/>
          <a:lstStyle/>
          <a:p>
            <a:pPr marL="0" indent="0" algn="ctr">
              <a:buNone/>
            </a:pPr>
            <a:r>
              <a:rPr lang="es-MX" sz="2400" dirty="0">
                <a:latin typeface="+mn-lt"/>
              </a:rPr>
              <a:t>¿Cómo estos conceptos nos ayudan a comprender las definiciones de grupo?</a:t>
            </a:r>
          </a:p>
        </p:txBody>
      </p:sp>
      <p:pic>
        <p:nvPicPr>
          <p:cNvPr id="2" name="Imagen 1"/>
          <p:cNvPicPr>
            <a:picLocks noChangeAspect="1"/>
          </p:cNvPicPr>
          <p:nvPr/>
        </p:nvPicPr>
        <p:blipFill rotWithShape="1">
          <a:blip r:embed="rId3" cstate="print">
            <a:extLst>
              <a:ext uri="{28A0092B-C50C-407E-A947-70E740481C1C}">
                <a14:useLocalDpi xmlns:a14="http://schemas.microsoft.com/office/drawing/2010/main" val="0"/>
              </a:ext>
            </a:extLst>
          </a:blip>
          <a:srcRect l="19292" t="30112" r="66360" b="52195"/>
          <a:stretch/>
        </p:blipFill>
        <p:spPr>
          <a:xfrm>
            <a:off x="169168" y="199386"/>
            <a:ext cx="1014562" cy="1141382"/>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7500" y="980728"/>
            <a:ext cx="3429000" cy="3429000"/>
          </a:xfrm>
          <a:prstGeom prst="rect">
            <a:avLst/>
          </a:prstGeom>
        </p:spPr>
      </p:pic>
    </p:spTree>
    <p:extLst>
      <p:ext uri="{BB962C8B-B14F-4D97-AF65-F5344CB8AC3E}">
        <p14:creationId xmlns:p14="http://schemas.microsoft.com/office/powerpoint/2010/main" val="3865347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ítulo 5"/>
          <p:cNvSpPr>
            <a:spLocks noGrp="1"/>
          </p:cNvSpPr>
          <p:nvPr>
            <p:ph type="title"/>
          </p:nvPr>
        </p:nvSpPr>
        <p:spPr>
          <a:xfrm>
            <a:off x="1187624" y="27846"/>
            <a:ext cx="7488831" cy="866095"/>
          </a:xfrm>
        </p:spPr>
        <p:txBody>
          <a:bodyPr/>
          <a:lstStyle/>
          <a:p>
            <a:r>
              <a:rPr lang="es-MX" dirty="0"/>
              <a:t>Definiciones de grupo.</a:t>
            </a: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221516031"/>
              </p:ext>
            </p:extLst>
          </p:nvPr>
        </p:nvGraphicFramePr>
        <p:xfrm>
          <a:off x="457200" y="1600200"/>
          <a:ext cx="7859713"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F841F39-22C6-47EB-8814-4F6772972B1C}" type="slidenum">
              <a:rPr lang="es-ES"/>
              <a:pPr/>
              <a:t>16</a:t>
            </a:fld>
            <a:endParaRPr lang="es-ES"/>
          </a:p>
        </p:txBody>
      </p:sp>
      <p:pic>
        <p:nvPicPr>
          <p:cNvPr id="5" name="Imagen 4"/>
          <p:cNvPicPr>
            <a:picLocks noChangeAspect="1"/>
          </p:cNvPicPr>
          <p:nvPr/>
        </p:nvPicPr>
        <p:blipFill rotWithShape="1">
          <a:blip r:embed="rId7" cstate="print">
            <a:extLst>
              <a:ext uri="{28A0092B-C50C-407E-A947-70E740481C1C}">
                <a14:useLocalDpi xmlns:a14="http://schemas.microsoft.com/office/drawing/2010/main" val="0"/>
              </a:ext>
            </a:extLst>
          </a:blip>
          <a:srcRect l="21651" t="6058" r="21650" b="7476"/>
          <a:stretch/>
        </p:blipFill>
        <p:spPr>
          <a:xfrm>
            <a:off x="545702" y="44624"/>
            <a:ext cx="519402" cy="792088"/>
          </a:xfrm>
          <a:prstGeom prst="rect">
            <a:avLst/>
          </a:prstGeom>
        </p:spPr>
      </p:pic>
    </p:spTree>
    <p:extLst>
      <p:ext uri="{BB962C8B-B14F-4D97-AF65-F5344CB8AC3E}">
        <p14:creationId xmlns:p14="http://schemas.microsoft.com/office/powerpoint/2010/main" val="37062670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a:t>Olmsted</a:t>
            </a:r>
            <a:r>
              <a:rPr lang="es-MX" dirty="0"/>
              <a:t> (1992)</a:t>
            </a:r>
          </a:p>
        </p:txBody>
      </p:sp>
      <p:sp>
        <p:nvSpPr>
          <p:cNvPr id="121859" name="Rectangle 3"/>
          <p:cNvSpPr>
            <a:spLocks noGrp="1" noChangeArrowheads="1"/>
          </p:cNvSpPr>
          <p:nvPr>
            <p:ph idx="1"/>
          </p:nvPr>
        </p:nvSpPr>
        <p:spPr/>
        <p:txBody>
          <a:bodyPr>
            <a:noAutofit/>
          </a:bodyPr>
          <a:lstStyle/>
          <a:p>
            <a:pPr marL="0" indent="0">
              <a:lnSpc>
                <a:spcPct val="150000"/>
              </a:lnSpc>
              <a:buNone/>
            </a:pPr>
            <a:r>
              <a:rPr lang="es-MX" i="1" dirty="0"/>
              <a:t>“Un grupo puede ser definido como una pluralidad de individuos que se hallan en contacto los unos con los otros y que tienen consciencia de un </a:t>
            </a:r>
            <a:r>
              <a:rPr lang="es-MX" dirty="0"/>
              <a:t> fin</a:t>
            </a:r>
            <a:r>
              <a:rPr lang="es-MX" i="1" dirty="0"/>
              <a:t> común...” </a:t>
            </a:r>
            <a:r>
              <a:rPr lang="es-MX" dirty="0"/>
              <a:t>así como características que se convierten en lazos significativos para el grupo.</a:t>
            </a:r>
          </a:p>
        </p:txBody>
      </p:sp>
      <p:sp>
        <p:nvSpPr>
          <p:cNvPr id="4" name="3 Marcador de número de diapositiva"/>
          <p:cNvSpPr>
            <a:spLocks noGrp="1"/>
          </p:cNvSpPr>
          <p:nvPr>
            <p:ph type="sldNum" sz="quarter" idx="12"/>
          </p:nvPr>
        </p:nvSpPr>
        <p:spPr/>
        <p:txBody>
          <a:bodyPr/>
          <a:lstStyle/>
          <a:p>
            <a:fld id="{8F739557-F2B6-4CBE-85FB-849EFDDCB27F}" type="slidenum">
              <a:rPr lang="es-ES"/>
              <a:pPr/>
              <a:t>17</a:t>
            </a:fld>
            <a:endParaRPr lang="es-ES"/>
          </a:p>
        </p:txBody>
      </p:sp>
    </p:spTree>
    <p:extLst>
      <p:ext uri="{BB962C8B-B14F-4D97-AF65-F5344CB8AC3E}">
        <p14:creationId xmlns:p14="http://schemas.microsoft.com/office/powerpoint/2010/main" val="2340619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1415638" y="1340768"/>
            <a:ext cx="6312723" cy="769441"/>
          </a:xfrm>
        </p:spPr>
        <p:txBody>
          <a:bodyPr wrap="square"/>
          <a:lstStyle/>
          <a:p>
            <a:r>
              <a:rPr lang="es-MX" b="1" dirty="0">
                <a:effectLst>
                  <a:outerShdw blurRad="38100" dist="38100" dir="2700000" algn="tl">
                    <a:srgbClr val="000000">
                      <a:alpha val="43137"/>
                    </a:srgbClr>
                  </a:outerShdw>
                </a:effectLst>
              </a:rPr>
              <a:t>¿Qué elementos en común encontramos en las definiciones?</a:t>
            </a:r>
            <a:endParaRPr lang="es-ES" sz="3200" dirty="0"/>
          </a:p>
        </p:txBody>
      </p:sp>
      <p:sp>
        <p:nvSpPr>
          <p:cNvPr id="120835" name="Rectangle 3"/>
          <p:cNvSpPr>
            <a:spLocks noGrp="1" noChangeArrowheads="1"/>
          </p:cNvSpPr>
          <p:nvPr>
            <p:ph idx="1"/>
          </p:nvPr>
        </p:nvSpPr>
        <p:spPr>
          <a:xfrm>
            <a:off x="422669" y="2492896"/>
            <a:ext cx="8280400" cy="3240360"/>
          </a:xfrm>
        </p:spPr>
        <p:txBody>
          <a:bodyPr>
            <a:normAutofit/>
          </a:bodyPr>
          <a:lstStyle/>
          <a:p>
            <a:r>
              <a:rPr lang="es-MX" sz="2400" dirty="0">
                <a:latin typeface="+mn-lt"/>
              </a:rPr>
              <a:t>Conjunto de individuos.</a:t>
            </a:r>
          </a:p>
          <a:p>
            <a:r>
              <a:rPr lang="es-MX" sz="2400" dirty="0">
                <a:latin typeface="+mn-lt"/>
              </a:rPr>
              <a:t>Interacción.</a:t>
            </a:r>
          </a:p>
          <a:p>
            <a:r>
              <a:rPr lang="es-MX" sz="2400" dirty="0">
                <a:latin typeface="+mn-lt"/>
              </a:rPr>
              <a:t>Interdependencia.</a:t>
            </a:r>
          </a:p>
          <a:p>
            <a:r>
              <a:rPr lang="es-MX" sz="2400" dirty="0">
                <a:latin typeface="+mn-lt"/>
              </a:rPr>
              <a:t>Logro de una meta.</a:t>
            </a:r>
          </a:p>
          <a:p>
            <a:r>
              <a:rPr lang="es-MX" sz="2400" dirty="0">
                <a:latin typeface="+mn-lt"/>
              </a:rPr>
              <a:t>Se perciben y reconocen como parte del grupo.</a:t>
            </a:r>
          </a:p>
          <a:p>
            <a:r>
              <a:rPr lang="es-MX" sz="2400" dirty="0">
                <a:latin typeface="+mn-lt"/>
              </a:rPr>
              <a:t>El grupo es reconocido por agentes externos a él.</a:t>
            </a:r>
          </a:p>
        </p:txBody>
      </p:sp>
      <p:sp>
        <p:nvSpPr>
          <p:cNvPr id="4" name="3 Marcador de número de diapositiva"/>
          <p:cNvSpPr>
            <a:spLocks noGrp="1"/>
          </p:cNvSpPr>
          <p:nvPr>
            <p:ph type="sldNum" sz="quarter" idx="4294967295"/>
          </p:nvPr>
        </p:nvSpPr>
        <p:spPr>
          <a:xfrm>
            <a:off x="6553200" y="6356350"/>
            <a:ext cx="2133600" cy="365125"/>
          </a:xfrm>
        </p:spPr>
        <p:txBody>
          <a:bodyPr/>
          <a:lstStyle/>
          <a:p>
            <a:fld id="{7F841F39-22C6-47EB-8814-4F6772972B1C}" type="slidenum">
              <a:rPr lang="es-ES"/>
              <a:pPr/>
              <a:t>18</a:t>
            </a:fld>
            <a:endParaRPr lang="es-ES"/>
          </a:p>
        </p:txBody>
      </p:sp>
      <p:pic>
        <p:nvPicPr>
          <p:cNvPr id="6" name="Imagen 5"/>
          <p:cNvPicPr>
            <a:picLocks noChangeAspect="1"/>
          </p:cNvPicPr>
          <p:nvPr/>
        </p:nvPicPr>
        <p:blipFill rotWithShape="1">
          <a:blip r:embed="rId2" cstate="print">
            <a:extLst>
              <a:ext uri="{28A0092B-C50C-407E-A947-70E740481C1C}">
                <a14:useLocalDpi xmlns:a14="http://schemas.microsoft.com/office/drawing/2010/main" val="0"/>
              </a:ext>
            </a:extLst>
          </a:blip>
          <a:srcRect l="19292" t="30112" r="66360" b="52195"/>
          <a:stretch/>
        </p:blipFill>
        <p:spPr>
          <a:xfrm>
            <a:off x="169167" y="116632"/>
            <a:ext cx="610389" cy="686687"/>
          </a:xfrm>
          <a:prstGeom prst="rect">
            <a:avLst/>
          </a:prstGeom>
        </p:spPr>
      </p:pic>
      <p:sp>
        <p:nvSpPr>
          <p:cNvPr id="2" name="CuadroTexto 1"/>
          <p:cNvSpPr txBox="1"/>
          <p:nvPr/>
        </p:nvSpPr>
        <p:spPr>
          <a:xfrm>
            <a:off x="815546" y="280099"/>
            <a:ext cx="7737496" cy="523220"/>
          </a:xfrm>
          <a:prstGeom prst="rect">
            <a:avLst/>
          </a:prstGeom>
          <a:noFill/>
        </p:spPr>
        <p:txBody>
          <a:bodyPr wrap="square" rtlCol="0">
            <a:spAutoFit/>
          </a:bodyPr>
          <a:lstStyle/>
          <a:p>
            <a:pPr algn="ctr"/>
            <a:r>
              <a:rPr lang="es-MX" sz="1400" i="1" dirty="0"/>
              <a:t>Ingresa a la </a:t>
            </a:r>
            <a:r>
              <a:rPr lang="es-MX" sz="1400" i="1" dirty="0" err="1"/>
              <a:t>RIUAEMex</a:t>
            </a:r>
            <a:r>
              <a:rPr lang="es-MX" sz="1400" i="1" dirty="0"/>
              <a:t>, utiliza un </a:t>
            </a:r>
            <a:r>
              <a:rPr lang="es-MX" sz="1400" i="1" dirty="0" err="1"/>
              <a:t>metabuscador</a:t>
            </a:r>
            <a:r>
              <a:rPr lang="es-MX" sz="1400" i="1" dirty="0"/>
              <a:t> y realiza una indagación sobre definiciones de grupo. Enfócate en textos de psicología social.</a:t>
            </a:r>
          </a:p>
        </p:txBody>
      </p:sp>
    </p:spTree>
    <p:extLst>
      <p:ext uri="{BB962C8B-B14F-4D97-AF65-F5344CB8AC3E}">
        <p14:creationId xmlns:p14="http://schemas.microsoft.com/office/powerpoint/2010/main" val="15859310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1835696" y="1916832"/>
            <a:ext cx="5472608" cy="3024336"/>
          </a:xfrm>
        </p:spPr>
        <p:txBody>
          <a:bodyPr/>
          <a:lstStyle/>
          <a:p>
            <a:pPr>
              <a:lnSpc>
                <a:spcPct val="150000"/>
              </a:lnSpc>
            </a:pPr>
            <a:r>
              <a:rPr lang="es-MX" dirty="0"/>
              <a:t>Esta propuesta de texto es oportuna pues incluye un apartado sobre la genealogía del estudio de los grupos de tal forma que contextualiza en las escuelas de la psicología los conceptos revisados a partir de lo que denomina los tres momentos epistémicos del estudio de los grupos; las escuelas psicológicas clave para ello serán la Gestalt, el Psicoanálisis y los paradigmas teóricos.</a:t>
            </a:r>
          </a:p>
        </p:txBody>
      </p:sp>
      <p:pic>
        <p:nvPicPr>
          <p:cNvPr id="6" name="Imagen 5"/>
          <p:cNvPicPr>
            <a:picLocks noChangeAspect="1"/>
          </p:cNvPicPr>
          <p:nvPr/>
        </p:nvPicPr>
        <p:blipFill rotWithShape="1">
          <a:blip r:embed="rId2" cstate="print">
            <a:extLst>
              <a:ext uri="{28A0092B-C50C-407E-A947-70E740481C1C}">
                <a14:useLocalDpi xmlns:a14="http://schemas.microsoft.com/office/drawing/2010/main" val="0"/>
              </a:ext>
            </a:extLst>
          </a:blip>
          <a:srcRect l="35914" t="10101" r="34153" b="58399"/>
          <a:stretch/>
        </p:blipFill>
        <p:spPr>
          <a:xfrm>
            <a:off x="107505" y="116633"/>
            <a:ext cx="1142528" cy="1008112"/>
          </a:xfrm>
          <a:prstGeom prst="rect">
            <a:avLst/>
          </a:prstGeom>
        </p:spPr>
      </p:pic>
      <p:sp>
        <p:nvSpPr>
          <p:cNvPr id="7" name="Marcador de texto 3"/>
          <p:cNvSpPr txBox="1">
            <a:spLocks/>
          </p:cNvSpPr>
          <p:nvPr/>
        </p:nvSpPr>
        <p:spPr bwMode="auto">
          <a:xfrm>
            <a:off x="1331640" y="188641"/>
            <a:ext cx="3240360"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None/>
              <a:defRPr sz="1200">
                <a:solidFill>
                  <a:schemeClr val="tx1"/>
                </a:solidFill>
                <a:latin typeface="+mn-lt"/>
                <a:cs typeface="+mn-cs"/>
              </a:defRPr>
            </a:lvl2pPr>
            <a:lvl3pPr marL="914400" indent="0" algn="l" rtl="0" eaLnBrk="1" fontAlgn="base" hangingPunct="1">
              <a:spcBef>
                <a:spcPct val="20000"/>
              </a:spcBef>
              <a:spcAft>
                <a:spcPct val="0"/>
              </a:spcAft>
              <a:buNone/>
              <a:defRPr sz="1000">
                <a:solidFill>
                  <a:schemeClr val="tx1"/>
                </a:solidFill>
                <a:latin typeface="+mn-lt"/>
                <a:cs typeface="+mn-cs"/>
              </a:defRPr>
            </a:lvl3pPr>
            <a:lvl4pPr marL="1371600" indent="0" algn="l" rtl="0" eaLnBrk="1" fontAlgn="base" hangingPunct="1">
              <a:spcBef>
                <a:spcPct val="20000"/>
              </a:spcBef>
              <a:spcAft>
                <a:spcPct val="0"/>
              </a:spcAft>
              <a:buNone/>
              <a:defRPr sz="900">
                <a:solidFill>
                  <a:schemeClr val="tx1"/>
                </a:solidFill>
                <a:latin typeface="+mn-lt"/>
                <a:cs typeface="+mn-cs"/>
              </a:defRPr>
            </a:lvl4pPr>
            <a:lvl5pPr marL="1828800" indent="0" algn="l" rtl="0" eaLnBrk="1" fontAlgn="base" hangingPunct="1">
              <a:spcBef>
                <a:spcPct val="20000"/>
              </a:spcBef>
              <a:spcAft>
                <a:spcPct val="0"/>
              </a:spcAft>
              <a:buNone/>
              <a:defRPr sz="900">
                <a:solidFill>
                  <a:schemeClr val="tx1"/>
                </a:solidFill>
                <a:latin typeface="+mn-lt"/>
                <a:cs typeface="+mn-cs"/>
              </a:defRPr>
            </a:lvl5pPr>
            <a:lvl6pPr marL="2286000" indent="0" algn="l" rtl="0" eaLnBrk="1" fontAlgn="base" hangingPunct="1">
              <a:spcBef>
                <a:spcPct val="20000"/>
              </a:spcBef>
              <a:spcAft>
                <a:spcPct val="0"/>
              </a:spcAft>
              <a:buNone/>
              <a:defRPr sz="900">
                <a:solidFill>
                  <a:schemeClr val="tx1"/>
                </a:solidFill>
                <a:latin typeface="+mn-lt"/>
                <a:cs typeface="+mn-cs"/>
              </a:defRPr>
            </a:lvl6pPr>
            <a:lvl7pPr marL="2743200" indent="0" algn="l" rtl="0" eaLnBrk="1" fontAlgn="base" hangingPunct="1">
              <a:spcBef>
                <a:spcPct val="20000"/>
              </a:spcBef>
              <a:spcAft>
                <a:spcPct val="0"/>
              </a:spcAft>
              <a:buNone/>
              <a:defRPr sz="900">
                <a:solidFill>
                  <a:schemeClr val="tx1"/>
                </a:solidFill>
                <a:latin typeface="+mn-lt"/>
                <a:cs typeface="+mn-cs"/>
              </a:defRPr>
            </a:lvl7pPr>
            <a:lvl8pPr marL="3200400" indent="0" algn="l" rtl="0" eaLnBrk="1" fontAlgn="base" hangingPunct="1">
              <a:spcBef>
                <a:spcPct val="20000"/>
              </a:spcBef>
              <a:spcAft>
                <a:spcPct val="0"/>
              </a:spcAft>
              <a:buNone/>
              <a:defRPr sz="900">
                <a:solidFill>
                  <a:schemeClr val="tx1"/>
                </a:solidFill>
                <a:latin typeface="+mn-lt"/>
                <a:cs typeface="+mn-cs"/>
              </a:defRPr>
            </a:lvl8pPr>
            <a:lvl9pPr marL="3657600" indent="0" algn="l" rtl="0" eaLnBrk="1" fontAlgn="base" hangingPunct="1">
              <a:spcBef>
                <a:spcPct val="20000"/>
              </a:spcBef>
              <a:spcAft>
                <a:spcPct val="0"/>
              </a:spcAft>
              <a:buNone/>
              <a:defRPr sz="900">
                <a:solidFill>
                  <a:schemeClr val="tx1"/>
                </a:solidFill>
                <a:latin typeface="+mn-lt"/>
                <a:cs typeface="+mn-cs"/>
              </a:defRPr>
            </a:lvl9pPr>
          </a:lstStyle>
          <a:p>
            <a:r>
              <a:rPr lang="es-MX" b="1" kern="0"/>
              <a:t>FERNÁNDEZ, Ana María (1989) </a:t>
            </a:r>
            <a:r>
              <a:rPr lang="es-MX" i="1" kern="0"/>
              <a:t>El campo grupal. Notas para una genealogía. Buenos Aires: </a:t>
            </a:r>
            <a:r>
              <a:rPr lang="es-MX" kern="0"/>
              <a:t>Ediciones Nueva Visión.</a:t>
            </a:r>
            <a:endParaRPr lang="es-MX" kern="0" dirty="0"/>
          </a:p>
        </p:txBody>
      </p:sp>
    </p:spTree>
    <p:extLst>
      <p:ext uri="{BB962C8B-B14F-4D97-AF65-F5344CB8AC3E}">
        <p14:creationId xmlns:p14="http://schemas.microsoft.com/office/powerpoint/2010/main" val="2871532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9044" y="188640"/>
            <a:ext cx="7329340" cy="562074"/>
          </a:xfrm>
        </p:spPr>
        <p:txBody>
          <a:bodyPr/>
          <a:lstStyle/>
          <a:p>
            <a:r>
              <a:rPr lang="es-MX" sz="2800" dirty="0">
                <a:solidFill>
                  <a:schemeClr val="accent2">
                    <a:lumMod val="50000"/>
                  </a:schemeClr>
                </a:solidFill>
              </a:rPr>
              <a:t>Contenido</a:t>
            </a:r>
          </a:p>
        </p:txBody>
      </p:sp>
      <p:grpSp>
        <p:nvGrpSpPr>
          <p:cNvPr id="41" name="Grupo 40"/>
          <p:cNvGrpSpPr/>
          <p:nvPr/>
        </p:nvGrpSpPr>
        <p:grpSpPr>
          <a:xfrm>
            <a:off x="408788" y="1412776"/>
            <a:ext cx="7715200" cy="494804"/>
            <a:chOff x="408788" y="1412776"/>
            <a:chExt cx="7715200" cy="494804"/>
          </a:xfrm>
        </p:grpSpPr>
        <p:grpSp>
          <p:nvGrpSpPr>
            <p:cNvPr id="7" name="Grupo 6"/>
            <p:cNvGrpSpPr/>
            <p:nvPr/>
          </p:nvGrpSpPr>
          <p:grpSpPr>
            <a:xfrm>
              <a:off x="408788" y="1412776"/>
              <a:ext cx="442764" cy="494804"/>
              <a:chOff x="1104900" y="2070100"/>
              <a:chExt cx="571500" cy="596900"/>
            </a:xfrm>
          </p:grpSpPr>
          <p:sp>
            <p:nvSpPr>
              <p:cNvPr id="4" name="Elipse 3"/>
              <p:cNvSpPr/>
              <p:nvPr/>
            </p:nvSpPr>
            <p:spPr>
              <a:xfrm>
                <a:off x="1104900" y="2070100"/>
                <a:ext cx="571500" cy="596900"/>
              </a:xfrm>
              <a:prstGeom prst="ellipse">
                <a:avLst/>
              </a:prstGeom>
              <a:ln>
                <a:noFill/>
              </a:ln>
              <a:effectLst>
                <a:outerShdw blurRad="76200" dir="13500000" sy="23000" kx="1200000" algn="br" rotWithShape="0">
                  <a:prstClr val="black">
                    <a:alpha val="20000"/>
                  </a:prstClr>
                </a:outerShdw>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Elipse 4"/>
              <p:cNvSpPr/>
              <p:nvPr/>
            </p:nvSpPr>
            <p:spPr>
              <a:xfrm>
                <a:off x="1289050" y="2204864"/>
                <a:ext cx="355600" cy="381000"/>
              </a:xfrm>
              <a:prstGeom prst="ellipse">
                <a:avLst/>
              </a:prstGeom>
              <a:solidFill>
                <a:schemeClr val="accent2">
                  <a:lumMod val="40000"/>
                  <a:lumOff val="6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Elipse 5"/>
              <p:cNvSpPr/>
              <p:nvPr/>
            </p:nvSpPr>
            <p:spPr>
              <a:xfrm>
                <a:off x="1479550" y="2324325"/>
                <a:ext cx="174848" cy="204932"/>
              </a:xfrm>
              <a:prstGeom prst="ellipse">
                <a:avLst/>
              </a:prstGeom>
              <a:solidFill>
                <a:schemeClr val="accent2">
                  <a:lumMod val="20000"/>
                  <a:lumOff val="8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9" name="Rectángulo redondeado 8"/>
            <p:cNvSpPr/>
            <p:nvPr/>
          </p:nvSpPr>
          <p:spPr>
            <a:xfrm>
              <a:off x="995196" y="1412776"/>
              <a:ext cx="7128792" cy="494804"/>
            </a:xfrm>
            <a:prstGeom prst="roundRect">
              <a:avLst/>
            </a:prstGeom>
            <a:solidFill>
              <a:schemeClr val="tx2">
                <a:lumMod val="20000"/>
                <a:lumOff val="80000"/>
              </a:schemeClr>
            </a:solidFill>
            <a:ln>
              <a:solidFill>
                <a:schemeClr val="accent2">
                  <a:lumMod val="50000"/>
                </a:schemeClr>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accent1">
                      <a:lumMod val="50000"/>
                    </a:schemeClr>
                  </a:solidFill>
                </a:rPr>
                <a:t>Guion explicativo para el empleo del material didáctico</a:t>
              </a:r>
            </a:p>
          </p:txBody>
        </p:sp>
      </p:grpSp>
      <p:grpSp>
        <p:nvGrpSpPr>
          <p:cNvPr id="42" name="Grupo 41"/>
          <p:cNvGrpSpPr/>
          <p:nvPr/>
        </p:nvGrpSpPr>
        <p:grpSpPr>
          <a:xfrm>
            <a:off x="408788" y="2067455"/>
            <a:ext cx="7715200" cy="494804"/>
            <a:chOff x="408788" y="2067455"/>
            <a:chExt cx="7715200" cy="494804"/>
          </a:xfrm>
        </p:grpSpPr>
        <p:grpSp>
          <p:nvGrpSpPr>
            <p:cNvPr id="10" name="Grupo 9"/>
            <p:cNvGrpSpPr/>
            <p:nvPr/>
          </p:nvGrpSpPr>
          <p:grpSpPr>
            <a:xfrm>
              <a:off x="408788" y="2067455"/>
              <a:ext cx="442764" cy="494804"/>
              <a:chOff x="1104900" y="2070100"/>
              <a:chExt cx="571500" cy="596900"/>
            </a:xfrm>
          </p:grpSpPr>
          <p:sp>
            <p:nvSpPr>
              <p:cNvPr id="11" name="Elipse 10"/>
              <p:cNvSpPr/>
              <p:nvPr/>
            </p:nvSpPr>
            <p:spPr>
              <a:xfrm>
                <a:off x="1104900" y="2070100"/>
                <a:ext cx="571500" cy="596900"/>
              </a:xfrm>
              <a:prstGeom prst="ellipse">
                <a:avLst/>
              </a:prstGeom>
              <a:ln>
                <a:noFill/>
              </a:ln>
              <a:effectLst>
                <a:outerShdw blurRad="76200" dir="13500000" sy="23000" kx="1200000" algn="br" rotWithShape="0">
                  <a:prstClr val="black">
                    <a:alpha val="20000"/>
                  </a:prstClr>
                </a:outerShdw>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Elipse 11"/>
              <p:cNvSpPr/>
              <p:nvPr/>
            </p:nvSpPr>
            <p:spPr>
              <a:xfrm>
                <a:off x="1289050" y="2204864"/>
                <a:ext cx="355600" cy="381000"/>
              </a:xfrm>
              <a:prstGeom prst="ellipse">
                <a:avLst/>
              </a:prstGeom>
              <a:solidFill>
                <a:schemeClr val="accent2">
                  <a:lumMod val="40000"/>
                  <a:lumOff val="6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Elipse 12"/>
              <p:cNvSpPr/>
              <p:nvPr/>
            </p:nvSpPr>
            <p:spPr>
              <a:xfrm>
                <a:off x="1479550" y="2324325"/>
                <a:ext cx="174848" cy="204932"/>
              </a:xfrm>
              <a:prstGeom prst="ellipse">
                <a:avLst/>
              </a:prstGeom>
              <a:solidFill>
                <a:schemeClr val="accent2">
                  <a:lumMod val="20000"/>
                  <a:lumOff val="8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4" name="Rectángulo redondeado 13"/>
            <p:cNvSpPr/>
            <p:nvPr/>
          </p:nvSpPr>
          <p:spPr>
            <a:xfrm>
              <a:off x="995196" y="2067455"/>
              <a:ext cx="7128792" cy="494804"/>
            </a:xfrm>
            <a:prstGeom prst="roundRect">
              <a:avLst/>
            </a:prstGeom>
            <a:solidFill>
              <a:schemeClr val="tx2">
                <a:lumMod val="20000"/>
                <a:lumOff val="80000"/>
              </a:schemeClr>
            </a:solidFill>
            <a:ln>
              <a:solidFill>
                <a:schemeClr val="accent2">
                  <a:lumMod val="50000"/>
                </a:schemeClr>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accent1">
                      <a:lumMod val="50000"/>
                    </a:schemeClr>
                  </a:solidFill>
                </a:rPr>
                <a:t>Presentación</a:t>
              </a:r>
            </a:p>
          </p:txBody>
        </p:sp>
      </p:grpSp>
      <p:grpSp>
        <p:nvGrpSpPr>
          <p:cNvPr id="44" name="Grupo 43"/>
          <p:cNvGrpSpPr/>
          <p:nvPr/>
        </p:nvGrpSpPr>
        <p:grpSpPr>
          <a:xfrm>
            <a:off x="408788" y="3376813"/>
            <a:ext cx="7715200" cy="494804"/>
            <a:chOff x="408788" y="3376813"/>
            <a:chExt cx="7715200" cy="494804"/>
          </a:xfrm>
        </p:grpSpPr>
        <p:grpSp>
          <p:nvGrpSpPr>
            <p:cNvPr id="15" name="Grupo 14"/>
            <p:cNvGrpSpPr/>
            <p:nvPr/>
          </p:nvGrpSpPr>
          <p:grpSpPr>
            <a:xfrm>
              <a:off x="408788" y="3376813"/>
              <a:ext cx="442764" cy="494804"/>
              <a:chOff x="1104900" y="2070100"/>
              <a:chExt cx="571500" cy="596900"/>
            </a:xfrm>
          </p:grpSpPr>
          <p:sp>
            <p:nvSpPr>
              <p:cNvPr id="16" name="Elipse 15"/>
              <p:cNvSpPr/>
              <p:nvPr/>
            </p:nvSpPr>
            <p:spPr>
              <a:xfrm>
                <a:off x="1104900" y="2070100"/>
                <a:ext cx="571500" cy="596900"/>
              </a:xfrm>
              <a:prstGeom prst="ellipse">
                <a:avLst/>
              </a:prstGeom>
              <a:ln>
                <a:noFill/>
              </a:ln>
              <a:effectLst>
                <a:outerShdw blurRad="76200" dir="13500000" sy="23000" kx="1200000" algn="br" rotWithShape="0">
                  <a:prstClr val="black">
                    <a:alpha val="20000"/>
                  </a:prstClr>
                </a:outerShdw>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Elipse 16"/>
              <p:cNvSpPr/>
              <p:nvPr/>
            </p:nvSpPr>
            <p:spPr>
              <a:xfrm>
                <a:off x="1289050" y="2204864"/>
                <a:ext cx="355600" cy="381000"/>
              </a:xfrm>
              <a:prstGeom prst="ellipse">
                <a:avLst/>
              </a:prstGeom>
              <a:solidFill>
                <a:schemeClr val="accent2">
                  <a:lumMod val="40000"/>
                  <a:lumOff val="6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Elipse 17"/>
              <p:cNvSpPr/>
              <p:nvPr/>
            </p:nvSpPr>
            <p:spPr>
              <a:xfrm>
                <a:off x="1479550" y="2324325"/>
                <a:ext cx="174848" cy="204932"/>
              </a:xfrm>
              <a:prstGeom prst="ellipse">
                <a:avLst/>
              </a:prstGeom>
              <a:solidFill>
                <a:schemeClr val="accent2">
                  <a:lumMod val="20000"/>
                  <a:lumOff val="8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9" name="Rectángulo redondeado 18"/>
            <p:cNvSpPr/>
            <p:nvPr/>
          </p:nvSpPr>
          <p:spPr>
            <a:xfrm>
              <a:off x="995196" y="3376813"/>
              <a:ext cx="7128792" cy="494804"/>
            </a:xfrm>
            <a:prstGeom prst="roundRect">
              <a:avLst/>
            </a:prstGeom>
            <a:solidFill>
              <a:schemeClr val="tx2">
                <a:lumMod val="20000"/>
                <a:lumOff val="80000"/>
              </a:schemeClr>
            </a:solidFill>
            <a:ln>
              <a:solidFill>
                <a:schemeClr val="accent2">
                  <a:lumMod val="50000"/>
                </a:schemeClr>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accent1">
                      <a:lumMod val="50000"/>
                    </a:schemeClr>
                  </a:solidFill>
                </a:rPr>
                <a:t>Competencia</a:t>
              </a:r>
            </a:p>
          </p:txBody>
        </p:sp>
      </p:grpSp>
      <p:grpSp>
        <p:nvGrpSpPr>
          <p:cNvPr id="45" name="Grupo 44"/>
          <p:cNvGrpSpPr/>
          <p:nvPr/>
        </p:nvGrpSpPr>
        <p:grpSpPr>
          <a:xfrm>
            <a:off x="408788" y="4031492"/>
            <a:ext cx="7715200" cy="494804"/>
            <a:chOff x="408788" y="4031492"/>
            <a:chExt cx="7715200" cy="494804"/>
          </a:xfrm>
        </p:grpSpPr>
        <p:grpSp>
          <p:nvGrpSpPr>
            <p:cNvPr id="20" name="Grupo 19"/>
            <p:cNvGrpSpPr/>
            <p:nvPr/>
          </p:nvGrpSpPr>
          <p:grpSpPr>
            <a:xfrm>
              <a:off x="408788" y="4031492"/>
              <a:ext cx="442764" cy="494804"/>
              <a:chOff x="1104900" y="2070100"/>
              <a:chExt cx="571500" cy="596900"/>
            </a:xfrm>
          </p:grpSpPr>
          <p:sp>
            <p:nvSpPr>
              <p:cNvPr id="21" name="Elipse 20"/>
              <p:cNvSpPr/>
              <p:nvPr/>
            </p:nvSpPr>
            <p:spPr>
              <a:xfrm>
                <a:off x="1104900" y="2070100"/>
                <a:ext cx="571500" cy="596900"/>
              </a:xfrm>
              <a:prstGeom prst="ellipse">
                <a:avLst/>
              </a:prstGeom>
              <a:ln>
                <a:noFill/>
              </a:ln>
              <a:effectLst>
                <a:outerShdw blurRad="76200" dir="13500000" sy="23000" kx="1200000" algn="br" rotWithShape="0">
                  <a:prstClr val="black">
                    <a:alpha val="20000"/>
                  </a:prstClr>
                </a:outerShdw>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Elipse 21"/>
              <p:cNvSpPr/>
              <p:nvPr/>
            </p:nvSpPr>
            <p:spPr>
              <a:xfrm>
                <a:off x="1289050" y="2204864"/>
                <a:ext cx="355600" cy="381000"/>
              </a:xfrm>
              <a:prstGeom prst="ellipse">
                <a:avLst/>
              </a:prstGeom>
              <a:solidFill>
                <a:schemeClr val="accent2">
                  <a:lumMod val="40000"/>
                  <a:lumOff val="6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Elipse 22"/>
              <p:cNvSpPr/>
              <p:nvPr/>
            </p:nvSpPr>
            <p:spPr>
              <a:xfrm>
                <a:off x="1479550" y="2324325"/>
                <a:ext cx="174848" cy="204932"/>
              </a:xfrm>
              <a:prstGeom prst="ellipse">
                <a:avLst/>
              </a:prstGeom>
              <a:solidFill>
                <a:schemeClr val="accent2">
                  <a:lumMod val="20000"/>
                  <a:lumOff val="8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4" name="Rectángulo redondeado 23"/>
            <p:cNvSpPr/>
            <p:nvPr/>
          </p:nvSpPr>
          <p:spPr>
            <a:xfrm>
              <a:off x="995196" y="4031492"/>
              <a:ext cx="7128792" cy="494804"/>
            </a:xfrm>
            <a:prstGeom prst="roundRect">
              <a:avLst/>
            </a:prstGeom>
            <a:solidFill>
              <a:schemeClr val="tx2">
                <a:lumMod val="20000"/>
                <a:lumOff val="80000"/>
              </a:schemeClr>
            </a:solidFill>
            <a:ln>
              <a:solidFill>
                <a:schemeClr val="accent2">
                  <a:lumMod val="50000"/>
                </a:schemeClr>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accent1">
                      <a:lumMod val="50000"/>
                    </a:schemeClr>
                  </a:solidFill>
                </a:rPr>
                <a:t>Conceptos de grupo y lo grupal</a:t>
              </a:r>
            </a:p>
          </p:txBody>
        </p:sp>
      </p:grpSp>
      <p:grpSp>
        <p:nvGrpSpPr>
          <p:cNvPr id="46" name="Grupo 45"/>
          <p:cNvGrpSpPr/>
          <p:nvPr/>
        </p:nvGrpSpPr>
        <p:grpSpPr>
          <a:xfrm>
            <a:off x="408788" y="4686171"/>
            <a:ext cx="7715200" cy="494804"/>
            <a:chOff x="408788" y="4686171"/>
            <a:chExt cx="7715200" cy="494804"/>
          </a:xfrm>
        </p:grpSpPr>
        <p:grpSp>
          <p:nvGrpSpPr>
            <p:cNvPr id="25" name="Grupo 24"/>
            <p:cNvGrpSpPr/>
            <p:nvPr/>
          </p:nvGrpSpPr>
          <p:grpSpPr>
            <a:xfrm>
              <a:off x="408788" y="4686171"/>
              <a:ext cx="442764" cy="494804"/>
              <a:chOff x="1104900" y="2070100"/>
              <a:chExt cx="571500" cy="596900"/>
            </a:xfrm>
          </p:grpSpPr>
          <p:sp>
            <p:nvSpPr>
              <p:cNvPr id="26" name="Elipse 25"/>
              <p:cNvSpPr/>
              <p:nvPr/>
            </p:nvSpPr>
            <p:spPr>
              <a:xfrm>
                <a:off x="1104900" y="2070100"/>
                <a:ext cx="571500" cy="596900"/>
              </a:xfrm>
              <a:prstGeom prst="ellipse">
                <a:avLst/>
              </a:prstGeom>
              <a:ln>
                <a:noFill/>
              </a:ln>
              <a:effectLst>
                <a:outerShdw blurRad="76200" dir="13500000" sy="23000" kx="1200000" algn="br" rotWithShape="0">
                  <a:prstClr val="black">
                    <a:alpha val="20000"/>
                  </a:prstClr>
                </a:outerShdw>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Elipse 26"/>
              <p:cNvSpPr/>
              <p:nvPr/>
            </p:nvSpPr>
            <p:spPr>
              <a:xfrm>
                <a:off x="1289050" y="2204864"/>
                <a:ext cx="355600" cy="381000"/>
              </a:xfrm>
              <a:prstGeom prst="ellipse">
                <a:avLst/>
              </a:prstGeom>
              <a:solidFill>
                <a:schemeClr val="accent2">
                  <a:lumMod val="40000"/>
                  <a:lumOff val="6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Elipse 27"/>
              <p:cNvSpPr/>
              <p:nvPr/>
            </p:nvSpPr>
            <p:spPr>
              <a:xfrm>
                <a:off x="1479550" y="2324325"/>
                <a:ext cx="174848" cy="204932"/>
              </a:xfrm>
              <a:prstGeom prst="ellipse">
                <a:avLst/>
              </a:prstGeom>
              <a:solidFill>
                <a:schemeClr val="accent2">
                  <a:lumMod val="20000"/>
                  <a:lumOff val="8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9" name="Rectángulo redondeado 28"/>
            <p:cNvSpPr/>
            <p:nvPr/>
          </p:nvSpPr>
          <p:spPr>
            <a:xfrm>
              <a:off x="995196" y="4686171"/>
              <a:ext cx="7128792" cy="494804"/>
            </a:xfrm>
            <a:prstGeom prst="roundRect">
              <a:avLst/>
            </a:prstGeom>
            <a:solidFill>
              <a:schemeClr val="tx2">
                <a:lumMod val="20000"/>
                <a:lumOff val="80000"/>
              </a:schemeClr>
            </a:solidFill>
            <a:ln>
              <a:solidFill>
                <a:schemeClr val="accent2">
                  <a:lumMod val="50000"/>
                </a:schemeClr>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accent1">
                      <a:lumMod val="50000"/>
                    </a:schemeClr>
                  </a:solidFill>
                </a:rPr>
                <a:t>Clasificación y tipos de grupos</a:t>
              </a:r>
            </a:p>
          </p:txBody>
        </p:sp>
      </p:grpSp>
      <p:grpSp>
        <p:nvGrpSpPr>
          <p:cNvPr id="47" name="Grupo 46"/>
          <p:cNvGrpSpPr/>
          <p:nvPr/>
        </p:nvGrpSpPr>
        <p:grpSpPr>
          <a:xfrm>
            <a:off x="408788" y="5340852"/>
            <a:ext cx="7715200" cy="494804"/>
            <a:chOff x="408788" y="5340852"/>
            <a:chExt cx="7715200" cy="494804"/>
          </a:xfrm>
        </p:grpSpPr>
        <p:grpSp>
          <p:nvGrpSpPr>
            <p:cNvPr id="30" name="Grupo 29"/>
            <p:cNvGrpSpPr/>
            <p:nvPr/>
          </p:nvGrpSpPr>
          <p:grpSpPr>
            <a:xfrm>
              <a:off x="408788" y="5340852"/>
              <a:ext cx="442764" cy="494804"/>
              <a:chOff x="1104900" y="2070100"/>
              <a:chExt cx="571500" cy="596900"/>
            </a:xfrm>
          </p:grpSpPr>
          <p:sp>
            <p:nvSpPr>
              <p:cNvPr id="31" name="Elipse 30"/>
              <p:cNvSpPr/>
              <p:nvPr/>
            </p:nvSpPr>
            <p:spPr>
              <a:xfrm>
                <a:off x="1104900" y="2070100"/>
                <a:ext cx="571500" cy="596900"/>
              </a:xfrm>
              <a:prstGeom prst="ellipse">
                <a:avLst/>
              </a:prstGeom>
              <a:ln>
                <a:noFill/>
              </a:ln>
              <a:effectLst>
                <a:outerShdw blurRad="76200" dir="13500000" sy="23000" kx="1200000" algn="br" rotWithShape="0">
                  <a:prstClr val="black">
                    <a:alpha val="20000"/>
                  </a:prstClr>
                </a:outerShdw>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Elipse 31"/>
              <p:cNvSpPr/>
              <p:nvPr/>
            </p:nvSpPr>
            <p:spPr>
              <a:xfrm>
                <a:off x="1289050" y="2204864"/>
                <a:ext cx="355600" cy="381000"/>
              </a:xfrm>
              <a:prstGeom prst="ellipse">
                <a:avLst/>
              </a:prstGeom>
              <a:solidFill>
                <a:schemeClr val="accent2">
                  <a:lumMod val="40000"/>
                  <a:lumOff val="6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Elipse 32"/>
              <p:cNvSpPr/>
              <p:nvPr/>
            </p:nvSpPr>
            <p:spPr>
              <a:xfrm>
                <a:off x="1479550" y="2324325"/>
                <a:ext cx="174848" cy="204932"/>
              </a:xfrm>
              <a:prstGeom prst="ellipse">
                <a:avLst/>
              </a:prstGeom>
              <a:solidFill>
                <a:schemeClr val="accent2">
                  <a:lumMod val="20000"/>
                  <a:lumOff val="8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4" name="Rectángulo redondeado 33"/>
            <p:cNvSpPr/>
            <p:nvPr/>
          </p:nvSpPr>
          <p:spPr>
            <a:xfrm>
              <a:off x="995196" y="5340852"/>
              <a:ext cx="7128792" cy="494804"/>
            </a:xfrm>
            <a:prstGeom prst="roundRect">
              <a:avLst/>
            </a:prstGeom>
            <a:solidFill>
              <a:schemeClr val="tx2">
                <a:lumMod val="20000"/>
                <a:lumOff val="80000"/>
              </a:schemeClr>
            </a:solidFill>
            <a:ln>
              <a:solidFill>
                <a:schemeClr val="accent2">
                  <a:lumMod val="50000"/>
                </a:schemeClr>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accent1">
                      <a:lumMod val="50000"/>
                    </a:schemeClr>
                  </a:solidFill>
                </a:rPr>
                <a:t>Bibliografía</a:t>
              </a:r>
            </a:p>
          </p:txBody>
        </p:sp>
      </p:grpSp>
      <p:grpSp>
        <p:nvGrpSpPr>
          <p:cNvPr id="43" name="Grupo 42"/>
          <p:cNvGrpSpPr/>
          <p:nvPr/>
        </p:nvGrpSpPr>
        <p:grpSpPr>
          <a:xfrm>
            <a:off x="408788" y="2722134"/>
            <a:ext cx="7715200" cy="494804"/>
            <a:chOff x="408788" y="2722134"/>
            <a:chExt cx="7715200" cy="494804"/>
          </a:xfrm>
        </p:grpSpPr>
        <p:grpSp>
          <p:nvGrpSpPr>
            <p:cNvPr id="35" name="Grupo 34"/>
            <p:cNvGrpSpPr/>
            <p:nvPr/>
          </p:nvGrpSpPr>
          <p:grpSpPr>
            <a:xfrm>
              <a:off x="408788" y="2722134"/>
              <a:ext cx="442764" cy="494804"/>
              <a:chOff x="1104900" y="2070100"/>
              <a:chExt cx="571500" cy="596900"/>
            </a:xfrm>
          </p:grpSpPr>
          <p:sp>
            <p:nvSpPr>
              <p:cNvPr id="36" name="Elipse 35"/>
              <p:cNvSpPr/>
              <p:nvPr/>
            </p:nvSpPr>
            <p:spPr>
              <a:xfrm>
                <a:off x="1104900" y="2070100"/>
                <a:ext cx="571500" cy="596900"/>
              </a:xfrm>
              <a:prstGeom prst="ellipse">
                <a:avLst/>
              </a:prstGeom>
              <a:ln>
                <a:noFill/>
              </a:ln>
              <a:effectLst>
                <a:outerShdw blurRad="76200" dir="13500000" sy="23000" kx="1200000" algn="br" rotWithShape="0">
                  <a:prstClr val="black">
                    <a:alpha val="20000"/>
                  </a:prstClr>
                </a:outerShdw>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Elipse 36"/>
              <p:cNvSpPr/>
              <p:nvPr/>
            </p:nvSpPr>
            <p:spPr>
              <a:xfrm>
                <a:off x="1289050" y="2204864"/>
                <a:ext cx="355600" cy="381000"/>
              </a:xfrm>
              <a:prstGeom prst="ellipse">
                <a:avLst/>
              </a:prstGeom>
              <a:solidFill>
                <a:schemeClr val="accent2">
                  <a:lumMod val="40000"/>
                  <a:lumOff val="6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Elipse 37"/>
              <p:cNvSpPr/>
              <p:nvPr/>
            </p:nvSpPr>
            <p:spPr>
              <a:xfrm>
                <a:off x="1479550" y="2324325"/>
                <a:ext cx="174848" cy="204932"/>
              </a:xfrm>
              <a:prstGeom prst="ellipse">
                <a:avLst/>
              </a:prstGeom>
              <a:solidFill>
                <a:schemeClr val="accent2">
                  <a:lumMod val="20000"/>
                  <a:lumOff val="8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9" name="Rectángulo redondeado 38"/>
            <p:cNvSpPr/>
            <p:nvPr/>
          </p:nvSpPr>
          <p:spPr>
            <a:xfrm>
              <a:off x="995196" y="2722134"/>
              <a:ext cx="7128792" cy="494804"/>
            </a:xfrm>
            <a:prstGeom prst="roundRect">
              <a:avLst/>
            </a:prstGeom>
            <a:solidFill>
              <a:schemeClr val="tx2">
                <a:lumMod val="20000"/>
                <a:lumOff val="80000"/>
              </a:schemeClr>
            </a:solidFill>
            <a:ln>
              <a:solidFill>
                <a:schemeClr val="accent2">
                  <a:lumMod val="50000"/>
                </a:schemeClr>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accent1">
                      <a:lumMod val="50000"/>
                    </a:schemeClr>
                  </a:solidFill>
                </a:rPr>
                <a:t>Contextualización de la UC en la UA</a:t>
              </a:r>
            </a:p>
          </p:txBody>
        </p:sp>
      </p:grpSp>
    </p:spTree>
    <p:extLst>
      <p:ext uri="{BB962C8B-B14F-4D97-AF65-F5344CB8AC3E}">
        <p14:creationId xmlns:p14="http://schemas.microsoft.com/office/powerpoint/2010/main" val="4265697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Lo grupal</a:t>
            </a:r>
          </a:p>
        </p:txBody>
      </p:sp>
      <p:pic>
        <p:nvPicPr>
          <p:cNvPr id="4" name="Imagen 3"/>
          <p:cNvPicPr>
            <a:picLocks noChangeAspect="1"/>
          </p:cNvPicPr>
          <p:nvPr/>
        </p:nvPicPr>
        <p:blipFill>
          <a:blip r:embed="rId2"/>
          <a:stretch>
            <a:fillRect/>
          </a:stretch>
        </p:blipFill>
        <p:spPr>
          <a:xfrm>
            <a:off x="395536" y="2037922"/>
            <a:ext cx="2952328" cy="4450746"/>
          </a:xfrm>
          <a:prstGeom prst="rect">
            <a:avLst/>
          </a:prstGeom>
        </p:spPr>
      </p:pic>
      <p:sp>
        <p:nvSpPr>
          <p:cNvPr id="5" name="Llamada ovalada 4"/>
          <p:cNvSpPr/>
          <p:nvPr/>
        </p:nvSpPr>
        <p:spPr>
          <a:xfrm>
            <a:off x="3743908" y="1199699"/>
            <a:ext cx="5184576" cy="2352195"/>
          </a:xfrm>
          <a:prstGeom prst="wedgeEllipseCallout">
            <a:avLst>
              <a:gd name="adj1" fmla="val -74183"/>
              <a:gd name="adj2" fmla="val 71608"/>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2000" dirty="0"/>
              <a:t>Es un fluir en otro sentido, una fuga de los grupos hacia el cuestionamiento sobre las condiciones de producción de subjetividad en una trama social histórica determinada.</a:t>
            </a:r>
          </a:p>
        </p:txBody>
      </p:sp>
      <p:sp>
        <p:nvSpPr>
          <p:cNvPr id="6" name="CuadroTexto 5">
            <a:hlinkClick r:id="rId3"/>
          </p:cNvPr>
          <p:cNvSpPr txBox="1"/>
          <p:nvPr/>
        </p:nvSpPr>
        <p:spPr>
          <a:xfrm>
            <a:off x="463890" y="6488668"/>
            <a:ext cx="2364750" cy="369332"/>
          </a:xfrm>
          <a:prstGeom prst="rect">
            <a:avLst/>
          </a:prstGeom>
          <a:noFill/>
        </p:spPr>
        <p:txBody>
          <a:bodyPr wrap="none" rtlCol="0">
            <a:spAutoFit/>
          </a:bodyPr>
          <a:lstStyle/>
          <a:p>
            <a:r>
              <a:rPr lang="es-MX" dirty="0"/>
              <a:t>Juan Carlos De </a:t>
            </a:r>
            <a:r>
              <a:rPr lang="es-MX" dirty="0" err="1"/>
              <a:t>Brasi</a:t>
            </a:r>
            <a:endParaRPr lang="es-MX" dirty="0"/>
          </a:p>
        </p:txBody>
      </p:sp>
      <p:sp>
        <p:nvSpPr>
          <p:cNvPr id="7" name="Llamada ovalada 6"/>
          <p:cNvSpPr/>
          <p:nvPr/>
        </p:nvSpPr>
        <p:spPr>
          <a:xfrm>
            <a:off x="1979712" y="154486"/>
            <a:ext cx="3528392" cy="1067314"/>
          </a:xfrm>
          <a:prstGeom prst="wedgeEllipseCallout">
            <a:avLst>
              <a:gd name="adj1" fmla="val -38033"/>
              <a:gd name="adj2" fmla="val 310414"/>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2400" dirty="0"/>
              <a:t>Lo grupal no son los grupos.</a:t>
            </a:r>
          </a:p>
        </p:txBody>
      </p:sp>
      <p:grpSp>
        <p:nvGrpSpPr>
          <p:cNvPr id="10" name="Grupo 9"/>
          <p:cNvGrpSpPr/>
          <p:nvPr/>
        </p:nvGrpSpPr>
        <p:grpSpPr>
          <a:xfrm>
            <a:off x="5508104" y="5617006"/>
            <a:ext cx="3530220" cy="1065431"/>
            <a:chOff x="4570172" y="5229200"/>
            <a:chExt cx="3530220" cy="1065431"/>
          </a:xfrm>
        </p:grpSpPr>
        <p:pic>
          <p:nvPicPr>
            <p:cNvPr id="8" name="Imagen 7"/>
            <p:cNvPicPr>
              <a:picLocks noChangeAspect="1"/>
            </p:cNvPicPr>
            <p:nvPr/>
          </p:nvPicPr>
          <p:blipFill rotWithShape="1">
            <a:blip r:embed="rId4" cstate="print">
              <a:extLst>
                <a:ext uri="{28A0092B-C50C-407E-A947-70E740481C1C}">
                  <a14:useLocalDpi xmlns:a14="http://schemas.microsoft.com/office/drawing/2010/main" val="0"/>
                </a:ext>
              </a:extLst>
            </a:blip>
            <a:srcRect l="35914" t="10101" r="34153" b="58399"/>
            <a:stretch/>
          </p:blipFill>
          <p:spPr>
            <a:xfrm>
              <a:off x="4570172" y="5229200"/>
              <a:ext cx="1142528" cy="1008112"/>
            </a:xfrm>
            <a:prstGeom prst="rect">
              <a:avLst/>
            </a:prstGeom>
          </p:spPr>
        </p:pic>
        <p:sp>
          <p:nvSpPr>
            <p:cNvPr id="9" name="CuadroTexto 8">
              <a:hlinkClick r:id="rId5"/>
            </p:cNvPr>
            <p:cNvSpPr txBox="1"/>
            <p:nvPr/>
          </p:nvSpPr>
          <p:spPr>
            <a:xfrm>
              <a:off x="5624281" y="5278968"/>
              <a:ext cx="2476111" cy="1015663"/>
            </a:xfrm>
            <a:prstGeom prst="rect">
              <a:avLst/>
            </a:prstGeom>
            <a:noFill/>
          </p:spPr>
          <p:txBody>
            <a:bodyPr wrap="square" rtlCol="0">
              <a:spAutoFit/>
            </a:bodyPr>
            <a:lstStyle/>
            <a:p>
              <a:r>
                <a:rPr lang="es-MX" sz="1200" dirty="0" err="1"/>
                <a:t>Cardaci</a:t>
              </a:r>
              <a:r>
                <a:rPr lang="es-MX" sz="1200" dirty="0"/>
                <a:t>, Gabriela (2013). De las </a:t>
              </a:r>
              <a:r>
                <a:rPr lang="es-MX" sz="1200" dirty="0" err="1"/>
                <a:t>grupológicas</a:t>
              </a:r>
              <a:r>
                <a:rPr lang="es-MX" sz="1200" dirty="0"/>
                <a:t> hacia lo grupal:</a:t>
              </a:r>
            </a:p>
            <a:p>
              <a:r>
                <a:rPr lang="es-MX" sz="1200" dirty="0"/>
                <a:t>Elucidaciones sobre el ECRO en la publicación lo grupal</a:t>
              </a:r>
            </a:p>
            <a:p>
              <a:r>
                <a:rPr lang="es-MX" sz="1200" dirty="0"/>
                <a:t>(1983-1993) en la Argentina. </a:t>
              </a:r>
            </a:p>
          </p:txBody>
        </p:sp>
      </p:grpSp>
    </p:spTree>
    <p:extLst>
      <p:ext uri="{BB962C8B-B14F-4D97-AF65-F5344CB8AC3E}">
        <p14:creationId xmlns:p14="http://schemas.microsoft.com/office/powerpoint/2010/main" val="714432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1859" name="Rectangle 3"/>
          <p:cNvSpPr>
            <a:spLocks noGrp="1" noChangeArrowheads="1"/>
          </p:cNvSpPr>
          <p:nvPr>
            <p:ph idx="1"/>
          </p:nvPr>
        </p:nvSpPr>
        <p:spPr>
          <a:xfrm>
            <a:off x="467544" y="1484784"/>
            <a:ext cx="8136904" cy="4440556"/>
          </a:xfrm>
        </p:spPr>
        <p:txBody>
          <a:bodyPr>
            <a:noAutofit/>
          </a:bodyPr>
          <a:lstStyle/>
          <a:p>
            <a:r>
              <a:rPr lang="es-MX" sz="2400" dirty="0">
                <a:latin typeface="+mn-lt"/>
              </a:rPr>
              <a:t>Tomando como marco lo anterior:</a:t>
            </a:r>
          </a:p>
          <a:p>
            <a:pPr lvl="1"/>
            <a:r>
              <a:rPr lang="es-MX" sz="2400" dirty="0">
                <a:latin typeface="+mn-lt"/>
              </a:rPr>
              <a:t>Enlista los grupos a los que perteneces</a:t>
            </a:r>
          </a:p>
          <a:p>
            <a:pPr lvl="1"/>
            <a:r>
              <a:rPr lang="es-MX" sz="2400" dirty="0">
                <a:latin typeface="+mn-lt"/>
              </a:rPr>
              <a:t>¿Qué lazos o vínculos significativos estableces en esos grupos?</a:t>
            </a:r>
          </a:p>
          <a:p>
            <a:pPr lvl="1"/>
            <a:r>
              <a:rPr lang="es-MX" sz="2400" dirty="0">
                <a:latin typeface="+mn-lt"/>
              </a:rPr>
              <a:t>¿Qué dejarías de hacer si no estuvieras en esos grupos?</a:t>
            </a:r>
          </a:p>
          <a:p>
            <a:pPr lvl="1"/>
            <a:r>
              <a:rPr lang="es-MX" sz="2400" dirty="0">
                <a:latin typeface="+mn-lt"/>
              </a:rPr>
              <a:t>¿Qué ganancia obtienes de estar en grupo?</a:t>
            </a:r>
          </a:p>
          <a:p>
            <a:pPr lvl="1"/>
            <a:r>
              <a:rPr lang="es-MX" sz="2400" dirty="0">
                <a:latin typeface="+mn-lt"/>
              </a:rPr>
              <a:t>¿Qué fines en común tienen?</a:t>
            </a:r>
          </a:p>
        </p:txBody>
      </p:sp>
      <p:sp>
        <p:nvSpPr>
          <p:cNvPr id="4" name="3 Marcador de número de diapositiva"/>
          <p:cNvSpPr>
            <a:spLocks noGrp="1"/>
          </p:cNvSpPr>
          <p:nvPr>
            <p:ph type="sldNum" sz="quarter" idx="4294967295"/>
          </p:nvPr>
        </p:nvSpPr>
        <p:spPr>
          <a:xfrm>
            <a:off x="6553200" y="6356350"/>
            <a:ext cx="2133600" cy="365125"/>
          </a:xfrm>
        </p:spPr>
        <p:txBody>
          <a:bodyPr/>
          <a:lstStyle/>
          <a:p>
            <a:fld id="{8F739557-F2B6-4CBE-85FB-849EFDDCB27F}" type="slidenum">
              <a:rPr lang="es-ES"/>
              <a:pPr/>
              <a:t>21</a:t>
            </a:fld>
            <a:endParaRPr lang="es-ES"/>
          </a:p>
        </p:txBody>
      </p:sp>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l="19292" t="30112" r="66360" b="52195"/>
          <a:stretch/>
        </p:blipFill>
        <p:spPr>
          <a:xfrm>
            <a:off x="169167" y="116632"/>
            <a:ext cx="610389" cy="686687"/>
          </a:xfrm>
          <a:prstGeom prst="rect">
            <a:avLst/>
          </a:prstGeom>
        </p:spPr>
      </p:pic>
    </p:spTree>
    <p:extLst>
      <p:ext uri="{BB962C8B-B14F-4D97-AF65-F5344CB8AC3E}">
        <p14:creationId xmlns:p14="http://schemas.microsoft.com/office/powerpoint/2010/main" val="35428505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751063"/>
            <a:ext cx="7772400" cy="1470025"/>
          </a:xfrm>
        </p:spPr>
        <p:txBody>
          <a:bodyPr/>
          <a:lstStyle/>
          <a:p>
            <a:pPr algn="ctr"/>
            <a:r>
              <a:rPr lang="es-MX" dirty="0">
                <a:latin typeface="DFKai-SB" pitchFamily="65" charset="-120"/>
                <a:ea typeface="DFKai-SB" pitchFamily="65" charset="-120"/>
              </a:rPr>
              <a:t>Clasificación y tipos de grupo</a:t>
            </a:r>
          </a:p>
        </p:txBody>
      </p:sp>
      <p:sp>
        <p:nvSpPr>
          <p:cNvPr id="6" name="CuadroTexto 5"/>
          <p:cNvSpPr txBox="1"/>
          <p:nvPr/>
        </p:nvSpPr>
        <p:spPr>
          <a:xfrm>
            <a:off x="35496" y="44624"/>
            <a:ext cx="1588897" cy="307777"/>
          </a:xfrm>
          <a:prstGeom prst="rect">
            <a:avLst/>
          </a:prstGeom>
          <a:noFill/>
        </p:spPr>
        <p:txBody>
          <a:bodyPr wrap="none" rtlCol="0">
            <a:spAutoFit/>
          </a:bodyPr>
          <a:lstStyle/>
          <a:p>
            <a:r>
              <a:rPr lang="es-MX" sz="1400" i="1" dirty="0">
                <a:solidFill>
                  <a:schemeClr val="accent2">
                    <a:lumMod val="50000"/>
                  </a:schemeClr>
                </a:solidFill>
              </a:rPr>
              <a:t>Segunda Sección</a:t>
            </a:r>
          </a:p>
        </p:txBody>
      </p:sp>
    </p:spTree>
    <p:extLst>
      <p:ext uri="{BB962C8B-B14F-4D97-AF65-F5344CB8AC3E}">
        <p14:creationId xmlns:p14="http://schemas.microsoft.com/office/powerpoint/2010/main" val="1554895723"/>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EC9D3EFB-5C01-49F1-8606-874FF1432662}" type="slidenum">
              <a:rPr lang="es-ES" smtClean="0"/>
              <a:pPr/>
              <a:t>23</a:t>
            </a:fld>
            <a:endParaRPr lang="es-ES"/>
          </a:p>
        </p:txBody>
      </p:sp>
      <p:sp>
        <p:nvSpPr>
          <p:cNvPr id="6" name="Rectangle 3"/>
          <p:cNvSpPr>
            <a:spLocks noGrp="1" noChangeArrowheads="1"/>
          </p:cNvSpPr>
          <p:nvPr>
            <p:ph type="body" sz="half" idx="2"/>
          </p:nvPr>
        </p:nvSpPr>
        <p:spPr>
          <a:xfrm>
            <a:off x="395535" y="692696"/>
            <a:ext cx="4176465" cy="2163020"/>
          </a:xfrm>
        </p:spPr>
        <p:txBody>
          <a:bodyPr>
            <a:noAutofit/>
          </a:bodyPr>
          <a:lstStyle/>
          <a:p>
            <a:r>
              <a:rPr lang="es-MX" sz="2800" dirty="0">
                <a:latin typeface="+mn-lt"/>
              </a:rPr>
              <a:t>Los grupos se clasifican en dos grandes categorías, considerando el carácter de la relación entre los miembros que lo componen.</a:t>
            </a:r>
          </a:p>
          <a:p>
            <a:r>
              <a:rPr lang="es-MX" sz="2800" dirty="0">
                <a:latin typeface="+mn-lt"/>
              </a:rPr>
              <a:t>De cada categoría tenemos varios tipos de grupos.</a:t>
            </a:r>
            <a:endParaRPr lang="es-ES" sz="2800" dirty="0">
              <a:latin typeface="+mn-lt"/>
            </a:endParaRPr>
          </a:p>
        </p:txBody>
      </p:sp>
      <p:pic>
        <p:nvPicPr>
          <p:cNvPr id="3" name="Imagen 2"/>
          <p:cNvPicPr>
            <a:picLocks noChangeAspect="1"/>
          </p:cNvPicPr>
          <p:nvPr/>
        </p:nvPicPr>
        <p:blipFill rotWithShape="1">
          <a:blip r:embed="rId2"/>
          <a:srcRect l="20600" t="6301" r="19201" b="6301"/>
          <a:stretch/>
        </p:blipFill>
        <p:spPr>
          <a:xfrm>
            <a:off x="4716016" y="1340768"/>
            <a:ext cx="4259312" cy="3962152"/>
          </a:xfrm>
          <a:prstGeom prst="rect">
            <a:avLst/>
          </a:prstGeom>
        </p:spPr>
      </p:pic>
    </p:spTree>
    <p:extLst>
      <p:ext uri="{BB962C8B-B14F-4D97-AF65-F5344CB8AC3E}">
        <p14:creationId xmlns:p14="http://schemas.microsoft.com/office/powerpoint/2010/main" val="3277209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Marcador de número de diapositiva"/>
          <p:cNvSpPr>
            <a:spLocks noGrp="1"/>
          </p:cNvSpPr>
          <p:nvPr>
            <p:ph type="sldNum" sz="quarter" idx="12"/>
          </p:nvPr>
        </p:nvSpPr>
        <p:spPr/>
        <p:txBody>
          <a:bodyPr/>
          <a:lstStyle/>
          <a:p>
            <a:fld id="{EB9B1349-1605-4C5D-A5CE-8C7DD31AC0EE}" type="slidenum">
              <a:rPr lang="es-ES"/>
              <a:pPr/>
              <a:t>24</a:t>
            </a:fld>
            <a:endParaRPr lang="es-ES"/>
          </a:p>
        </p:txBody>
      </p:sp>
      <p:graphicFrame>
        <p:nvGraphicFramePr>
          <p:cNvPr id="2" name="Diagrama 1"/>
          <p:cNvGraphicFramePr/>
          <p:nvPr>
            <p:extLst>
              <p:ext uri="{D42A27DB-BD31-4B8C-83A1-F6EECF244321}">
                <p14:modId xmlns:p14="http://schemas.microsoft.com/office/powerpoint/2010/main" val="1582128038"/>
              </p:ext>
            </p:extLst>
          </p:nvPr>
        </p:nvGraphicFramePr>
        <p:xfrm>
          <a:off x="-468560" y="332656"/>
          <a:ext cx="9361040"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596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Grupos Primarios</a:t>
            </a:r>
          </a:p>
        </p:txBody>
      </p:sp>
      <p:sp>
        <p:nvSpPr>
          <p:cNvPr id="6" name="4 Marcador de número de diapositiva"/>
          <p:cNvSpPr>
            <a:spLocks noGrp="1"/>
          </p:cNvSpPr>
          <p:nvPr>
            <p:ph type="sldNum" sz="quarter" idx="12"/>
          </p:nvPr>
        </p:nvSpPr>
        <p:spPr/>
        <p:txBody>
          <a:bodyPr/>
          <a:lstStyle/>
          <a:p>
            <a:fld id="{94943B4B-CD00-48A7-8E3D-619896EC1F24}" type="slidenum">
              <a:rPr lang="es-ES"/>
              <a:pPr/>
              <a:t>25</a:t>
            </a:fld>
            <a:endParaRPr lang="es-ES"/>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3768" y="2132856"/>
            <a:ext cx="3524461" cy="2913187"/>
          </a:xfrm>
        </p:spPr>
      </p:pic>
      <p:sp>
        <p:nvSpPr>
          <p:cNvPr id="5" name="CuadroTexto 4"/>
          <p:cNvSpPr txBox="1"/>
          <p:nvPr/>
        </p:nvSpPr>
        <p:spPr>
          <a:xfrm>
            <a:off x="4570172" y="709275"/>
            <a:ext cx="1992853" cy="369332"/>
          </a:xfrm>
          <a:prstGeom prst="rect">
            <a:avLst/>
          </a:prstGeom>
          <a:noFill/>
        </p:spPr>
        <p:txBody>
          <a:bodyPr wrap="none" rtlCol="0">
            <a:spAutoFit/>
          </a:bodyPr>
          <a:lstStyle/>
          <a:p>
            <a:r>
              <a:rPr lang="es-MX" dirty="0">
                <a:solidFill>
                  <a:srgbClr val="C00000"/>
                </a:solidFill>
              </a:rPr>
              <a:t>Asociación íntima</a:t>
            </a:r>
          </a:p>
        </p:txBody>
      </p:sp>
      <p:sp>
        <p:nvSpPr>
          <p:cNvPr id="8" name="CuadroTexto 7"/>
          <p:cNvSpPr txBox="1"/>
          <p:nvPr/>
        </p:nvSpPr>
        <p:spPr>
          <a:xfrm>
            <a:off x="6694268" y="1104840"/>
            <a:ext cx="1982187" cy="1200329"/>
          </a:xfrm>
          <a:prstGeom prst="rect">
            <a:avLst/>
          </a:prstGeom>
          <a:noFill/>
        </p:spPr>
        <p:txBody>
          <a:bodyPr wrap="square" rtlCol="0">
            <a:spAutoFit/>
          </a:bodyPr>
          <a:lstStyle/>
          <a:p>
            <a:r>
              <a:rPr lang="es-MX" dirty="0">
                <a:solidFill>
                  <a:srgbClr val="C00000"/>
                </a:solidFill>
              </a:rPr>
              <a:t>Lazos emocionales cálidos, íntimos y personales</a:t>
            </a:r>
          </a:p>
        </p:txBody>
      </p:sp>
      <p:sp>
        <p:nvSpPr>
          <p:cNvPr id="10" name="CuadroTexto 9"/>
          <p:cNvSpPr txBox="1"/>
          <p:nvPr/>
        </p:nvSpPr>
        <p:spPr>
          <a:xfrm>
            <a:off x="6923064" y="2943118"/>
            <a:ext cx="1753391" cy="646331"/>
          </a:xfrm>
          <a:prstGeom prst="rect">
            <a:avLst/>
          </a:prstGeom>
          <a:noFill/>
        </p:spPr>
        <p:txBody>
          <a:bodyPr wrap="square" rtlCol="0">
            <a:spAutoFit/>
          </a:bodyPr>
          <a:lstStyle/>
          <a:p>
            <a:r>
              <a:rPr lang="es-MX" dirty="0">
                <a:solidFill>
                  <a:srgbClr val="C00000"/>
                </a:solidFill>
              </a:rPr>
              <a:t>Alto grado de cooperación</a:t>
            </a:r>
          </a:p>
        </p:txBody>
      </p:sp>
      <p:sp>
        <p:nvSpPr>
          <p:cNvPr id="11" name="CuadroTexto 10"/>
          <p:cNvSpPr txBox="1"/>
          <p:nvPr/>
        </p:nvSpPr>
        <p:spPr>
          <a:xfrm>
            <a:off x="6535046" y="4517301"/>
            <a:ext cx="2300630" cy="369332"/>
          </a:xfrm>
          <a:prstGeom prst="rect">
            <a:avLst/>
          </a:prstGeom>
          <a:noFill/>
        </p:spPr>
        <p:txBody>
          <a:bodyPr wrap="none" rtlCol="0">
            <a:spAutoFit/>
          </a:bodyPr>
          <a:lstStyle/>
          <a:p>
            <a:r>
              <a:rPr lang="es-MX" dirty="0">
                <a:solidFill>
                  <a:srgbClr val="C00000"/>
                </a:solidFill>
              </a:rPr>
              <a:t>Lealtad y solidaridad</a:t>
            </a:r>
          </a:p>
        </p:txBody>
      </p:sp>
      <p:sp>
        <p:nvSpPr>
          <p:cNvPr id="12" name="CuadroTexto 11"/>
          <p:cNvSpPr txBox="1"/>
          <p:nvPr/>
        </p:nvSpPr>
        <p:spPr>
          <a:xfrm>
            <a:off x="5147604" y="5556136"/>
            <a:ext cx="1843670" cy="646331"/>
          </a:xfrm>
          <a:prstGeom prst="rect">
            <a:avLst/>
          </a:prstGeom>
          <a:noFill/>
        </p:spPr>
        <p:txBody>
          <a:bodyPr wrap="square" rtlCol="0">
            <a:spAutoFit/>
          </a:bodyPr>
          <a:lstStyle/>
          <a:p>
            <a:r>
              <a:rPr lang="es-MX" dirty="0">
                <a:solidFill>
                  <a:srgbClr val="C00000"/>
                </a:solidFill>
              </a:rPr>
              <a:t>El Yo se cambia por el Nosotros</a:t>
            </a:r>
          </a:p>
        </p:txBody>
      </p:sp>
      <p:sp>
        <p:nvSpPr>
          <p:cNvPr id="3" name="Rectángulo 2"/>
          <p:cNvSpPr/>
          <p:nvPr/>
        </p:nvSpPr>
        <p:spPr>
          <a:xfrm>
            <a:off x="2051720" y="1600732"/>
            <a:ext cx="4801314" cy="4492564"/>
          </a:xfrm>
          <a:prstGeom prst="rect">
            <a:avLst/>
          </a:prstGeom>
          <a:noFill/>
        </p:spPr>
        <p:txBody>
          <a:bodyPr wrap="none" lIns="91440" tIns="45720" rIns="91440" bIns="45720">
            <a:prstTxWarp prst="textArchUp">
              <a:avLst/>
            </a:prstTxWarp>
            <a:spAutoFit/>
          </a:bodyPr>
          <a:lstStyle/>
          <a:p>
            <a:pPr algn="ctr"/>
            <a:r>
              <a:rPr lang="es-ES" sz="5400" b="0" cap="none" spc="0" dirty="0">
                <a:ln w="0"/>
                <a:solidFill>
                  <a:srgbClr val="C00000"/>
                </a:solidFill>
                <a:effectLst>
                  <a:outerShdw blurRad="38100" dist="19050" dir="2700000" algn="tl" rotWithShape="0">
                    <a:schemeClr val="dk1">
                      <a:alpha val="40000"/>
                    </a:schemeClr>
                  </a:outerShdw>
                </a:effectLst>
              </a:rPr>
              <a:t>Características</a:t>
            </a:r>
          </a:p>
        </p:txBody>
      </p:sp>
      <p:sp>
        <p:nvSpPr>
          <p:cNvPr id="7" name="CuadroTexto 6"/>
          <p:cNvSpPr txBox="1"/>
          <p:nvPr/>
        </p:nvSpPr>
        <p:spPr>
          <a:xfrm>
            <a:off x="290377" y="1027524"/>
            <a:ext cx="2557110" cy="369332"/>
          </a:xfrm>
          <a:prstGeom prst="rect">
            <a:avLst/>
          </a:prstGeom>
          <a:noFill/>
        </p:spPr>
        <p:txBody>
          <a:bodyPr wrap="none" rtlCol="0">
            <a:spAutoFit/>
          </a:bodyPr>
          <a:lstStyle/>
          <a:p>
            <a:r>
              <a:rPr lang="es-MX" dirty="0">
                <a:solidFill>
                  <a:srgbClr val="C00000"/>
                </a:solidFill>
              </a:rPr>
              <a:t>Sentido de pertenencia</a:t>
            </a:r>
          </a:p>
        </p:txBody>
      </p:sp>
      <p:sp>
        <p:nvSpPr>
          <p:cNvPr id="14" name="CuadroTexto 13"/>
          <p:cNvSpPr txBox="1"/>
          <p:nvPr/>
        </p:nvSpPr>
        <p:spPr>
          <a:xfrm>
            <a:off x="238385" y="1572741"/>
            <a:ext cx="1633375" cy="923330"/>
          </a:xfrm>
          <a:prstGeom prst="rect">
            <a:avLst/>
          </a:prstGeom>
          <a:noFill/>
        </p:spPr>
        <p:txBody>
          <a:bodyPr wrap="square" rtlCol="0">
            <a:spAutoFit/>
          </a:bodyPr>
          <a:lstStyle/>
          <a:p>
            <a:r>
              <a:rPr lang="es-MX" dirty="0">
                <a:solidFill>
                  <a:srgbClr val="C00000"/>
                </a:solidFill>
              </a:rPr>
              <a:t>Proximidad física entre sus miembros</a:t>
            </a:r>
          </a:p>
        </p:txBody>
      </p:sp>
      <p:sp>
        <p:nvSpPr>
          <p:cNvPr id="15" name="CuadroTexto 14"/>
          <p:cNvSpPr txBox="1"/>
          <p:nvPr/>
        </p:nvSpPr>
        <p:spPr>
          <a:xfrm>
            <a:off x="198390" y="2678533"/>
            <a:ext cx="1633375" cy="923330"/>
          </a:xfrm>
          <a:prstGeom prst="rect">
            <a:avLst/>
          </a:prstGeom>
          <a:noFill/>
        </p:spPr>
        <p:txBody>
          <a:bodyPr wrap="square" rtlCol="0">
            <a:spAutoFit/>
          </a:bodyPr>
          <a:lstStyle/>
          <a:p>
            <a:r>
              <a:rPr lang="es-MX" dirty="0">
                <a:solidFill>
                  <a:srgbClr val="C00000"/>
                </a:solidFill>
              </a:rPr>
              <a:t>Tamaño reducido del grupo</a:t>
            </a:r>
          </a:p>
        </p:txBody>
      </p:sp>
      <p:sp>
        <p:nvSpPr>
          <p:cNvPr id="16" name="CuadroTexto 15"/>
          <p:cNvSpPr txBox="1"/>
          <p:nvPr/>
        </p:nvSpPr>
        <p:spPr>
          <a:xfrm>
            <a:off x="200167" y="3861048"/>
            <a:ext cx="1633375" cy="646331"/>
          </a:xfrm>
          <a:prstGeom prst="rect">
            <a:avLst/>
          </a:prstGeom>
          <a:noFill/>
        </p:spPr>
        <p:txBody>
          <a:bodyPr wrap="square" rtlCol="0">
            <a:spAutoFit/>
          </a:bodyPr>
          <a:lstStyle/>
          <a:p>
            <a:r>
              <a:rPr lang="es-MX" dirty="0">
                <a:solidFill>
                  <a:srgbClr val="C00000"/>
                </a:solidFill>
              </a:rPr>
              <a:t>Orientación a fines mutuos</a:t>
            </a:r>
          </a:p>
        </p:txBody>
      </p:sp>
      <p:sp>
        <p:nvSpPr>
          <p:cNvPr id="17" name="CuadroTexto 16"/>
          <p:cNvSpPr txBox="1"/>
          <p:nvPr/>
        </p:nvSpPr>
        <p:spPr>
          <a:xfrm>
            <a:off x="415319" y="4876978"/>
            <a:ext cx="1633375" cy="646331"/>
          </a:xfrm>
          <a:prstGeom prst="rect">
            <a:avLst/>
          </a:prstGeom>
          <a:noFill/>
        </p:spPr>
        <p:txBody>
          <a:bodyPr wrap="square" rtlCol="0">
            <a:spAutoFit/>
          </a:bodyPr>
          <a:lstStyle/>
          <a:p>
            <a:pPr algn="ctr"/>
            <a:r>
              <a:rPr lang="es-MX" dirty="0">
                <a:solidFill>
                  <a:srgbClr val="C00000"/>
                </a:solidFill>
              </a:rPr>
              <a:t>Estabilidad en las relaciones</a:t>
            </a:r>
          </a:p>
        </p:txBody>
      </p:sp>
      <p:sp>
        <p:nvSpPr>
          <p:cNvPr id="18" name="CuadroTexto 17"/>
          <p:cNvSpPr txBox="1"/>
          <p:nvPr/>
        </p:nvSpPr>
        <p:spPr>
          <a:xfrm>
            <a:off x="1316943" y="5727420"/>
            <a:ext cx="1633375" cy="646331"/>
          </a:xfrm>
          <a:prstGeom prst="rect">
            <a:avLst/>
          </a:prstGeom>
          <a:noFill/>
        </p:spPr>
        <p:txBody>
          <a:bodyPr wrap="square" rtlCol="0">
            <a:spAutoFit/>
          </a:bodyPr>
          <a:lstStyle/>
          <a:p>
            <a:r>
              <a:rPr lang="es-MX" dirty="0">
                <a:solidFill>
                  <a:srgbClr val="C00000"/>
                </a:solidFill>
              </a:rPr>
              <a:t>Seguridad emocional</a:t>
            </a:r>
          </a:p>
        </p:txBody>
      </p:sp>
    </p:spTree>
    <p:extLst>
      <p:ext uri="{BB962C8B-B14F-4D97-AF65-F5344CB8AC3E}">
        <p14:creationId xmlns:p14="http://schemas.microsoft.com/office/powerpoint/2010/main" val="14950291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Grupos Secundarios</a:t>
            </a:r>
          </a:p>
        </p:txBody>
      </p:sp>
      <p:sp>
        <p:nvSpPr>
          <p:cNvPr id="6" name="4 Marcador de número de diapositiva"/>
          <p:cNvSpPr>
            <a:spLocks noGrp="1"/>
          </p:cNvSpPr>
          <p:nvPr>
            <p:ph type="sldNum" sz="quarter" idx="12"/>
          </p:nvPr>
        </p:nvSpPr>
        <p:spPr/>
        <p:txBody>
          <a:bodyPr/>
          <a:lstStyle/>
          <a:p>
            <a:fld id="{94943B4B-CD00-48A7-8E3D-619896EC1F24}" type="slidenum">
              <a:rPr lang="es-ES"/>
              <a:pPr/>
              <a:t>26</a:t>
            </a:fld>
            <a:endParaRPr lang="es-ES"/>
          </a:p>
        </p:txBody>
      </p:sp>
      <p:pic>
        <p:nvPicPr>
          <p:cNvPr id="4" name="Marcador de contenido 3"/>
          <p:cNvPicPr>
            <a:picLocks noGrp="1" noChangeAspect="1"/>
          </p:cNvPicPr>
          <p:nvPr>
            <p:ph idx="1"/>
          </p:nvPr>
        </p:nvPicPr>
        <p:blipFill rotWithShape="1">
          <a:blip r:embed="rId2">
            <a:extLst>
              <a:ext uri="{28A0092B-C50C-407E-A947-70E740481C1C}">
                <a14:useLocalDpi xmlns:a14="http://schemas.microsoft.com/office/drawing/2010/main" val="0"/>
              </a:ext>
            </a:extLst>
          </a:blip>
          <a:srcRect b="9705"/>
          <a:stretch/>
        </p:blipFill>
        <p:spPr>
          <a:xfrm>
            <a:off x="1779856" y="1281900"/>
            <a:ext cx="4854926" cy="4383793"/>
          </a:xfrm>
          <a:prstGeom prst="ellipse">
            <a:avLst/>
          </a:prstGeom>
          <a:ln>
            <a:noFill/>
          </a:ln>
          <a:effectLst>
            <a:softEdge rad="112500"/>
          </a:effectLst>
        </p:spPr>
      </p:pic>
      <p:sp>
        <p:nvSpPr>
          <p:cNvPr id="5" name="CuadroTexto 4"/>
          <p:cNvSpPr txBox="1"/>
          <p:nvPr/>
        </p:nvSpPr>
        <p:spPr>
          <a:xfrm>
            <a:off x="4570172" y="709275"/>
            <a:ext cx="3249608" cy="369332"/>
          </a:xfrm>
          <a:prstGeom prst="rect">
            <a:avLst/>
          </a:prstGeom>
          <a:noFill/>
        </p:spPr>
        <p:txBody>
          <a:bodyPr wrap="none" rtlCol="0">
            <a:spAutoFit/>
          </a:bodyPr>
          <a:lstStyle/>
          <a:p>
            <a:r>
              <a:rPr lang="es-MX" dirty="0">
                <a:solidFill>
                  <a:srgbClr val="7030A0"/>
                </a:solidFill>
              </a:rPr>
              <a:t>Son formales e institucionales</a:t>
            </a:r>
          </a:p>
        </p:txBody>
      </p:sp>
      <p:sp>
        <p:nvSpPr>
          <p:cNvPr id="8" name="CuadroTexto 7"/>
          <p:cNvSpPr txBox="1"/>
          <p:nvPr/>
        </p:nvSpPr>
        <p:spPr>
          <a:xfrm>
            <a:off x="6588224" y="1339034"/>
            <a:ext cx="1982187" cy="646331"/>
          </a:xfrm>
          <a:prstGeom prst="rect">
            <a:avLst/>
          </a:prstGeom>
          <a:noFill/>
        </p:spPr>
        <p:txBody>
          <a:bodyPr wrap="square" rtlCol="0">
            <a:spAutoFit/>
          </a:bodyPr>
          <a:lstStyle/>
          <a:p>
            <a:r>
              <a:rPr lang="es-MX" dirty="0">
                <a:solidFill>
                  <a:srgbClr val="7030A0"/>
                </a:solidFill>
              </a:rPr>
              <a:t>Su estructura es rígida</a:t>
            </a:r>
          </a:p>
        </p:txBody>
      </p:sp>
      <p:sp>
        <p:nvSpPr>
          <p:cNvPr id="10" name="CuadroTexto 9"/>
          <p:cNvSpPr txBox="1"/>
          <p:nvPr/>
        </p:nvSpPr>
        <p:spPr>
          <a:xfrm>
            <a:off x="6896042" y="2338975"/>
            <a:ext cx="2201032" cy="2031325"/>
          </a:xfrm>
          <a:prstGeom prst="rect">
            <a:avLst/>
          </a:prstGeom>
          <a:noFill/>
        </p:spPr>
        <p:txBody>
          <a:bodyPr wrap="square" rtlCol="0">
            <a:spAutoFit/>
          </a:bodyPr>
          <a:lstStyle/>
          <a:p>
            <a:r>
              <a:rPr lang="es-MX" dirty="0">
                <a:solidFill>
                  <a:srgbClr val="7030A0"/>
                </a:solidFill>
              </a:rPr>
              <a:t>Las relaciones entre sus miembros son frías, impersonales, racionales, contractuales y formales</a:t>
            </a:r>
          </a:p>
        </p:txBody>
      </p:sp>
      <p:sp>
        <p:nvSpPr>
          <p:cNvPr id="11" name="CuadroTexto 10"/>
          <p:cNvSpPr txBox="1"/>
          <p:nvPr/>
        </p:nvSpPr>
        <p:spPr>
          <a:xfrm>
            <a:off x="6405461" y="4913030"/>
            <a:ext cx="1756783" cy="1477328"/>
          </a:xfrm>
          <a:prstGeom prst="rect">
            <a:avLst/>
          </a:prstGeom>
          <a:noFill/>
        </p:spPr>
        <p:txBody>
          <a:bodyPr wrap="square" rtlCol="0">
            <a:spAutoFit/>
          </a:bodyPr>
          <a:lstStyle/>
          <a:p>
            <a:r>
              <a:rPr lang="es-MX" dirty="0">
                <a:solidFill>
                  <a:srgbClr val="7030A0"/>
                </a:solidFill>
              </a:rPr>
              <a:t>El grupo es un medio para cumplir otros fines personales</a:t>
            </a:r>
          </a:p>
        </p:txBody>
      </p:sp>
      <p:sp>
        <p:nvSpPr>
          <p:cNvPr id="3" name="Rectángulo 2"/>
          <p:cNvSpPr/>
          <p:nvPr/>
        </p:nvSpPr>
        <p:spPr>
          <a:xfrm rot="4920726">
            <a:off x="1845341" y="1328395"/>
            <a:ext cx="4801314" cy="4492564"/>
          </a:xfrm>
          <a:prstGeom prst="rect">
            <a:avLst/>
          </a:prstGeom>
          <a:noFill/>
        </p:spPr>
        <p:txBody>
          <a:bodyPr wrap="none" lIns="91440" tIns="45720" rIns="91440" bIns="45720">
            <a:prstTxWarp prst="textArchUp">
              <a:avLst/>
            </a:prstTxWarp>
            <a:spAutoFit/>
          </a:bodyPr>
          <a:lstStyle/>
          <a:p>
            <a:pPr algn="ctr"/>
            <a:r>
              <a:rPr lang="es-ES" sz="5400" b="0" cap="none" spc="0" dirty="0">
                <a:ln w="0"/>
                <a:solidFill>
                  <a:srgbClr val="7030A0"/>
                </a:solidFill>
                <a:effectLst>
                  <a:outerShdw blurRad="38100" dist="19050" dir="2700000" algn="tl" rotWithShape="0">
                    <a:schemeClr val="dk1">
                      <a:alpha val="40000"/>
                    </a:schemeClr>
                  </a:outerShdw>
                </a:effectLst>
              </a:rPr>
              <a:t>Características</a:t>
            </a:r>
          </a:p>
        </p:txBody>
      </p:sp>
      <p:sp>
        <p:nvSpPr>
          <p:cNvPr id="7" name="CuadroTexto 6"/>
          <p:cNvSpPr txBox="1"/>
          <p:nvPr/>
        </p:nvSpPr>
        <p:spPr>
          <a:xfrm>
            <a:off x="290377" y="1027524"/>
            <a:ext cx="3929281" cy="369332"/>
          </a:xfrm>
          <a:prstGeom prst="rect">
            <a:avLst/>
          </a:prstGeom>
          <a:noFill/>
        </p:spPr>
        <p:txBody>
          <a:bodyPr wrap="none" rtlCol="0">
            <a:spAutoFit/>
          </a:bodyPr>
          <a:lstStyle/>
          <a:p>
            <a:r>
              <a:rPr lang="es-MX" dirty="0">
                <a:solidFill>
                  <a:srgbClr val="7030A0"/>
                </a:solidFill>
              </a:rPr>
              <a:t>No surgen de acciones espontáneas</a:t>
            </a:r>
          </a:p>
        </p:txBody>
      </p:sp>
      <p:sp>
        <p:nvSpPr>
          <p:cNvPr id="14" name="CuadroTexto 13"/>
          <p:cNvSpPr txBox="1"/>
          <p:nvPr/>
        </p:nvSpPr>
        <p:spPr>
          <a:xfrm>
            <a:off x="238385" y="1572741"/>
            <a:ext cx="1785423" cy="923330"/>
          </a:xfrm>
          <a:prstGeom prst="rect">
            <a:avLst/>
          </a:prstGeom>
          <a:noFill/>
        </p:spPr>
        <p:txBody>
          <a:bodyPr wrap="square" rtlCol="0">
            <a:spAutoFit/>
          </a:bodyPr>
          <a:lstStyle/>
          <a:p>
            <a:r>
              <a:rPr lang="es-MX" dirty="0">
                <a:solidFill>
                  <a:srgbClr val="7030A0"/>
                </a:solidFill>
              </a:rPr>
              <a:t>Están insertos en la estructura social</a:t>
            </a:r>
          </a:p>
        </p:txBody>
      </p:sp>
      <p:sp>
        <p:nvSpPr>
          <p:cNvPr id="15" name="CuadroTexto 14"/>
          <p:cNvSpPr txBox="1"/>
          <p:nvPr/>
        </p:nvSpPr>
        <p:spPr>
          <a:xfrm>
            <a:off x="198390" y="2678533"/>
            <a:ext cx="1633375" cy="923330"/>
          </a:xfrm>
          <a:prstGeom prst="rect">
            <a:avLst/>
          </a:prstGeom>
          <a:noFill/>
        </p:spPr>
        <p:txBody>
          <a:bodyPr wrap="square" rtlCol="0">
            <a:spAutoFit/>
          </a:bodyPr>
          <a:lstStyle/>
          <a:p>
            <a:r>
              <a:rPr lang="es-MX" dirty="0">
                <a:solidFill>
                  <a:srgbClr val="7030A0"/>
                </a:solidFill>
              </a:rPr>
              <a:t>No ofrecen seguridad psicológica</a:t>
            </a:r>
          </a:p>
        </p:txBody>
      </p:sp>
      <p:sp>
        <p:nvSpPr>
          <p:cNvPr id="16" name="CuadroTexto 15"/>
          <p:cNvSpPr txBox="1"/>
          <p:nvPr/>
        </p:nvSpPr>
        <p:spPr>
          <a:xfrm>
            <a:off x="200167" y="3861048"/>
            <a:ext cx="1633375" cy="1477328"/>
          </a:xfrm>
          <a:prstGeom prst="rect">
            <a:avLst/>
          </a:prstGeom>
          <a:noFill/>
        </p:spPr>
        <p:txBody>
          <a:bodyPr wrap="square" rtlCol="0">
            <a:spAutoFit/>
          </a:bodyPr>
          <a:lstStyle/>
          <a:p>
            <a:r>
              <a:rPr lang="es-MX" dirty="0">
                <a:solidFill>
                  <a:srgbClr val="7030A0"/>
                </a:solidFill>
              </a:rPr>
              <a:t>Las actitudes frecuentes son el aislamiento y enajenación</a:t>
            </a:r>
          </a:p>
        </p:txBody>
      </p:sp>
      <p:sp>
        <p:nvSpPr>
          <p:cNvPr id="17" name="CuadroTexto 16"/>
          <p:cNvSpPr txBox="1"/>
          <p:nvPr/>
        </p:nvSpPr>
        <p:spPr>
          <a:xfrm>
            <a:off x="457665" y="5582536"/>
            <a:ext cx="1785339" cy="369332"/>
          </a:xfrm>
          <a:prstGeom prst="rect">
            <a:avLst/>
          </a:prstGeom>
          <a:noFill/>
        </p:spPr>
        <p:txBody>
          <a:bodyPr wrap="square" rtlCol="0">
            <a:spAutoFit/>
          </a:bodyPr>
          <a:lstStyle/>
          <a:p>
            <a:pPr algn="ctr"/>
            <a:r>
              <a:rPr lang="es-MX" dirty="0">
                <a:solidFill>
                  <a:srgbClr val="7030A0"/>
                </a:solidFill>
              </a:rPr>
              <a:t>Son numerosos</a:t>
            </a:r>
          </a:p>
        </p:txBody>
      </p:sp>
      <p:sp>
        <p:nvSpPr>
          <p:cNvPr id="18" name="CuadroTexto 17"/>
          <p:cNvSpPr txBox="1"/>
          <p:nvPr/>
        </p:nvSpPr>
        <p:spPr>
          <a:xfrm>
            <a:off x="2424677" y="5884238"/>
            <a:ext cx="2015418" cy="923330"/>
          </a:xfrm>
          <a:prstGeom prst="rect">
            <a:avLst/>
          </a:prstGeom>
          <a:noFill/>
        </p:spPr>
        <p:txBody>
          <a:bodyPr wrap="square" rtlCol="0">
            <a:spAutoFit/>
          </a:bodyPr>
          <a:lstStyle/>
          <a:p>
            <a:r>
              <a:rPr lang="es-MX" dirty="0">
                <a:solidFill>
                  <a:srgbClr val="7030A0"/>
                </a:solidFill>
              </a:rPr>
              <a:t>Los contactos de sus miembros son intermitentes</a:t>
            </a:r>
          </a:p>
        </p:txBody>
      </p:sp>
    </p:spTree>
    <p:extLst>
      <p:ext uri="{BB962C8B-B14F-4D97-AF65-F5344CB8AC3E}">
        <p14:creationId xmlns:p14="http://schemas.microsoft.com/office/powerpoint/2010/main" val="40125344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E6BD1B3-A382-444B-BE21-0B008D2BFF8D}" type="slidenum">
              <a:rPr lang="es-ES" smtClean="0"/>
              <a:pPr/>
              <a:t>27</a:t>
            </a:fld>
            <a:endParaRPr lang="es-ES"/>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tretch/>
        </p:blipFill>
        <p:spPr bwMode="auto">
          <a:xfrm>
            <a:off x="2195736" y="548680"/>
            <a:ext cx="4582360" cy="42393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19156" y="5166395"/>
            <a:ext cx="9089348"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¿Cuántos sujetos forman grupo?</a:t>
            </a:r>
            <a:endParaRPr lang="es-E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900820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5" y="260648"/>
            <a:ext cx="8352928" cy="418058"/>
          </a:xfrm>
        </p:spPr>
        <p:txBody>
          <a:bodyPr/>
          <a:lstStyle/>
          <a:p>
            <a:pPr algn="l"/>
            <a:r>
              <a:rPr lang="es-MX" sz="4000" dirty="0"/>
              <a:t>Didier </a:t>
            </a:r>
            <a:r>
              <a:rPr lang="es-MX" sz="4000" dirty="0" err="1"/>
              <a:t>Anzieu</a:t>
            </a:r>
            <a:r>
              <a:rPr lang="es-MX" sz="4000" dirty="0"/>
              <a:t>:</a:t>
            </a:r>
          </a:p>
        </p:txBody>
      </p:sp>
      <p:graphicFrame>
        <p:nvGraphicFramePr>
          <p:cNvPr id="5" name="4 Diagrama"/>
          <p:cNvGraphicFramePr/>
          <p:nvPr>
            <p:extLst>
              <p:ext uri="{D42A27DB-BD31-4B8C-83A1-F6EECF244321}">
                <p14:modId xmlns:p14="http://schemas.microsoft.com/office/powerpoint/2010/main" val="3997177181"/>
              </p:ext>
            </p:extLst>
          </p:nvPr>
        </p:nvGraphicFramePr>
        <p:xfrm>
          <a:off x="323528" y="908720"/>
          <a:ext cx="8460432"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5079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graphicEl>
                                              <a:dgm id="{169CA94A-E2DF-4E16-B82A-65505E98CD3E}"/>
                                            </p:graphicEl>
                                          </p:spTgt>
                                        </p:tgtEl>
                                        <p:attrNameLst>
                                          <p:attrName>style.visibility</p:attrName>
                                        </p:attrNameLst>
                                      </p:cBhvr>
                                      <p:to>
                                        <p:strVal val="visible"/>
                                      </p:to>
                                    </p:set>
                                    <p:animEffect transition="in" filter="wipe(left)">
                                      <p:cBhvr>
                                        <p:cTn id="7" dur="500"/>
                                        <p:tgtEl>
                                          <p:spTgt spid="5">
                                            <p:graphicEl>
                                              <a:dgm id="{169CA94A-E2DF-4E16-B82A-65505E98CD3E}"/>
                                            </p:graphic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graphicEl>
                                              <a:dgm id="{6C5EFEF7-9400-442E-9EF6-EAE7B14618DB}"/>
                                            </p:graphicEl>
                                          </p:spTgt>
                                        </p:tgtEl>
                                        <p:attrNameLst>
                                          <p:attrName>style.visibility</p:attrName>
                                        </p:attrNameLst>
                                      </p:cBhvr>
                                      <p:to>
                                        <p:strVal val="visible"/>
                                      </p:to>
                                    </p:set>
                                    <p:animEffect transition="in" filter="wipe(left)">
                                      <p:cBhvr>
                                        <p:cTn id="10" dur="500"/>
                                        <p:tgtEl>
                                          <p:spTgt spid="5">
                                            <p:graphicEl>
                                              <a:dgm id="{6C5EFEF7-9400-442E-9EF6-EAE7B14618DB}"/>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graphicEl>
                                              <a:dgm id="{33DF6C87-D71B-4E54-AD81-BDFAE58393B0}"/>
                                            </p:graphicEl>
                                          </p:spTgt>
                                        </p:tgtEl>
                                        <p:attrNameLst>
                                          <p:attrName>style.visibility</p:attrName>
                                        </p:attrNameLst>
                                      </p:cBhvr>
                                      <p:to>
                                        <p:strVal val="visible"/>
                                      </p:to>
                                    </p:set>
                                    <p:animEffect transition="in" filter="wipe(left)">
                                      <p:cBhvr>
                                        <p:cTn id="15" dur="500"/>
                                        <p:tgtEl>
                                          <p:spTgt spid="5">
                                            <p:graphicEl>
                                              <a:dgm id="{33DF6C87-D71B-4E54-AD81-BDFAE58393B0}"/>
                                            </p:graphic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graphicEl>
                                              <a:dgm id="{2828A81E-E834-479A-B731-7284A29C4BD2}"/>
                                            </p:graphicEl>
                                          </p:spTgt>
                                        </p:tgtEl>
                                        <p:attrNameLst>
                                          <p:attrName>style.visibility</p:attrName>
                                        </p:attrNameLst>
                                      </p:cBhvr>
                                      <p:to>
                                        <p:strVal val="visible"/>
                                      </p:to>
                                    </p:set>
                                    <p:animEffect transition="in" filter="wipe(left)">
                                      <p:cBhvr>
                                        <p:cTn id="18" dur="500"/>
                                        <p:tgtEl>
                                          <p:spTgt spid="5">
                                            <p:graphicEl>
                                              <a:dgm id="{2828A81E-E834-479A-B731-7284A29C4BD2}"/>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graphicEl>
                                              <a:dgm id="{E8BB895B-AD36-4AD3-82C4-5C15C2889494}"/>
                                            </p:graphicEl>
                                          </p:spTgt>
                                        </p:tgtEl>
                                        <p:attrNameLst>
                                          <p:attrName>style.visibility</p:attrName>
                                        </p:attrNameLst>
                                      </p:cBhvr>
                                      <p:to>
                                        <p:strVal val="visible"/>
                                      </p:to>
                                    </p:set>
                                    <p:animEffect transition="in" filter="wipe(left)">
                                      <p:cBhvr>
                                        <p:cTn id="23" dur="500"/>
                                        <p:tgtEl>
                                          <p:spTgt spid="5">
                                            <p:graphicEl>
                                              <a:dgm id="{E8BB895B-AD36-4AD3-82C4-5C15C2889494}"/>
                                            </p:graphic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graphicEl>
                                              <a:dgm id="{0071EBDE-A082-461B-9E75-54FD13A53C79}"/>
                                            </p:graphicEl>
                                          </p:spTgt>
                                        </p:tgtEl>
                                        <p:attrNameLst>
                                          <p:attrName>style.visibility</p:attrName>
                                        </p:attrNameLst>
                                      </p:cBhvr>
                                      <p:to>
                                        <p:strVal val="visible"/>
                                      </p:to>
                                    </p:set>
                                    <p:animEffect transition="in" filter="wipe(left)">
                                      <p:cBhvr>
                                        <p:cTn id="26" dur="500"/>
                                        <p:tgtEl>
                                          <p:spTgt spid="5">
                                            <p:graphicEl>
                                              <a:dgm id="{0071EBDE-A082-461B-9E75-54FD13A53C79}"/>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
                                            <p:graphicEl>
                                              <a:dgm id="{A63D9014-9554-49E5-B456-509563735FC9}"/>
                                            </p:graphicEl>
                                          </p:spTgt>
                                        </p:tgtEl>
                                        <p:attrNameLst>
                                          <p:attrName>style.visibility</p:attrName>
                                        </p:attrNameLst>
                                      </p:cBhvr>
                                      <p:to>
                                        <p:strVal val="visible"/>
                                      </p:to>
                                    </p:set>
                                    <p:animEffect transition="in" filter="wipe(left)">
                                      <p:cBhvr>
                                        <p:cTn id="31" dur="500"/>
                                        <p:tgtEl>
                                          <p:spTgt spid="5">
                                            <p:graphicEl>
                                              <a:dgm id="{A63D9014-9554-49E5-B456-509563735FC9}"/>
                                            </p:graphic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
                                            <p:graphicEl>
                                              <a:dgm id="{6B7191AE-7FAC-4953-B3E7-44965D355B8C}"/>
                                            </p:graphicEl>
                                          </p:spTgt>
                                        </p:tgtEl>
                                        <p:attrNameLst>
                                          <p:attrName>style.visibility</p:attrName>
                                        </p:attrNameLst>
                                      </p:cBhvr>
                                      <p:to>
                                        <p:strVal val="visible"/>
                                      </p:to>
                                    </p:set>
                                    <p:animEffect transition="in" filter="wipe(left)">
                                      <p:cBhvr>
                                        <p:cTn id="34" dur="500"/>
                                        <p:tgtEl>
                                          <p:spTgt spid="5">
                                            <p:graphicEl>
                                              <a:dgm id="{6B7191AE-7FAC-4953-B3E7-44965D355B8C}"/>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5">
                                            <p:graphicEl>
                                              <a:dgm id="{509700BA-62C2-4CED-8520-51ADFE483283}"/>
                                            </p:graphicEl>
                                          </p:spTgt>
                                        </p:tgtEl>
                                        <p:attrNameLst>
                                          <p:attrName>style.visibility</p:attrName>
                                        </p:attrNameLst>
                                      </p:cBhvr>
                                      <p:to>
                                        <p:strVal val="visible"/>
                                      </p:to>
                                    </p:set>
                                    <p:animEffect transition="in" filter="wipe(left)">
                                      <p:cBhvr>
                                        <p:cTn id="39" dur="500"/>
                                        <p:tgtEl>
                                          <p:spTgt spid="5">
                                            <p:graphicEl>
                                              <a:dgm id="{509700BA-62C2-4CED-8520-51ADFE483283}"/>
                                            </p:graphicEl>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
                                            <p:graphicEl>
                                              <a:dgm id="{658F61E9-9D21-4E17-B101-56B09CA443FA}"/>
                                            </p:graphicEl>
                                          </p:spTgt>
                                        </p:tgtEl>
                                        <p:attrNameLst>
                                          <p:attrName>style.visibility</p:attrName>
                                        </p:attrNameLst>
                                      </p:cBhvr>
                                      <p:to>
                                        <p:strVal val="visible"/>
                                      </p:to>
                                    </p:set>
                                    <p:animEffect transition="in" filter="wipe(left)">
                                      <p:cBhvr>
                                        <p:cTn id="42" dur="500"/>
                                        <p:tgtEl>
                                          <p:spTgt spid="5">
                                            <p:graphicEl>
                                              <a:dgm id="{658F61E9-9D21-4E17-B101-56B09CA443FA}"/>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
                                            <p:graphicEl>
                                              <a:dgm id="{06CFEFA7-4350-4323-B9A0-5AF22817F1BA}"/>
                                            </p:graphicEl>
                                          </p:spTgt>
                                        </p:tgtEl>
                                        <p:attrNameLst>
                                          <p:attrName>style.visibility</p:attrName>
                                        </p:attrNameLst>
                                      </p:cBhvr>
                                      <p:to>
                                        <p:strVal val="visible"/>
                                      </p:to>
                                    </p:set>
                                    <p:animEffect transition="in" filter="wipe(left)">
                                      <p:cBhvr>
                                        <p:cTn id="47" dur="500"/>
                                        <p:tgtEl>
                                          <p:spTgt spid="5">
                                            <p:graphicEl>
                                              <a:dgm id="{06CFEFA7-4350-4323-B9A0-5AF22817F1BA}"/>
                                            </p:graphicEl>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5">
                                            <p:graphicEl>
                                              <a:dgm id="{8CBF3D6E-3CAE-4E7F-8A19-65F872771DBA}"/>
                                            </p:graphicEl>
                                          </p:spTgt>
                                        </p:tgtEl>
                                        <p:attrNameLst>
                                          <p:attrName>style.visibility</p:attrName>
                                        </p:attrNameLst>
                                      </p:cBhvr>
                                      <p:to>
                                        <p:strVal val="visible"/>
                                      </p:to>
                                    </p:set>
                                    <p:animEffect transition="in" filter="wipe(left)">
                                      <p:cBhvr>
                                        <p:cTn id="50" dur="500"/>
                                        <p:tgtEl>
                                          <p:spTgt spid="5">
                                            <p:graphicEl>
                                              <a:dgm id="{8CBF3D6E-3CAE-4E7F-8A19-65F872771DB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465717" y="59679"/>
            <a:ext cx="8212565" cy="866095"/>
          </a:xfrm>
        </p:spPr>
        <p:txBody>
          <a:bodyPr/>
          <a:lstStyle/>
          <a:p>
            <a:r>
              <a:rPr lang="es-MX" dirty="0"/>
              <a:t>Clasificación de grupo de </a:t>
            </a:r>
            <a:r>
              <a:rPr lang="es-MX" dirty="0" err="1"/>
              <a:t>Anzieu</a:t>
            </a:r>
            <a:endParaRPr lang="es-MX" dirty="0"/>
          </a:p>
        </p:txBody>
      </p:sp>
      <p:sp>
        <p:nvSpPr>
          <p:cNvPr id="2" name="1 Marcador de número de diapositiva"/>
          <p:cNvSpPr>
            <a:spLocks noGrp="1"/>
          </p:cNvSpPr>
          <p:nvPr>
            <p:ph type="sldNum" sz="quarter" idx="12"/>
          </p:nvPr>
        </p:nvSpPr>
        <p:spPr/>
        <p:txBody>
          <a:bodyPr/>
          <a:lstStyle/>
          <a:p>
            <a:fld id="{1E6BD1B3-A382-444B-BE21-0B008D2BFF8D}" type="slidenum">
              <a:rPr lang="es-ES" smtClean="0"/>
              <a:pPr/>
              <a:t>29</a:t>
            </a:fld>
            <a:endParaRPr lang="es-ES"/>
          </a:p>
        </p:txBody>
      </p:sp>
      <p:sp>
        <p:nvSpPr>
          <p:cNvPr id="3" name="2 Rectángulo"/>
          <p:cNvSpPr/>
          <p:nvPr/>
        </p:nvSpPr>
        <p:spPr>
          <a:xfrm>
            <a:off x="457200" y="868262"/>
            <a:ext cx="7992888" cy="1569660"/>
          </a:xfrm>
          <a:prstGeom prst="rect">
            <a:avLst/>
          </a:prstGeom>
        </p:spPr>
        <p:txBody>
          <a:bodyPr wrap="square">
            <a:spAutoFit/>
          </a:bodyPr>
          <a:lstStyle/>
          <a:p>
            <a:r>
              <a:rPr lang="es-MX" sz="3200" u="sng" dirty="0">
                <a:solidFill>
                  <a:srgbClr val="C00000"/>
                </a:solidFill>
              </a:rPr>
              <a:t>Considera: </a:t>
            </a:r>
          </a:p>
          <a:p>
            <a:pPr marL="457200" indent="-457200">
              <a:buFont typeface="Wingdings" panose="05000000000000000000" pitchFamily="2" charset="2"/>
              <a:buChar char="ü"/>
            </a:pPr>
            <a:r>
              <a:rPr lang="es-MX" sz="3200" dirty="0"/>
              <a:t>Grado de organización interna</a:t>
            </a:r>
          </a:p>
          <a:p>
            <a:pPr marL="457200" indent="-457200">
              <a:buFont typeface="Wingdings" panose="05000000000000000000" pitchFamily="2" charset="2"/>
              <a:buChar char="ü"/>
            </a:pPr>
            <a:r>
              <a:rPr lang="es-MX" sz="3200" dirty="0"/>
              <a:t>Diferenciación de funciones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785" y="2549355"/>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1534"/>
          <a:stretch/>
        </p:blipFill>
        <p:spPr bwMode="auto">
          <a:xfrm>
            <a:off x="4383229" y="2549355"/>
            <a:ext cx="3996444" cy="3111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7750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682752" cy="1162050"/>
          </a:xfrm>
        </p:spPr>
        <p:txBody>
          <a:bodyPr/>
          <a:lstStyle/>
          <a:p>
            <a:r>
              <a:rPr lang="es-MX" i="0" dirty="0">
                <a:solidFill>
                  <a:schemeClr val="accent2">
                    <a:lumMod val="50000"/>
                  </a:schemeClr>
                </a:solidFill>
                <a:latin typeface="HelveticaNeueLT Std Lt" panose="020B0403020202020204" pitchFamily="34" charset="0"/>
              </a:rPr>
              <a:t>Guion explicativo para el empleo de este material didáctico</a:t>
            </a:r>
          </a:p>
        </p:txBody>
      </p:sp>
      <p:sp>
        <p:nvSpPr>
          <p:cNvPr id="5" name="Marcador de texto 4"/>
          <p:cNvSpPr>
            <a:spLocks noGrp="1"/>
          </p:cNvSpPr>
          <p:nvPr>
            <p:ph type="body" sz="half" idx="2"/>
          </p:nvPr>
        </p:nvSpPr>
        <p:spPr>
          <a:xfrm>
            <a:off x="457200" y="1651124"/>
            <a:ext cx="3008313" cy="3650084"/>
          </a:xfrm>
        </p:spPr>
        <p:txBody>
          <a:bodyPr/>
          <a:lstStyle/>
          <a:p>
            <a:r>
              <a:rPr lang="es-MX" dirty="0">
                <a:latin typeface="HelveticaNeueLT Std Lt" panose="020B0403020202020204" pitchFamily="34" charset="0"/>
              </a:rPr>
              <a:t>Este material fue diseñado en una presentación de PowerPoint, su organización favorece la lectura ágil y fluida, por ello se omitieron las animaciones.</a:t>
            </a:r>
          </a:p>
          <a:p>
            <a:endParaRPr lang="es-MX" dirty="0">
              <a:latin typeface="HelveticaNeueLT Std Lt" panose="020B0403020202020204" pitchFamily="34" charset="0"/>
            </a:endParaRPr>
          </a:p>
          <a:p>
            <a:r>
              <a:rPr lang="es-MX" dirty="0">
                <a:latin typeface="HelveticaNeueLT Std Lt" panose="020B0403020202020204" pitchFamily="34" charset="0"/>
              </a:rPr>
              <a:t>Los contenidos están organizados para la revisión teórica conceptual que argumenta los esquemas y ejemplos planteados.</a:t>
            </a:r>
          </a:p>
          <a:p>
            <a:endParaRPr lang="es-MX" dirty="0">
              <a:latin typeface="HelveticaNeueLT Std Lt" panose="020B0403020202020204" pitchFamily="34" charset="0"/>
            </a:endParaRPr>
          </a:p>
          <a:p>
            <a:r>
              <a:rPr lang="es-MX" dirty="0">
                <a:latin typeface="HelveticaNeueLT Std Lt" panose="020B0403020202020204" pitchFamily="34" charset="0"/>
              </a:rPr>
              <a:t>Se han incluido los siguientes íconos para identificar actividades de apoyo al proceso de aprendizaje:</a:t>
            </a:r>
          </a:p>
        </p:txBody>
      </p:sp>
      <p:pic>
        <p:nvPicPr>
          <p:cNvPr id="9" name="Imagen 8"/>
          <p:cNvPicPr>
            <a:picLocks noChangeAspect="1"/>
          </p:cNvPicPr>
          <p:nvPr/>
        </p:nvPicPr>
        <p:blipFill rotWithShape="1">
          <a:blip r:embed="rId2">
            <a:extLst>
              <a:ext uri="{28A0092B-C50C-407E-A947-70E740481C1C}">
                <a14:useLocalDpi xmlns:a14="http://schemas.microsoft.com/office/drawing/2010/main" val="0"/>
              </a:ext>
            </a:extLst>
          </a:blip>
          <a:srcRect l="9923" r="10699" b="7830"/>
          <a:stretch/>
        </p:blipFill>
        <p:spPr>
          <a:xfrm>
            <a:off x="3851920" y="1819982"/>
            <a:ext cx="4850027" cy="3218036"/>
          </a:xfrm>
          <a:prstGeom prst="rect">
            <a:avLst/>
          </a:prstGeom>
        </p:spPr>
      </p:pic>
      <p:pic>
        <p:nvPicPr>
          <p:cNvPr id="14" name="Imagen 13"/>
          <p:cNvPicPr>
            <a:picLocks noChangeAspect="1"/>
          </p:cNvPicPr>
          <p:nvPr/>
        </p:nvPicPr>
        <p:blipFill>
          <a:blip r:embed="rId3"/>
          <a:stretch>
            <a:fillRect/>
          </a:stretch>
        </p:blipFill>
        <p:spPr>
          <a:xfrm>
            <a:off x="251520" y="5301208"/>
            <a:ext cx="3103133" cy="1188823"/>
          </a:xfrm>
          <a:prstGeom prst="rect">
            <a:avLst/>
          </a:prstGeom>
        </p:spPr>
      </p:pic>
    </p:spTree>
    <p:extLst>
      <p:ext uri="{BB962C8B-B14F-4D97-AF65-F5344CB8AC3E}">
        <p14:creationId xmlns:p14="http://schemas.microsoft.com/office/powerpoint/2010/main" val="2202187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Muchedumbre</a:t>
            </a:r>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55576" y="1252360"/>
            <a:ext cx="4524993" cy="3189169"/>
          </a:xfrm>
          <a:prstGeom prst="ellipse">
            <a:avLst/>
          </a:prstGeom>
          <a:ln>
            <a:noFill/>
          </a:ln>
          <a:effectLst>
            <a:softEdge rad="112500"/>
          </a:effectLst>
        </p:spPr>
      </p:pic>
      <p:sp>
        <p:nvSpPr>
          <p:cNvPr id="5" name="CuadroTexto 4"/>
          <p:cNvSpPr txBox="1"/>
          <p:nvPr/>
        </p:nvSpPr>
        <p:spPr>
          <a:xfrm>
            <a:off x="5004048" y="460588"/>
            <a:ext cx="3528392" cy="1200329"/>
          </a:xfrm>
          <a:prstGeom prst="rect">
            <a:avLst/>
          </a:prstGeom>
          <a:noFill/>
        </p:spPr>
        <p:txBody>
          <a:bodyPr wrap="square" rtlCol="0">
            <a:spAutoFit/>
          </a:bodyPr>
          <a:lstStyle/>
          <a:p>
            <a:r>
              <a:rPr lang="es-MX" dirty="0"/>
              <a:t>Estructura y grado de organización interna:</a:t>
            </a:r>
          </a:p>
          <a:p>
            <a:r>
              <a:rPr lang="es-MX" i="1" dirty="0">
                <a:solidFill>
                  <a:srgbClr val="C00000"/>
                </a:solidFill>
              </a:rPr>
              <a:t>Muy débil derivada del anonimato.</a:t>
            </a:r>
          </a:p>
        </p:txBody>
      </p:sp>
      <p:sp>
        <p:nvSpPr>
          <p:cNvPr id="6" name="CuadroTexto 5"/>
          <p:cNvSpPr txBox="1"/>
          <p:nvPr/>
        </p:nvSpPr>
        <p:spPr>
          <a:xfrm>
            <a:off x="5721263" y="1979112"/>
            <a:ext cx="1872208" cy="646331"/>
          </a:xfrm>
          <a:prstGeom prst="rect">
            <a:avLst/>
          </a:prstGeom>
          <a:noFill/>
        </p:spPr>
        <p:txBody>
          <a:bodyPr wrap="square" rtlCol="0">
            <a:spAutoFit/>
          </a:bodyPr>
          <a:lstStyle/>
          <a:p>
            <a:r>
              <a:rPr lang="es-MX" dirty="0"/>
              <a:t>Duración:</a:t>
            </a:r>
          </a:p>
          <a:p>
            <a:r>
              <a:rPr lang="es-MX" i="1" dirty="0">
                <a:solidFill>
                  <a:srgbClr val="C00000"/>
                </a:solidFill>
              </a:rPr>
              <a:t>Minutas a días.</a:t>
            </a:r>
          </a:p>
        </p:txBody>
      </p:sp>
      <p:sp>
        <p:nvSpPr>
          <p:cNvPr id="7" name="CuadroTexto 6"/>
          <p:cNvSpPr txBox="1"/>
          <p:nvPr/>
        </p:nvSpPr>
        <p:spPr>
          <a:xfrm>
            <a:off x="5652120" y="3189139"/>
            <a:ext cx="3384376" cy="923330"/>
          </a:xfrm>
          <a:prstGeom prst="rect">
            <a:avLst/>
          </a:prstGeom>
          <a:noFill/>
        </p:spPr>
        <p:txBody>
          <a:bodyPr wrap="square" rtlCol="0">
            <a:spAutoFit/>
          </a:bodyPr>
          <a:lstStyle/>
          <a:p>
            <a:r>
              <a:rPr lang="es-MX" dirty="0"/>
              <a:t>Relaciones entre individuos:</a:t>
            </a:r>
          </a:p>
          <a:p>
            <a:r>
              <a:rPr lang="es-MX" i="1" dirty="0">
                <a:solidFill>
                  <a:srgbClr val="C00000"/>
                </a:solidFill>
              </a:rPr>
              <a:t>Determinadas por el contagio de emociones.</a:t>
            </a:r>
          </a:p>
        </p:txBody>
      </p:sp>
      <p:sp>
        <p:nvSpPr>
          <p:cNvPr id="8" name="CuadroTexto 7"/>
          <p:cNvSpPr txBox="1"/>
          <p:nvPr/>
        </p:nvSpPr>
        <p:spPr>
          <a:xfrm>
            <a:off x="4773182" y="4646528"/>
            <a:ext cx="3075850" cy="1200329"/>
          </a:xfrm>
          <a:prstGeom prst="rect">
            <a:avLst/>
          </a:prstGeom>
          <a:noFill/>
        </p:spPr>
        <p:txBody>
          <a:bodyPr wrap="square" rtlCol="0">
            <a:spAutoFit/>
          </a:bodyPr>
          <a:lstStyle/>
          <a:p>
            <a:r>
              <a:rPr lang="es-MX" dirty="0"/>
              <a:t>Efecto de las creencias y normas:</a:t>
            </a:r>
          </a:p>
          <a:p>
            <a:r>
              <a:rPr lang="es-MX" i="1" dirty="0">
                <a:solidFill>
                  <a:srgbClr val="C00000"/>
                </a:solidFill>
              </a:rPr>
              <a:t>Irrupción de creencias latentes.</a:t>
            </a:r>
          </a:p>
        </p:txBody>
      </p:sp>
      <p:sp>
        <p:nvSpPr>
          <p:cNvPr id="9" name="CuadroTexto 8"/>
          <p:cNvSpPr txBox="1"/>
          <p:nvPr/>
        </p:nvSpPr>
        <p:spPr>
          <a:xfrm>
            <a:off x="2771800" y="4869160"/>
            <a:ext cx="1584176" cy="923330"/>
          </a:xfrm>
          <a:prstGeom prst="rect">
            <a:avLst/>
          </a:prstGeom>
          <a:noFill/>
        </p:spPr>
        <p:txBody>
          <a:bodyPr wrap="square" rtlCol="0">
            <a:spAutoFit/>
          </a:bodyPr>
          <a:lstStyle/>
          <a:p>
            <a:r>
              <a:rPr lang="es-MX" dirty="0"/>
              <a:t>Conciencia de fines:</a:t>
            </a:r>
          </a:p>
          <a:p>
            <a:r>
              <a:rPr lang="es-MX" i="1" dirty="0">
                <a:solidFill>
                  <a:srgbClr val="C00000"/>
                </a:solidFill>
              </a:rPr>
              <a:t>Débil.</a:t>
            </a:r>
          </a:p>
        </p:txBody>
      </p:sp>
      <p:sp>
        <p:nvSpPr>
          <p:cNvPr id="10" name="CuadroTexto 9"/>
          <p:cNvSpPr txBox="1"/>
          <p:nvPr/>
        </p:nvSpPr>
        <p:spPr>
          <a:xfrm>
            <a:off x="179512" y="4509120"/>
            <a:ext cx="2664296" cy="923330"/>
          </a:xfrm>
          <a:prstGeom prst="rect">
            <a:avLst/>
          </a:prstGeom>
          <a:noFill/>
        </p:spPr>
        <p:txBody>
          <a:bodyPr wrap="square" rtlCol="0">
            <a:spAutoFit/>
          </a:bodyPr>
          <a:lstStyle/>
          <a:p>
            <a:r>
              <a:rPr lang="es-MX" dirty="0"/>
              <a:t>Acciones comunes:</a:t>
            </a:r>
          </a:p>
          <a:p>
            <a:r>
              <a:rPr lang="es-MX" i="1" dirty="0">
                <a:solidFill>
                  <a:srgbClr val="C00000"/>
                </a:solidFill>
              </a:rPr>
              <a:t>Apatía o acciones extremas.</a:t>
            </a:r>
          </a:p>
        </p:txBody>
      </p:sp>
      <p:cxnSp>
        <p:nvCxnSpPr>
          <p:cNvPr id="12" name="Conector angular 11"/>
          <p:cNvCxnSpPr>
            <a:stCxn id="4" idx="0"/>
            <a:endCxn id="5" idx="1"/>
          </p:cNvCxnSpPr>
          <p:nvPr/>
        </p:nvCxnSpPr>
        <p:spPr>
          <a:xfrm rot="5400000" flipH="1" flipV="1">
            <a:off x="3915257" y="163570"/>
            <a:ext cx="191607" cy="198597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angular 13"/>
          <p:cNvCxnSpPr>
            <a:stCxn id="4" idx="6"/>
            <a:endCxn id="6" idx="1"/>
          </p:cNvCxnSpPr>
          <p:nvPr/>
        </p:nvCxnSpPr>
        <p:spPr>
          <a:xfrm flipV="1">
            <a:off x="5280569" y="2302278"/>
            <a:ext cx="440694" cy="54466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angular 18"/>
          <p:cNvCxnSpPr>
            <a:stCxn id="4" idx="6"/>
            <a:endCxn id="7" idx="1"/>
          </p:cNvCxnSpPr>
          <p:nvPr/>
        </p:nvCxnSpPr>
        <p:spPr>
          <a:xfrm>
            <a:off x="5280569" y="2846945"/>
            <a:ext cx="371551" cy="80385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angular 22"/>
          <p:cNvCxnSpPr>
            <a:stCxn id="4" idx="5"/>
            <a:endCxn id="8" idx="0"/>
          </p:cNvCxnSpPr>
          <p:nvPr/>
        </p:nvCxnSpPr>
        <p:spPr>
          <a:xfrm rot="16200000" flipH="1">
            <a:off x="5128482" y="3463903"/>
            <a:ext cx="672042" cy="169320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ector angular 24"/>
          <p:cNvCxnSpPr>
            <a:stCxn id="4" idx="4"/>
            <a:endCxn id="9" idx="0"/>
          </p:cNvCxnSpPr>
          <p:nvPr/>
        </p:nvCxnSpPr>
        <p:spPr>
          <a:xfrm rot="16200000" flipH="1">
            <a:off x="3077165" y="4382436"/>
            <a:ext cx="427631" cy="54581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angular 26"/>
          <p:cNvCxnSpPr>
            <a:stCxn id="4" idx="3"/>
            <a:endCxn id="10" idx="0"/>
          </p:cNvCxnSpPr>
          <p:nvPr/>
        </p:nvCxnSpPr>
        <p:spPr>
          <a:xfrm rot="16200000" flipH="1">
            <a:off x="1197636" y="4195096"/>
            <a:ext cx="534634" cy="9341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98222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Pandilla</a:t>
            </a: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3890" y="940056"/>
            <a:ext cx="4690047" cy="3501474"/>
          </a:xfrm>
          <a:prstGeom prst="ellipse">
            <a:avLst/>
          </a:prstGeom>
          <a:ln>
            <a:noFill/>
          </a:ln>
          <a:effectLst>
            <a:softEdge rad="0"/>
          </a:effectLst>
        </p:spPr>
      </p:pic>
      <p:sp>
        <p:nvSpPr>
          <p:cNvPr id="5" name="CuadroTexto 4"/>
          <p:cNvSpPr txBox="1"/>
          <p:nvPr/>
        </p:nvSpPr>
        <p:spPr>
          <a:xfrm>
            <a:off x="5004048" y="460588"/>
            <a:ext cx="3528392" cy="1200329"/>
          </a:xfrm>
          <a:prstGeom prst="rect">
            <a:avLst/>
          </a:prstGeom>
          <a:noFill/>
        </p:spPr>
        <p:txBody>
          <a:bodyPr wrap="square" rtlCol="0">
            <a:spAutoFit/>
          </a:bodyPr>
          <a:lstStyle/>
          <a:p>
            <a:r>
              <a:rPr lang="es-MX" dirty="0"/>
              <a:t>Estructura y grado de organización interna:</a:t>
            </a:r>
          </a:p>
          <a:p>
            <a:r>
              <a:rPr lang="es-MX" i="1" dirty="0">
                <a:solidFill>
                  <a:srgbClr val="C00000"/>
                </a:solidFill>
              </a:rPr>
              <a:t>Débil, espontáneo, separación fácil.</a:t>
            </a:r>
          </a:p>
        </p:txBody>
      </p:sp>
      <p:sp>
        <p:nvSpPr>
          <p:cNvPr id="6" name="CuadroTexto 5"/>
          <p:cNvSpPr txBox="1"/>
          <p:nvPr/>
        </p:nvSpPr>
        <p:spPr>
          <a:xfrm>
            <a:off x="5721263" y="1979112"/>
            <a:ext cx="1872208" cy="646331"/>
          </a:xfrm>
          <a:prstGeom prst="rect">
            <a:avLst/>
          </a:prstGeom>
          <a:noFill/>
        </p:spPr>
        <p:txBody>
          <a:bodyPr wrap="square" rtlCol="0">
            <a:spAutoFit/>
          </a:bodyPr>
          <a:lstStyle/>
          <a:p>
            <a:r>
              <a:rPr lang="es-MX" dirty="0"/>
              <a:t>Duración:</a:t>
            </a:r>
          </a:p>
          <a:p>
            <a:r>
              <a:rPr lang="es-MX" i="1" dirty="0">
                <a:solidFill>
                  <a:srgbClr val="C00000"/>
                </a:solidFill>
              </a:rPr>
              <a:t>Horas a meses.</a:t>
            </a:r>
          </a:p>
        </p:txBody>
      </p:sp>
      <p:sp>
        <p:nvSpPr>
          <p:cNvPr id="7" name="CuadroTexto 6"/>
          <p:cNvSpPr txBox="1"/>
          <p:nvPr/>
        </p:nvSpPr>
        <p:spPr>
          <a:xfrm>
            <a:off x="5652120" y="3189139"/>
            <a:ext cx="3384376" cy="646331"/>
          </a:xfrm>
          <a:prstGeom prst="rect">
            <a:avLst/>
          </a:prstGeom>
          <a:noFill/>
        </p:spPr>
        <p:txBody>
          <a:bodyPr wrap="square" rtlCol="0">
            <a:spAutoFit/>
          </a:bodyPr>
          <a:lstStyle/>
          <a:p>
            <a:r>
              <a:rPr lang="es-MX" dirty="0"/>
              <a:t>Relaciones entre individuos:</a:t>
            </a:r>
          </a:p>
          <a:p>
            <a:r>
              <a:rPr lang="es-MX" i="1" dirty="0">
                <a:solidFill>
                  <a:srgbClr val="C00000"/>
                </a:solidFill>
              </a:rPr>
              <a:t>Búsqueda de lo parecido.</a:t>
            </a:r>
          </a:p>
        </p:txBody>
      </p:sp>
      <p:sp>
        <p:nvSpPr>
          <p:cNvPr id="8" name="CuadroTexto 7"/>
          <p:cNvSpPr txBox="1"/>
          <p:nvPr/>
        </p:nvSpPr>
        <p:spPr>
          <a:xfrm>
            <a:off x="4773182" y="4646528"/>
            <a:ext cx="3075850" cy="923330"/>
          </a:xfrm>
          <a:prstGeom prst="rect">
            <a:avLst/>
          </a:prstGeom>
          <a:noFill/>
        </p:spPr>
        <p:txBody>
          <a:bodyPr wrap="square" rtlCol="0">
            <a:spAutoFit/>
          </a:bodyPr>
          <a:lstStyle/>
          <a:p>
            <a:r>
              <a:rPr lang="es-MX" dirty="0"/>
              <a:t>Efecto de las creencias y normas:</a:t>
            </a:r>
          </a:p>
          <a:p>
            <a:r>
              <a:rPr lang="es-MX" i="1" dirty="0">
                <a:solidFill>
                  <a:srgbClr val="C00000"/>
                </a:solidFill>
              </a:rPr>
              <a:t>Refuerzo.</a:t>
            </a:r>
          </a:p>
        </p:txBody>
      </p:sp>
      <p:sp>
        <p:nvSpPr>
          <p:cNvPr id="9" name="CuadroTexto 8"/>
          <p:cNvSpPr txBox="1"/>
          <p:nvPr/>
        </p:nvSpPr>
        <p:spPr>
          <a:xfrm>
            <a:off x="2771800" y="4869160"/>
            <a:ext cx="1584176" cy="923330"/>
          </a:xfrm>
          <a:prstGeom prst="rect">
            <a:avLst/>
          </a:prstGeom>
          <a:noFill/>
        </p:spPr>
        <p:txBody>
          <a:bodyPr wrap="square" rtlCol="0">
            <a:spAutoFit/>
          </a:bodyPr>
          <a:lstStyle/>
          <a:p>
            <a:r>
              <a:rPr lang="es-MX" dirty="0"/>
              <a:t>Conciencia de fines:</a:t>
            </a:r>
          </a:p>
          <a:p>
            <a:r>
              <a:rPr lang="es-MX" i="1" dirty="0">
                <a:solidFill>
                  <a:srgbClr val="C00000"/>
                </a:solidFill>
              </a:rPr>
              <a:t>Media.</a:t>
            </a:r>
          </a:p>
        </p:txBody>
      </p:sp>
      <p:sp>
        <p:nvSpPr>
          <p:cNvPr id="10" name="CuadroTexto 9"/>
          <p:cNvSpPr txBox="1"/>
          <p:nvPr/>
        </p:nvSpPr>
        <p:spPr>
          <a:xfrm>
            <a:off x="179512" y="4509120"/>
            <a:ext cx="2664296" cy="1200329"/>
          </a:xfrm>
          <a:prstGeom prst="rect">
            <a:avLst/>
          </a:prstGeom>
          <a:noFill/>
        </p:spPr>
        <p:txBody>
          <a:bodyPr wrap="square" rtlCol="0">
            <a:spAutoFit/>
          </a:bodyPr>
          <a:lstStyle/>
          <a:p>
            <a:r>
              <a:rPr lang="es-MX" dirty="0"/>
              <a:t>Acciones comunes:</a:t>
            </a:r>
          </a:p>
          <a:p>
            <a:r>
              <a:rPr lang="es-MX" i="1" dirty="0">
                <a:solidFill>
                  <a:srgbClr val="C00000"/>
                </a:solidFill>
              </a:rPr>
              <a:t>Espontáneas pero poco importantes para el grupo.</a:t>
            </a:r>
          </a:p>
        </p:txBody>
      </p:sp>
      <p:cxnSp>
        <p:nvCxnSpPr>
          <p:cNvPr id="14" name="Conector angular 13"/>
          <p:cNvCxnSpPr>
            <a:stCxn id="4" idx="6"/>
            <a:endCxn id="6" idx="1"/>
          </p:cNvCxnSpPr>
          <p:nvPr/>
        </p:nvCxnSpPr>
        <p:spPr>
          <a:xfrm flipV="1">
            <a:off x="5153937" y="2302278"/>
            <a:ext cx="567326" cy="38851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angular 18"/>
          <p:cNvCxnSpPr>
            <a:stCxn id="4" idx="6"/>
            <a:endCxn id="7" idx="1"/>
          </p:cNvCxnSpPr>
          <p:nvPr/>
        </p:nvCxnSpPr>
        <p:spPr>
          <a:xfrm>
            <a:off x="5153937" y="2690793"/>
            <a:ext cx="498183" cy="82151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angular 22"/>
          <p:cNvCxnSpPr>
            <a:stCxn id="4" idx="5"/>
            <a:endCxn id="8" idx="0"/>
          </p:cNvCxnSpPr>
          <p:nvPr/>
        </p:nvCxnSpPr>
        <p:spPr>
          <a:xfrm rot="16200000" flipH="1">
            <a:off x="5030213" y="3365633"/>
            <a:ext cx="717777" cy="184401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ector angular 24"/>
          <p:cNvCxnSpPr>
            <a:stCxn id="4" idx="4"/>
            <a:endCxn id="9" idx="0"/>
          </p:cNvCxnSpPr>
          <p:nvPr/>
        </p:nvCxnSpPr>
        <p:spPr>
          <a:xfrm rot="16200000" flipH="1">
            <a:off x="2972586" y="4277858"/>
            <a:ext cx="427630" cy="75497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angular 26"/>
          <p:cNvCxnSpPr>
            <a:stCxn id="4" idx="3"/>
            <a:endCxn id="10" idx="0"/>
          </p:cNvCxnSpPr>
          <p:nvPr/>
        </p:nvCxnSpPr>
        <p:spPr>
          <a:xfrm rot="16200000" flipH="1">
            <a:off x="1041011" y="4038470"/>
            <a:ext cx="580369" cy="36092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angular 23"/>
          <p:cNvCxnSpPr>
            <a:stCxn id="4" idx="7"/>
            <a:endCxn id="5" idx="1"/>
          </p:cNvCxnSpPr>
          <p:nvPr/>
        </p:nvCxnSpPr>
        <p:spPr>
          <a:xfrm rot="5400000" flipH="1" flipV="1">
            <a:off x="4539531" y="988318"/>
            <a:ext cx="392082" cy="536952"/>
          </a:xfrm>
          <a:prstGeom prst="bentConnector4">
            <a:avLst>
              <a:gd name="adj1" fmla="val 46732"/>
              <a:gd name="adj2" fmla="val 25916"/>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0885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Agrupación</a:t>
            </a: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3890" y="1115230"/>
            <a:ext cx="4690047" cy="3151125"/>
          </a:xfrm>
          <a:prstGeom prst="ellipse">
            <a:avLst/>
          </a:prstGeom>
          <a:ln>
            <a:noFill/>
          </a:ln>
          <a:effectLst>
            <a:softEdge rad="0"/>
          </a:effectLst>
        </p:spPr>
      </p:pic>
      <p:sp>
        <p:nvSpPr>
          <p:cNvPr id="5" name="CuadroTexto 4"/>
          <p:cNvSpPr txBox="1"/>
          <p:nvPr/>
        </p:nvSpPr>
        <p:spPr>
          <a:xfrm>
            <a:off x="5004048" y="460588"/>
            <a:ext cx="3528392" cy="923330"/>
          </a:xfrm>
          <a:prstGeom prst="rect">
            <a:avLst/>
          </a:prstGeom>
          <a:noFill/>
        </p:spPr>
        <p:txBody>
          <a:bodyPr wrap="square" rtlCol="0">
            <a:spAutoFit/>
          </a:bodyPr>
          <a:lstStyle/>
          <a:p>
            <a:r>
              <a:rPr lang="es-MX" dirty="0"/>
              <a:t>Estructura y grado de organización interna:</a:t>
            </a:r>
          </a:p>
          <a:p>
            <a:r>
              <a:rPr lang="es-MX" i="1" dirty="0">
                <a:solidFill>
                  <a:srgbClr val="C00000"/>
                </a:solidFill>
              </a:rPr>
              <a:t>Media, forzado, separación fácil.</a:t>
            </a:r>
          </a:p>
        </p:txBody>
      </p:sp>
      <p:sp>
        <p:nvSpPr>
          <p:cNvPr id="6" name="CuadroTexto 5"/>
          <p:cNvSpPr txBox="1"/>
          <p:nvPr/>
        </p:nvSpPr>
        <p:spPr>
          <a:xfrm>
            <a:off x="5721263" y="1979112"/>
            <a:ext cx="1872208" cy="923330"/>
          </a:xfrm>
          <a:prstGeom prst="rect">
            <a:avLst/>
          </a:prstGeom>
          <a:noFill/>
        </p:spPr>
        <p:txBody>
          <a:bodyPr wrap="square" rtlCol="0">
            <a:spAutoFit/>
          </a:bodyPr>
          <a:lstStyle/>
          <a:p>
            <a:r>
              <a:rPr lang="es-MX" dirty="0"/>
              <a:t>Duración:</a:t>
            </a:r>
          </a:p>
          <a:p>
            <a:r>
              <a:rPr lang="es-MX" i="1" dirty="0">
                <a:solidFill>
                  <a:srgbClr val="C00000"/>
                </a:solidFill>
              </a:rPr>
              <a:t>Semanas a meses.</a:t>
            </a:r>
          </a:p>
        </p:txBody>
      </p:sp>
      <p:sp>
        <p:nvSpPr>
          <p:cNvPr id="7" name="CuadroTexto 6"/>
          <p:cNvSpPr txBox="1"/>
          <p:nvPr/>
        </p:nvSpPr>
        <p:spPr>
          <a:xfrm>
            <a:off x="5652120" y="3189139"/>
            <a:ext cx="3384376" cy="646331"/>
          </a:xfrm>
          <a:prstGeom prst="rect">
            <a:avLst/>
          </a:prstGeom>
          <a:noFill/>
        </p:spPr>
        <p:txBody>
          <a:bodyPr wrap="square" rtlCol="0">
            <a:spAutoFit/>
          </a:bodyPr>
          <a:lstStyle/>
          <a:p>
            <a:r>
              <a:rPr lang="es-MX" dirty="0"/>
              <a:t>Relaciones entre individuos:</a:t>
            </a:r>
          </a:p>
          <a:p>
            <a:r>
              <a:rPr lang="es-MX" i="1" dirty="0">
                <a:solidFill>
                  <a:srgbClr val="C00000"/>
                </a:solidFill>
              </a:rPr>
              <a:t>Superficiales.</a:t>
            </a:r>
          </a:p>
        </p:txBody>
      </p:sp>
      <p:sp>
        <p:nvSpPr>
          <p:cNvPr id="8" name="CuadroTexto 7"/>
          <p:cNvSpPr txBox="1"/>
          <p:nvPr/>
        </p:nvSpPr>
        <p:spPr>
          <a:xfrm>
            <a:off x="4773182" y="4646528"/>
            <a:ext cx="3075850" cy="923330"/>
          </a:xfrm>
          <a:prstGeom prst="rect">
            <a:avLst/>
          </a:prstGeom>
          <a:noFill/>
        </p:spPr>
        <p:txBody>
          <a:bodyPr wrap="square" rtlCol="0">
            <a:spAutoFit/>
          </a:bodyPr>
          <a:lstStyle/>
          <a:p>
            <a:r>
              <a:rPr lang="es-MX" dirty="0"/>
              <a:t>Efecto de las creencias y normas:</a:t>
            </a:r>
          </a:p>
          <a:p>
            <a:r>
              <a:rPr lang="es-MX" i="1" dirty="0">
                <a:solidFill>
                  <a:srgbClr val="C00000"/>
                </a:solidFill>
              </a:rPr>
              <a:t>mantenimiento.</a:t>
            </a:r>
          </a:p>
        </p:txBody>
      </p:sp>
      <p:sp>
        <p:nvSpPr>
          <p:cNvPr id="9" name="CuadroTexto 8"/>
          <p:cNvSpPr txBox="1"/>
          <p:nvPr/>
        </p:nvSpPr>
        <p:spPr>
          <a:xfrm>
            <a:off x="2771800" y="4869160"/>
            <a:ext cx="1584176" cy="1200329"/>
          </a:xfrm>
          <a:prstGeom prst="rect">
            <a:avLst/>
          </a:prstGeom>
          <a:noFill/>
        </p:spPr>
        <p:txBody>
          <a:bodyPr wrap="square" rtlCol="0">
            <a:spAutoFit/>
          </a:bodyPr>
          <a:lstStyle/>
          <a:p>
            <a:r>
              <a:rPr lang="es-MX" dirty="0"/>
              <a:t>Conciencia de fines:</a:t>
            </a:r>
          </a:p>
          <a:p>
            <a:r>
              <a:rPr lang="es-MX" i="1" dirty="0">
                <a:solidFill>
                  <a:srgbClr val="C00000"/>
                </a:solidFill>
              </a:rPr>
              <a:t>Débil a media.</a:t>
            </a:r>
          </a:p>
        </p:txBody>
      </p:sp>
      <p:sp>
        <p:nvSpPr>
          <p:cNvPr id="10" name="CuadroTexto 9"/>
          <p:cNvSpPr txBox="1"/>
          <p:nvPr/>
        </p:nvSpPr>
        <p:spPr>
          <a:xfrm>
            <a:off x="179512" y="4509120"/>
            <a:ext cx="2664296" cy="923330"/>
          </a:xfrm>
          <a:prstGeom prst="rect">
            <a:avLst/>
          </a:prstGeom>
          <a:noFill/>
        </p:spPr>
        <p:txBody>
          <a:bodyPr wrap="square" rtlCol="0">
            <a:spAutoFit/>
          </a:bodyPr>
          <a:lstStyle/>
          <a:p>
            <a:r>
              <a:rPr lang="es-MX" dirty="0"/>
              <a:t>Acciones comunes:</a:t>
            </a:r>
          </a:p>
          <a:p>
            <a:r>
              <a:rPr lang="es-MX" i="1" dirty="0">
                <a:solidFill>
                  <a:srgbClr val="C00000"/>
                </a:solidFill>
              </a:rPr>
              <a:t>Resistencia pasiva o acciones limitadas.</a:t>
            </a:r>
          </a:p>
        </p:txBody>
      </p:sp>
      <p:cxnSp>
        <p:nvCxnSpPr>
          <p:cNvPr id="14" name="Conector angular 13"/>
          <p:cNvCxnSpPr>
            <a:stCxn id="4" idx="6"/>
            <a:endCxn id="6" idx="1"/>
          </p:cNvCxnSpPr>
          <p:nvPr/>
        </p:nvCxnSpPr>
        <p:spPr>
          <a:xfrm flipV="1">
            <a:off x="5153937" y="2440777"/>
            <a:ext cx="567326" cy="25001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angular 18"/>
          <p:cNvCxnSpPr>
            <a:stCxn id="4" idx="6"/>
            <a:endCxn id="7" idx="1"/>
          </p:cNvCxnSpPr>
          <p:nvPr/>
        </p:nvCxnSpPr>
        <p:spPr>
          <a:xfrm>
            <a:off x="5153937" y="2690793"/>
            <a:ext cx="498183" cy="82151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angular 22"/>
          <p:cNvCxnSpPr>
            <a:stCxn id="4" idx="5"/>
            <a:endCxn id="8" idx="0"/>
          </p:cNvCxnSpPr>
          <p:nvPr/>
        </p:nvCxnSpPr>
        <p:spPr>
          <a:xfrm rot="16200000" flipH="1">
            <a:off x="5030213" y="3365633"/>
            <a:ext cx="717777" cy="184401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ector angular 24"/>
          <p:cNvCxnSpPr>
            <a:stCxn id="4" idx="4"/>
            <a:endCxn id="9" idx="0"/>
          </p:cNvCxnSpPr>
          <p:nvPr/>
        </p:nvCxnSpPr>
        <p:spPr>
          <a:xfrm rot="16200000" flipH="1">
            <a:off x="2972586" y="4277858"/>
            <a:ext cx="427630" cy="75497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angular 26"/>
          <p:cNvCxnSpPr>
            <a:stCxn id="4" idx="3"/>
            <a:endCxn id="10" idx="0"/>
          </p:cNvCxnSpPr>
          <p:nvPr/>
        </p:nvCxnSpPr>
        <p:spPr>
          <a:xfrm rot="16200000" flipH="1">
            <a:off x="1041011" y="4038470"/>
            <a:ext cx="580369" cy="36092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angular 23"/>
          <p:cNvCxnSpPr>
            <a:stCxn id="4" idx="7"/>
            <a:endCxn id="5" idx="1"/>
          </p:cNvCxnSpPr>
          <p:nvPr/>
        </p:nvCxnSpPr>
        <p:spPr>
          <a:xfrm rot="5400000" flipH="1" flipV="1">
            <a:off x="4470281" y="919068"/>
            <a:ext cx="530582" cy="53695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91775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Grupo pequeño</a:t>
            </a: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3890" y="1115230"/>
            <a:ext cx="3627205" cy="3151125"/>
          </a:xfrm>
          <a:prstGeom prst="ellipse">
            <a:avLst/>
          </a:prstGeom>
          <a:ln>
            <a:noFill/>
          </a:ln>
          <a:effectLst>
            <a:softEdge rad="0"/>
          </a:effectLst>
        </p:spPr>
      </p:pic>
      <p:sp>
        <p:nvSpPr>
          <p:cNvPr id="5" name="CuadroTexto 4"/>
          <p:cNvSpPr txBox="1"/>
          <p:nvPr/>
        </p:nvSpPr>
        <p:spPr>
          <a:xfrm>
            <a:off x="5004048" y="460588"/>
            <a:ext cx="3528392" cy="923330"/>
          </a:xfrm>
          <a:prstGeom prst="rect">
            <a:avLst/>
          </a:prstGeom>
          <a:noFill/>
        </p:spPr>
        <p:txBody>
          <a:bodyPr wrap="square" rtlCol="0">
            <a:spAutoFit/>
          </a:bodyPr>
          <a:lstStyle/>
          <a:p>
            <a:r>
              <a:rPr lang="es-MX" dirty="0"/>
              <a:t>Estructura y grado de organización interna:</a:t>
            </a:r>
          </a:p>
          <a:p>
            <a:r>
              <a:rPr lang="es-MX" i="1" dirty="0">
                <a:solidFill>
                  <a:srgbClr val="C00000"/>
                </a:solidFill>
              </a:rPr>
              <a:t>Elevada.</a:t>
            </a:r>
          </a:p>
        </p:txBody>
      </p:sp>
      <p:sp>
        <p:nvSpPr>
          <p:cNvPr id="6" name="CuadroTexto 5"/>
          <p:cNvSpPr txBox="1"/>
          <p:nvPr/>
        </p:nvSpPr>
        <p:spPr>
          <a:xfrm>
            <a:off x="5721263" y="1979112"/>
            <a:ext cx="1872208" cy="646331"/>
          </a:xfrm>
          <a:prstGeom prst="rect">
            <a:avLst/>
          </a:prstGeom>
          <a:noFill/>
        </p:spPr>
        <p:txBody>
          <a:bodyPr wrap="square" rtlCol="0">
            <a:spAutoFit/>
          </a:bodyPr>
          <a:lstStyle/>
          <a:p>
            <a:r>
              <a:rPr lang="es-MX" dirty="0"/>
              <a:t>Duración:</a:t>
            </a:r>
          </a:p>
          <a:p>
            <a:r>
              <a:rPr lang="es-MX" i="1" dirty="0">
                <a:solidFill>
                  <a:srgbClr val="C00000"/>
                </a:solidFill>
              </a:rPr>
              <a:t>Días a años.</a:t>
            </a:r>
          </a:p>
        </p:txBody>
      </p:sp>
      <p:sp>
        <p:nvSpPr>
          <p:cNvPr id="7" name="CuadroTexto 6"/>
          <p:cNvSpPr txBox="1"/>
          <p:nvPr/>
        </p:nvSpPr>
        <p:spPr>
          <a:xfrm>
            <a:off x="5652120" y="3189139"/>
            <a:ext cx="3384376" cy="646331"/>
          </a:xfrm>
          <a:prstGeom prst="rect">
            <a:avLst/>
          </a:prstGeom>
          <a:noFill/>
        </p:spPr>
        <p:txBody>
          <a:bodyPr wrap="square" rtlCol="0">
            <a:spAutoFit/>
          </a:bodyPr>
          <a:lstStyle/>
          <a:p>
            <a:r>
              <a:rPr lang="es-MX" dirty="0"/>
              <a:t>Relaciones entre individuos:</a:t>
            </a:r>
          </a:p>
          <a:p>
            <a:r>
              <a:rPr lang="es-MX" i="1" dirty="0">
                <a:solidFill>
                  <a:srgbClr val="C00000"/>
                </a:solidFill>
              </a:rPr>
              <a:t>Relaciones humanas valiosas.</a:t>
            </a:r>
          </a:p>
        </p:txBody>
      </p:sp>
      <p:sp>
        <p:nvSpPr>
          <p:cNvPr id="8" name="CuadroTexto 7"/>
          <p:cNvSpPr txBox="1"/>
          <p:nvPr/>
        </p:nvSpPr>
        <p:spPr>
          <a:xfrm>
            <a:off x="4773182" y="4646528"/>
            <a:ext cx="3075850" cy="923330"/>
          </a:xfrm>
          <a:prstGeom prst="rect">
            <a:avLst/>
          </a:prstGeom>
          <a:noFill/>
        </p:spPr>
        <p:txBody>
          <a:bodyPr wrap="square" rtlCol="0">
            <a:spAutoFit/>
          </a:bodyPr>
          <a:lstStyle/>
          <a:p>
            <a:r>
              <a:rPr lang="es-MX" dirty="0"/>
              <a:t>Efecto de las creencias y normas:</a:t>
            </a:r>
          </a:p>
          <a:p>
            <a:r>
              <a:rPr lang="es-MX" i="1" dirty="0">
                <a:solidFill>
                  <a:srgbClr val="C00000"/>
                </a:solidFill>
              </a:rPr>
              <a:t>Cambio.</a:t>
            </a:r>
          </a:p>
        </p:txBody>
      </p:sp>
      <p:sp>
        <p:nvSpPr>
          <p:cNvPr id="9" name="CuadroTexto 8"/>
          <p:cNvSpPr txBox="1"/>
          <p:nvPr/>
        </p:nvSpPr>
        <p:spPr>
          <a:xfrm>
            <a:off x="2771800" y="4869160"/>
            <a:ext cx="1584176" cy="923330"/>
          </a:xfrm>
          <a:prstGeom prst="rect">
            <a:avLst/>
          </a:prstGeom>
          <a:noFill/>
        </p:spPr>
        <p:txBody>
          <a:bodyPr wrap="square" rtlCol="0">
            <a:spAutoFit/>
          </a:bodyPr>
          <a:lstStyle/>
          <a:p>
            <a:r>
              <a:rPr lang="es-MX" dirty="0"/>
              <a:t>Conciencia de fines:</a:t>
            </a:r>
          </a:p>
          <a:p>
            <a:r>
              <a:rPr lang="es-MX" i="1" dirty="0">
                <a:solidFill>
                  <a:srgbClr val="C00000"/>
                </a:solidFill>
              </a:rPr>
              <a:t>Elevada.</a:t>
            </a:r>
          </a:p>
        </p:txBody>
      </p:sp>
      <p:sp>
        <p:nvSpPr>
          <p:cNvPr id="10" name="CuadroTexto 9"/>
          <p:cNvSpPr txBox="1"/>
          <p:nvPr/>
        </p:nvSpPr>
        <p:spPr>
          <a:xfrm>
            <a:off x="179512" y="4509120"/>
            <a:ext cx="2664296" cy="1200329"/>
          </a:xfrm>
          <a:prstGeom prst="rect">
            <a:avLst/>
          </a:prstGeom>
          <a:noFill/>
        </p:spPr>
        <p:txBody>
          <a:bodyPr wrap="square" rtlCol="0">
            <a:spAutoFit/>
          </a:bodyPr>
          <a:lstStyle/>
          <a:p>
            <a:r>
              <a:rPr lang="es-MX" dirty="0"/>
              <a:t>Acciones comunes:</a:t>
            </a:r>
          </a:p>
          <a:p>
            <a:r>
              <a:rPr lang="es-MX" i="1" dirty="0">
                <a:solidFill>
                  <a:srgbClr val="C00000"/>
                </a:solidFill>
              </a:rPr>
              <a:t>Importantes, espontáneas e innovadoras.</a:t>
            </a:r>
          </a:p>
        </p:txBody>
      </p:sp>
      <p:cxnSp>
        <p:nvCxnSpPr>
          <p:cNvPr id="14" name="Conector angular 13"/>
          <p:cNvCxnSpPr>
            <a:stCxn id="4" idx="6"/>
            <a:endCxn id="6" idx="1"/>
          </p:cNvCxnSpPr>
          <p:nvPr/>
        </p:nvCxnSpPr>
        <p:spPr>
          <a:xfrm flipV="1">
            <a:off x="4091095" y="2302278"/>
            <a:ext cx="1630168" cy="38851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angular 18"/>
          <p:cNvCxnSpPr>
            <a:stCxn id="4" idx="6"/>
            <a:endCxn id="7" idx="1"/>
          </p:cNvCxnSpPr>
          <p:nvPr/>
        </p:nvCxnSpPr>
        <p:spPr>
          <a:xfrm>
            <a:off x="4091095" y="2690793"/>
            <a:ext cx="1561025" cy="82151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angular 22"/>
          <p:cNvCxnSpPr>
            <a:stCxn id="4" idx="5"/>
            <a:endCxn id="8" idx="0"/>
          </p:cNvCxnSpPr>
          <p:nvPr/>
        </p:nvCxnSpPr>
        <p:spPr>
          <a:xfrm rot="16200000" flipH="1">
            <a:off x="4514683" y="2850103"/>
            <a:ext cx="841645" cy="275120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ector angular 24"/>
          <p:cNvCxnSpPr>
            <a:stCxn id="4" idx="4"/>
            <a:endCxn id="9" idx="0"/>
          </p:cNvCxnSpPr>
          <p:nvPr/>
        </p:nvCxnSpPr>
        <p:spPr>
          <a:xfrm rot="16200000" flipH="1">
            <a:off x="2619288" y="3924559"/>
            <a:ext cx="602805" cy="128639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angular 26"/>
          <p:cNvCxnSpPr>
            <a:stCxn id="4" idx="3"/>
            <a:endCxn id="10" idx="0"/>
          </p:cNvCxnSpPr>
          <p:nvPr/>
        </p:nvCxnSpPr>
        <p:spPr>
          <a:xfrm rot="16200000" flipH="1">
            <a:off x="901253" y="3898712"/>
            <a:ext cx="704237" cy="51657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angular 23"/>
          <p:cNvCxnSpPr>
            <a:stCxn id="4" idx="7"/>
            <a:endCxn id="5" idx="1"/>
          </p:cNvCxnSpPr>
          <p:nvPr/>
        </p:nvCxnSpPr>
        <p:spPr>
          <a:xfrm rot="5400000" flipH="1" flipV="1">
            <a:off x="3954751" y="527406"/>
            <a:ext cx="654449" cy="144414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91186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Organización</a:t>
            </a: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6850" y="1115230"/>
            <a:ext cx="3601285" cy="3151125"/>
          </a:xfrm>
          <a:prstGeom prst="ellipse">
            <a:avLst/>
          </a:prstGeom>
          <a:ln>
            <a:noFill/>
          </a:ln>
          <a:effectLst>
            <a:softEdge rad="0"/>
          </a:effectLst>
        </p:spPr>
      </p:pic>
      <p:sp>
        <p:nvSpPr>
          <p:cNvPr id="5" name="CuadroTexto 4"/>
          <p:cNvSpPr txBox="1"/>
          <p:nvPr/>
        </p:nvSpPr>
        <p:spPr>
          <a:xfrm>
            <a:off x="5004048" y="460588"/>
            <a:ext cx="3528392" cy="923330"/>
          </a:xfrm>
          <a:prstGeom prst="rect">
            <a:avLst/>
          </a:prstGeom>
          <a:noFill/>
        </p:spPr>
        <p:txBody>
          <a:bodyPr wrap="square" rtlCol="0">
            <a:spAutoFit/>
          </a:bodyPr>
          <a:lstStyle/>
          <a:p>
            <a:r>
              <a:rPr lang="es-MX" dirty="0"/>
              <a:t>Estructura y grado de organización interna:</a:t>
            </a:r>
          </a:p>
          <a:p>
            <a:r>
              <a:rPr lang="es-MX" i="1" dirty="0">
                <a:solidFill>
                  <a:srgbClr val="C00000"/>
                </a:solidFill>
              </a:rPr>
              <a:t>Muy Elevada.</a:t>
            </a:r>
          </a:p>
        </p:txBody>
      </p:sp>
      <p:sp>
        <p:nvSpPr>
          <p:cNvPr id="6" name="CuadroTexto 5"/>
          <p:cNvSpPr txBox="1"/>
          <p:nvPr/>
        </p:nvSpPr>
        <p:spPr>
          <a:xfrm>
            <a:off x="5721263" y="1979112"/>
            <a:ext cx="1872208" cy="923330"/>
          </a:xfrm>
          <a:prstGeom prst="rect">
            <a:avLst/>
          </a:prstGeom>
          <a:noFill/>
        </p:spPr>
        <p:txBody>
          <a:bodyPr wrap="square" rtlCol="0">
            <a:spAutoFit/>
          </a:bodyPr>
          <a:lstStyle/>
          <a:p>
            <a:r>
              <a:rPr lang="es-MX" dirty="0"/>
              <a:t>Duración:</a:t>
            </a:r>
          </a:p>
          <a:p>
            <a:r>
              <a:rPr lang="es-MX" i="1" dirty="0">
                <a:solidFill>
                  <a:srgbClr val="C00000"/>
                </a:solidFill>
              </a:rPr>
              <a:t>Meses a decenios.</a:t>
            </a:r>
          </a:p>
        </p:txBody>
      </p:sp>
      <p:sp>
        <p:nvSpPr>
          <p:cNvPr id="7" name="CuadroTexto 6"/>
          <p:cNvSpPr txBox="1"/>
          <p:nvPr/>
        </p:nvSpPr>
        <p:spPr>
          <a:xfrm>
            <a:off x="5652120" y="3189139"/>
            <a:ext cx="3384376" cy="646331"/>
          </a:xfrm>
          <a:prstGeom prst="rect">
            <a:avLst/>
          </a:prstGeom>
          <a:noFill/>
        </p:spPr>
        <p:txBody>
          <a:bodyPr wrap="square" rtlCol="0">
            <a:spAutoFit/>
          </a:bodyPr>
          <a:lstStyle/>
          <a:p>
            <a:r>
              <a:rPr lang="es-MX" dirty="0"/>
              <a:t>Relaciones entre individuos:</a:t>
            </a:r>
          </a:p>
          <a:p>
            <a:r>
              <a:rPr lang="es-MX" i="1" dirty="0">
                <a:solidFill>
                  <a:srgbClr val="C00000"/>
                </a:solidFill>
              </a:rPr>
              <a:t>Relaciones funcionales.</a:t>
            </a:r>
          </a:p>
        </p:txBody>
      </p:sp>
      <p:sp>
        <p:nvSpPr>
          <p:cNvPr id="8" name="CuadroTexto 7"/>
          <p:cNvSpPr txBox="1"/>
          <p:nvPr/>
        </p:nvSpPr>
        <p:spPr>
          <a:xfrm>
            <a:off x="4773182" y="4646528"/>
            <a:ext cx="3075850" cy="923330"/>
          </a:xfrm>
          <a:prstGeom prst="rect">
            <a:avLst/>
          </a:prstGeom>
          <a:noFill/>
        </p:spPr>
        <p:txBody>
          <a:bodyPr wrap="square" rtlCol="0">
            <a:spAutoFit/>
          </a:bodyPr>
          <a:lstStyle/>
          <a:p>
            <a:r>
              <a:rPr lang="es-MX" dirty="0"/>
              <a:t>Efecto de las creencias y normas:</a:t>
            </a:r>
          </a:p>
          <a:p>
            <a:r>
              <a:rPr lang="es-MX" i="1" dirty="0">
                <a:solidFill>
                  <a:srgbClr val="C00000"/>
                </a:solidFill>
              </a:rPr>
              <a:t>Inducción por presión.</a:t>
            </a:r>
          </a:p>
        </p:txBody>
      </p:sp>
      <p:sp>
        <p:nvSpPr>
          <p:cNvPr id="9" name="CuadroTexto 8"/>
          <p:cNvSpPr txBox="1"/>
          <p:nvPr/>
        </p:nvSpPr>
        <p:spPr>
          <a:xfrm>
            <a:off x="2771800" y="4869160"/>
            <a:ext cx="1584176" cy="1200329"/>
          </a:xfrm>
          <a:prstGeom prst="rect">
            <a:avLst/>
          </a:prstGeom>
          <a:noFill/>
        </p:spPr>
        <p:txBody>
          <a:bodyPr wrap="square" rtlCol="0">
            <a:spAutoFit/>
          </a:bodyPr>
          <a:lstStyle/>
          <a:p>
            <a:r>
              <a:rPr lang="es-MX" dirty="0"/>
              <a:t>Conciencia de fines:</a:t>
            </a:r>
          </a:p>
          <a:p>
            <a:r>
              <a:rPr lang="es-MX" i="1" dirty="0">
                <a:solidFill>
                  <a:srgbClr val="C00000"/>
                </a:solidFill>
              </a:rPr>
              <a:t>Débil a elevada.</a:t>
            </a:r>
          </a:p>
        </p:txBody>
      </p:sp>
      <p:sp>
        <p:nvSpPr>
          <p:cNvPr id="10" name="CuadroTexto 9"/>
          <p:cNvSpPr txBox="1"/>
          <p:nvPr/>
        </p:nvSpPr>
        <p:spPr>
          <a:xfrm>
            <a:off x="179512" y="4509120"/>
            <a:ext cx="2664296" cy="923330"/>
          </a:xfrm>
          <a:prstGeom prst="rect">
            <a:avLst/>
          </a:prstGeom>
          <a:noFill/>
        </p:spPr>
        <p:txBody>
          <a:bodyPr wrap="square" rtlCol="0">
            <a:spAutoFit/>
          </a:bodyPr>
          <a:lstStyle/>
          <a:p>
            <a:r>
              <a:rPr lang="es-MX" dirty="0"/>
              <a:t>Acciones comunes:</a:t>
            </a:r>
          </a:p>
          <a:p>
            <a:r>
              <a:rPr lang="es-MX" i="1" dirty="0">
                <a:solidFill>
                  <a:srgbClr val="C00000"/>
                </a:solidFill>
              </a:rPr>
              <a:t>Importantes, habituales y planificadas.</a:t>
            </a:r>
          </a:p>
        </p:txBody>
      </p:sp>
      <p:cxnSp>
        <p:nvCxnSpPr>
          <p:cNvPr id="14" name="Conector angular 13"/>
          <p:cNvCxnSpPr>
            <a:stCxn id="4" idx="6"/>
            <a:endCxn id="6" idx="1"/>
          </p:cNvCxnSpPr>
          <p:nvPr/>
        </p:nvCxnSpPr>
        <p:spPr>
          <a:xfrm flipV="1">
            <a:off x="4091095" y="2440777"/>
            <a:ext cx="1630168" cy="25001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angular 18"/>
          <p:cNvCxnSpPr>
            <a:stCxn id="4" idx="6"/>
            <a:endCxn id="7" idx="1"/>
          </p:cNvCxnSpPr>
          <p:nvPr/>
        </p:nvCxnSpPr>
        <p:spPr>
          <a:xfrm>
            <a:off x="4091095" y="2690793"/>
            <a:ext cx="1561025" cy="82151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angular 22"/>
          <p:cNvCxnSpPr>
            <a:stCxn id="4" idx="5"/>
            <a:endCxn id="8" idx="0"/>
          </p:cNvCxnSpPr>
          <p:nvPr/>
        </p:nvCxnSpPr>
        <p:spPr>
          <a:xfrm rot="16200000" flipH="1">
            <a:off x="4514683" y="2850103"/>
            <a:ext cx="841645" cy="275120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ector angular 24"/>
          <p:cNvCxnSpPr>
            <a:stCxn id="4" idx="4"/>
            <a:endCxn id="9" idx="0"/>
          </p:cNvCxnSpPr>
          <p:nvPr/>
        </p:nvCxnSpPr>
        <p:spPr>
          <a:xfrm rot="16200000" flipH="1">
            <a:off x="2619288" y="3924559"/>
            <a:ext cx="602805" cy="128639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angular 26"/>
          <p:cNvCxnSpPr>
            <a:stCxn id="4" idx="3"/>
            <a:endCxn id="10" idx="0"/>
          </p:cNvCxnSpPr>
          <p:nvPr/>
        </p:nvCxnSpPr>
        <p:spPr>
          <a:xfrm rot="16200000" flipH="1">
            <a:off x="901253" y="3898712"/>
            <a:ext cx="704237" cy="51657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angular 23"/>
          <p:cNvCxnSpPr>
            <a:stCxn id="4" idx="7"/>
            <a:endCxn id="5" idx="1"/>
          </p:cNvCxnSpPr>
          <p:nvPr/>
        </p:nvCxnSpPr>
        <p:spPr>
          <a:xfrm rot="5400000" flipH="1" flipV="1">
            <a:off x="3954751" y="527406"/>
            <a:ext cx="654449" cy="144414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39624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0835" name="Rectangle 3"/>
          <p:cNvSpPr>
            <a:spLocks noGrp="1" noChangeArrowheads="1"/>
          </p:cNvSpPr>
          <p:nvPr>
            <p:ph idx="1"/>
          </p:nvPr>
        </p:nvSpPr>
        <p:spPr>
          <a:xfrm>
            <a:off x="251520" y="1988840"/>
            <a:ext cx="8280400" cy="2495770"/>
          </a:xfrm>
        </p:spPr>
        <p:txBody>
          <a:bodyPr>
            <a:normAutofit/>
          </a:bodyPr>
          <a:lstStyle/>
          <a:p>
            <a:pPr marL="457200" lvl="1" indent="0" algn="ctr">
              <a:lnSpc>
                <a:spcPct val="150000"/>
              </a:lnSpc>
              <a:buNone/>
            </a:pPr>
            <a:r>
              <a:rPr lang="es-MX" sz="2400" dirty="0"/>
              <a:t>Observa las siguientes imágenes y comenta qué relaciones establecen sus miembros y cuál podría ser el fin común?</a:t>
            </a:r>
          </a:p>
        </p:txBody>
      </p:sp>
      <p:sp>
        <p:nvSpPr>
          <p:cNvPr id="4" name="3 Marcador de número de diapositiva"/>
          <p:cNvSpPr>
            <a:spLocks noGrp="1"/>
          </p:cNvSpPr>
          <p:nvPr>
            <p:ph type="sldNum" sz="quarter" idx="4294967295"/>
          </p:nvPr>
        </p:nvSpPr>
        <p:spPr>
          <a:xfrm>
            <a:off x="6553200" y="6356350"/>
            <a:ext cx="2133600" cy="365125"/>
          </a:xfrm>
        </p:spPr>
        <p:txBody>
          <a:bodyPr/>
          <a:lstStyle/>
          <a:p>
            <a:fld id="{7F841F39-22C6-47EB-8814-4F6772972B1C}" type="slidenum">
              <a:rPr lang="es-ES"/>
              <a:pPr/>
              <a:t>35</a:t>
            </a:fld>
            <a:endParaRPr lang="es-ES"/>
          </a:p>
        </p:txBody>
      </p:sp>
      <p:pic>
        <p:nvPicPr>
          <p:cNvPr id="5" name="Imagen 4"/>
          <p:cNvPicPr>
            <a:picLocks noChangeAspect="1"/>
          </p:cNvPicPr>
          <p:nvPr/>
        </p:nvPicPr>
        <p:blipFill rotWithShape="1">
          <a:blip r:embed="rId3" cstate="print">
            <a:extLst>
              <a:ext uri="{28A0092B-C50C-407E-A947-70E740481C1C}">
                <a14:useLocalDpi xmlns:a14="http://schemas.microsoft.com/office/drawing/2010/main" val="0"/>
              </a:ext>
            </a:extLst>
          </a:blip>
          <a:srcRect l="19292" t="30112" r="66360" b="52195"/>
          <a:stretch/>
        </p:blipFill>
        <p:spPr>
          <a:xfrm>
            <a:off x="169167" y="116632"/>
            <a:ext cx="610389" cy="686687"/>
          </a:xfrm>
          <a:prstGeom prst="rect">
            <a:avLst/>
          </a:prstGeom>
        </p:spPr>
      </p:pic>
    </p:spTree>
    <p:extLst>
      <p:ext uri="{BB962C8B-B14F-4D97-AF65-F5344CB8AC3E}">
        <p14:creationId xmlns:p14="http://schemas.microsoft.com/office/powerpoint/2010/main" val="15238045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4294967295"/>
          </p:nvPr>
        </p:nvSpPr>
        <p:spPr>
          <a:xfrm>
            <a:off x="6553200" y="6356350"/>
            <a:ext cx="2133600" cy="365125"/>
          </a:xfrm>
        </p:spPr>
        <p:txBody>
          <a:bodyPr/>
          <a:lstStyle/>
          <a:p>
            <a:fld id="{7F841F39-22C6-47EB-8814-4F6772972B1C}" type="slidenum">
              <a:rPr lang="es-ES"/>
              <a:pPr/>
              <a:t>36</a:t>
            </a:fld>
            <a:endParaRPr lang="es-ES"/>
          </a:p>
        </p:txBody>
      </p:sp>
      <p:pic>
        <p:nvPicPr>
          <p:cNvPr id="248840" name="Picture 8" descr="http://cache4.asset-cache.net/xr/96391203.jpg?v=1&amp;c=NewsMaker&amp;k=3&amp;d=37537F338F336545A62B573BA2ECF6F51252EBEE5B2971487428BBF8AED88404EC7C5022FB410D56"/>
          <p:cNvPicPr>
            <a:picLocks noChangeAspect="1" noChangeArrowheads="1"/>
          </p:cNvPicPr>
          <p:nvPr/>
        </p:nvPicPr>
        <p:blipFill>
          <a:blip r:embed="rId3"/>
          <a:srcRect t="13274"/>
          <a:stretch>
            <a:fillRect/>
          </a:stretch>
        </p:blipFill>
        <p:spPr bwMode="auto">
          <a:xfrm>
            <a:off x="179512" y="1124744"/>
            <a:ext cx="8119278" cy="4680520"/>
          </a:xfrm>
          <a:prstGeom prst="rect">
            <a:avLst/>
          </a:prstGeom>
          <a:noFill/>
        </p:spPr>
      </p:pic>
    </p:spTree>
    <p:extLst>
      <p:ext uri="{BB962C8B-B14F-4D97-AF65-F5344CB8AC3E}">
        <p14:creationId xmlns:p14="http://schemas.microsoft.com/office/powerpoint/2010/main" val="34702591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4294967295"/>
          </p:nvPr>
        </p:nvSpPr>
        <p:spPr>
          <a:xfrm>
            <a:off x="6553200" y="6356350"/>
            <a:ext cx="2133600" cy="365125"/>
          </a:xfrm>
        </p:spPr>
        <p:txBody>
          <a:bodyPr/>
          <a:lstStyle/>
          <a:p>
            <a:fld id="{7F841F39-22C6-47EB-8814-4F6772972B1C}" type="slidenum">
              <a:rPr lang="es-ES"/>
              <a:pPr/>
              <a:t>37</a:t>
            </a:fld>
            <a:endParaRPr lang="es-ES"/>
          </a:p>
        </p:txBody>
      </p:sp>
      <p:pic>
        <p:nvPicPr>
          <p:cNvPr id="248834" name="Picture 2" descr="http://cache2.asset-cache.net/xr/91276623.jpg?v=1&amp;c=NewsMaker&amp;k=3&amp;d=8A33AE939F2E01FF6514E254FF9D1FB0FF45CEA7B9722503077360881A1C41CFEC7C5022FB410D56"/>
          <p:cNvPicPr>
            <a:picLocks noChangeAspect="1" noChangeArrowheads="1"/>
          </p:cNvPicPr>
          <p:nvPr/>
        </p:nvPicPr>
        <p:blipFill>
          <a:blip r:embed="rId2"/>
          <a:srcRect t="16593"/>
          <a:stretch>
            <a:fillRect/>
          </a:stretch>
        </p:blipFill>
        <p:spPr bwMode="auto">
          <a:xfrm>
            <a:off x="107504" y="1052736"/>
            <a:ext cx="8442329" cy="4680520"/>
          </a:xfrm>
          <a:prstGeom prst="rect">
            <a:avLst/>
          </a:prstGeom>
          <a:noFill/>
        </p:spPr>
      </p:pic>
    </p:spTree>
    <p:extLst>
      <p:ext uri="{BB962C8B-B14F-4D97-AF65-F5344CB8AC3E}">
        <p14:creationId xmlns:p14="http://schemas.microsoft.com/office/powerpoint/2010/main" val="28864099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4294967295"/>
          </p:nvPr>
        </p:nvSpPr>
        <p:spPr>
          <a:xfrm>
            <a:off x="6553200" y="6356350"/>
            <a:ext cx="2133600" cy="365125"/>
          </a:xfrm>
        </p:spPr>
        <p:txBody>
          <a:bodyPr/>
          <a:lstStyle/>
          <a:p>
            <a:fld id="{7F841F39-22C6-47EB-8814-4F6772972B1C}" type="slidenum">
              <a:rPr lang="es-ES"/>
              <a:pPr/>
              <a:t>38</a:t>
            </a:fld>
            <a:endParaRPr lang="es-ES"/>
          </a:p>
        </p:txBody>
      </p:sp>
      <p:pic>
        <p:nvPicPr>
          <p:cNvPr id="248836" name="Picture 4" descr="http://cache1.asset-cache.net/xr/90205443.jpg?v=1&amp;c=NewsMaker&amp;k=3&amp;d=2E9FE7AA997534C4CAF55EA2C383BD06EA27A22ABEF9126FD193CF78833D9647EC7C5022FB410D56"/>
          <p:cNvPicPr>
            <a:picLocks noChangeAspect="1" noChangeArrowheads="1"/>
          </p:cNvPicPr>
          <p:nvPr/>
        </p:nvPicPr>
        <p:blipFill rotWithShape="1">
          <a:blip r:embed="rId2"/>
          <a:srcRect t="13120" b="-1"/>
          <a:stretch/>
        </p:blipFill>
        <p:spPr bwMode="auto">
          <a:xfrm>
            <a:off x="179512" y="1173706"/>
            <a:ext cx="8394117" cy="4847581"/>
          </a:xfrm>
          <a:prstGeom prst="rect">
            <a:avLst/>
          </a:prstGeom>
          <a:noFill/>
        </p:spPr>
      </p:pic>
    </p:spTree>
    <p:extLst>
      <p:ext uri="{BB962C8B-B14F-4D97-AF65-F5344CB8AC3E}">
        <p14:creationId xmlns:p14="http://schemas.microsoft.com/office/powerpoint/2010/main" val="13762369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4294967295"/>
          </p:nvPr>
        </p:nvSpPr>
        <p:spPr>
          <a:xfrm>
            <a:off x="6553200" y="6356350"/>
            <a:ext cx="2133600" cy="365125"/>
          </a:xfrm>
        </p:spPr>
        <p:txBody>
          <a:bodyPr/>
          <a:lstStyle/>
          <a:p>
            <a:fld id="{7F841F39-22C6-47EB-8814-4F6772972B1C}" type="slidenum">
              <a:rPr lang="es-ES"/>
              <a:pPr/>
              <a:t>39</a:t>
            </a:fld>
            <a:endParaRPr lang="es-ES"/>
          </a:p>
        </p:txBody>
      </p:sp>
      <p:pic>
        <p:nvPicPr>
          <p:cNvPr id="248838" name="Picture 6" descr="http://cache3.asset-cache.net/xr/93907475.jpg?v=1&amp;c=NewsMaker&amp;k=3&amp;d=AA1747D0965B1B3D7B1D5EF61A8380EEFB861BB71EC77700A4D7A750995BE3C4EC7C5022FB410D56"/>
          <p:cNvPicPr>
            <a:picLocks noChangeAspect="1" noChangeArrowheads="1"/>
          </p:cNvPicPr>
          <p:nvPr/>
        </p:nvPicPr>
        <p:blipFill>
          <a:blip r:embed="rId2"/>
          <a:srcRect t="11029"/>
          <a:stretch>
            <a:fillRect/>
          </a:stretch>
        </p:blipFill>
        <p:spPr bwMode="auto">
          <a:xfrm>
            <a:off x="1835696" y="325957"/>
            <a:ext cx="4608512" cy="6141296"/>
          </a:xfrm>
          <a:prstGeom prst="rect">
            <a:avLst/>
          </a:prstGeom>
          <a:noFill/>
        </p:spPr>
      </p:pic>
    </p:spTree>
    <p:extLst>
      <p:ext uri="{BB962C8B-B14F-4D97-AF65-F5344CB8AC3E}">
        <p14:creationId xmlns:p14="http://schemas.microsoft.com/office/powerpoint/2010/main" val="1002108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88640"/>
            <a:ext cx="7499176" cy="562074"/>
          </a:xfrm>
        </p:spPr>
        <p:txBody>
          <a:bodyPr/>
          <a:lstStyle/>
          <a:p>
            <a:r>
              <a:rPr lang="es-MX" dirty="0">
                <a:solidFill>
                  <a:schemeClr val="accent2">
                    <a:lumMod val="50000"/>
                  </a:schemeClr>
                </a:solidFill>
                <a:latin typeface="+mj-lt"/>
              </a:rPr>
              <a:t>Presentación</a:t>
            </a:r>
          </a:p>
        </p:txBody>
      </p:sp>
      <p:sp>
        <p:nvSpPr>
          <p:cNvPr id="3" name="Marcador de contenido 2"/>
          <p:cNvSpPr>
            <a:spLocks noGrp="1"/>
          </p:cNvSpPr>
          <p:nvPr>
            <p:ph idx="1"/>
          </p:nvPr>
        </p:nvSpPr>
        <p:spPr>
          <a:xfrm>
            <a:off x="457200" y="1052736"/>
            <a:ext cx="8291264" cy="5328592"/>
          </a:xfrm>
        </p:spPr>
        <p:txBody>
          <a:bodyPr/>
          <a:lstStyle/>
          <a:p>
            <a:pPr marL="0" indent="0">
              <a:buNone/>
            </a:pPr>
            <a:r>
              <a:rPr lang="es-MX" sz="2400" dirty="0"/>
              <a:t>La intención de este material visual es apoyar la introducción del estudiante del sexto semestre de la licenciatura en Psicología en la conceptualización de los grupos como base teórica del proceso grupal.</a:t>
            </a:r>
          </a:p>
          <a:p>
            <a:pPr marL="0" indent="0">
              <a:buNone/>
            </a:pPr>
            <a:r>
              <a:rPr lang="es-MX" sz="2400" dirty="0"/>
              <a:t>En la primera sección se presenta el concepto de grupo y lo grupal, desde la perspectiva psicosocial del campo psi argentino que está íntimamente vinculado a la teoría psicoanalítica.</a:t>
            </a:r>
          </a:p>
          <a:p>
            <a:pPr marL="0" indent="0">
              <a:buNone/>
            </a:pPr>
            <a:r>
              <a:rPr lang="es-MX" sz="2400" dirty="0"/>
              <a:t>La segunda sección aborda la clasificación y tipos de grupo desde diversas perspectivas psicosociales.</a:t>
            </a:r>
          </a:p>
        </p:txBody>
      </p:sp>
    </p:spTree>
    <p:extLst>
      <p:ext uri="{BB962C8B-B14F-4D97-AF65-F5344CB8AC3E}">
        <p14:creationId xmlns:p14="http://schemas.microsoft.com/office/powerpoint/2010/main" val="5974399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764704"/>
            <a:ext cx="8284106"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58266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a:t>
            </a:r>
          </a:p>
        </p:txBody>
      </p:sp>
      <p:sp>
        <p:nvSpPr>
          <p:cNvPr id="3" name="Marcador de contenido 2"/>
          <p:cNvSpPr>
            <a:spLocks noGrp="1"/>
          </p:cNvSpPr>
          <p:nvPr>
            <p:ph idx="1"/>
          </p:nvPr>
        </p:nvSpPr>
        <p:spPr/>
        <p:txBody>
          <a:bodyPr/>
          <a:lstStyle/>
          <a:p>
            <a:r>
              <a:rPr lang="es-MX" sz="1800" b="1" dirty="0">
                <a:latin typeface="+mn-lt"/>
              </a:rPr>
              <a:t>FERNÁNDEZ, Ana María (1989) </a:t>
            </a:r>
            <a:r>
              <a:rPr lang="es-MX" sz="1800" i="1" dirty="0">
                <a:latin typeface="+mn-lt"/>
              </a:rPr>
              <a:t>El campo grupal. Notas para una genealogía. </a:t>
            </a:r>
            <a:r>
              <a:rPr lang="es-MX" sz="1800" dirty="0">
                <a:latin typeface="+mn-lt"/>
              </a:rPr>
              <a:t>Buenos Aires: Ediciones Nueva Visión.</a:t>
            </a:r>
            <a:endParaRPr lang="es-MX" sz="1800" b="1" dirty="0">
              <a:latin typeface="+mn-lt"/>
            </a:endParaRPr>
          </a:p>
          <a:p>
            <a:r>
              <a:rPr lang="es-MX" sz="1800" b="1" dirty="0">
                <a:latin typeface="+mn-lt"/>
              </a:rPr>
              <a:t>LEWIN, </a:t>
            </a:r>
            <a:r>
              <a:rPr lang="es-MX" sz="1800" b="1" dirty="0" err="1">
                <a:latin typeface="+mn-lt"/>
              </a:rPr>
              <a:t>Kurt</a:t>
            </a:r>
            <a:r>
              <a:rPr lang="es-MX" sz="1800" b="1" dirty="0">
                <a:latin typeface="+mn-lt"/>
              </a:rPr>
              <a:t> (1988) </a:t>
            </a:r>
            <a:r>
              <a:rPr lang="es-MX" sz="1800" i="1" dirty="0">
                <a:latin typeface="+mn-lt"/>
              </a:rPr>
              <a:t>La teoría del campo en la ciencia social</a:t>
            </a:r>
            <a:r>
              <a:rPr lang="es-MX" sz="1800" dirty="0">
                <a:latin typeface="+mn-lt"/>
              </a:rPr>
              <a:t>. Barcelona: Paidós.</a:t>
            </a:r>
          </a:p>
          <a:p>
            <a:r>
              <a:rPr lang="es-MX" sz="1800" b="1" dirty="0">
                <a:latin typeface="+mn-lt"/>
              </a:rPr>
              <a:t>TURNER, J.C. (1990) </a:t>
            </a:r>
            <a:r>
              <a:rPr lang="es-MX" sz="1800" i="1" dirty="0">
                <a:latin typeface="+mn-lt"/>
              </a:rPr>
              <a:t>Redescubrir el grupo social.</a:t>
            </a:r>
            <a:r>
              <a:rPr lang="es-MX" sz="1800" dirty="0">
                <a:latin typeface="+mn-lt"/>
              </a:rPr>
              <a:t> Madrid: Ediciones Morata.</a:t>
            </a:r>
          </a:p>
          <a:p>
            <a:r>
              <a:rPr lang="es-MX" sz="1800" b="1" dirty="0">
                <a:latin typeface="+mn-lt"/>
              </a:rPr>
              <a:t>CARDACI, Gabriela </a:t>
            </a:r>
            <a:r>
              <a:rPr lang="es-MX" sz="1800" dirty="0">
                <a:latin typeface="+mn-lt"/>
              </a:rPr>
              <a:t>(2013). </a:t>
            </a:r>
            <a:r>
              <a:rPr lang="es-MX" sz="1800" i="1" dirty="0">
                <a:latin typeface="+mn-lt"/>
              </a:rPr>
              <a:t>De las </a:t>
            </a:r>
            <a:r>
              <a:rPr lang="es-MX" sz="1800" i="1" dirty="0" err="1">
                <a:latin typeface="+mn-lt"/>
              </a:rPr>
              <a:t>grupológicas</a:t>
            </a:r>
            <a:r>
              <a:rPr lang="es-MX" sz="1800" i="1" dirty="0">
                <a:latin typeface="+mn-lt"/>
              </a:rPr>
              <a:t> hacia lo grupal: elucidaciones sobre el ECRO en la publicación lo grupal (1983-1993) en la Argentina</a:t>
            </a:r>
            <a:r>
              <a:rPr lang="es-MX" sz="1800" dirty="0">
                <a:latin typeface="+mn-lt"/>
              </a:rPr>
              <a:t>. V Congreso Internacional de Investigación y Práctica Profesional en Psicología XX Jornadas de Investigación Noveno Encuentro de Investigadores en Psicología del MERCOSUR. Facultad de Psicología - Universidad de Buenos Aires, Buenos Aires.</a:t>
            </a:r>
          </a:p>
          <a:p>
            <a:endParaRPr lang="es-MX" sz="1800" dirty="0">
              <a:latin typeface="+mn-lt"/>
            </a:endParaRPr>
          </a:p>
        </p:txBody>
      </p:sp>
    </p:spTree>
    <p:extLst>
      <p:ext uri="{BB962C8B-B14F-4D97-AF65-F5344CB8AC3E}">
        <p14:creationId xmlns:p14="http://schemas.microsoft.com/office/powerpoint/2010/main" val="2216470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631207484"/>
              </p:ext>
            </p:extLst>
          </p:nvPr>
        </p:nvGraphicFramePr>
        <p:xfrm>
          <a:off x="395536" y="188640"/>
          <a:ext cx="7848872"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1026714" y="6165304"/>
            <a:ext cx="3275256" cy="369332"/>
          </a:xfrm>
          <a:prstGeom prst="rect">
            <a:avLst/>
          </a:prstGeom>
          <a:noFill/>
          <a:ln w="57150">
            <a:solidFill>
              <a:srgbClr val="C00000"/>
            </a:solidFill>
          </a:ln>
        </p:spPr>
        <p:txBody>
          <a:bodyPr wrap="none" rtlCol="0">
            <a:spAutoFit/>
          </a:bodyPr>
          <a:lstStyle/>
          <a:p>
            <a:r>
              <a:rPr lang="es-MX" dirty="0"/>
              <a:t>Concepto de grupo y lo grupal</a:t>
            </a:r>
          </a:p>
        </p:txBody>
      </p:sp>
      <p:sp>
        <p:nvSpPr>
          <p:cNvPr id="6" name="CuadroTexto 5"/>
          <p:cNvSpPr txBox="1"/>
          <p:nvPr/>
        </p:nvSpPr>
        <p:spPr>
          <a:xfrm>
            <a:off x="4572000" y="6165304"/>
            <a:ext cx="3185487" cy="369332"/>
          </a:xfrm>
          <a:prstGeom prst="rect">
            <a:avLst/>
          </a:prstGeom>
          <a:noFill/>
          <a:ln w="57150">
            <a:solidFill>
              <a:srgbClr val="C00000"/>
            </a:solidFill>
          </a:ln>
        </p:spPr>
        <p:txBody>
          <a:bodyPr wrap="none" rtlCol="0">
            <a:spAutoFit/>
          </a:bodyPr>
          <a:lstStyle/>
          <a:p>
            <a:r>
              <a:rPr lang="es-MX" dirty="0"/>
              <a:t>Clasificación y tipos de grupo</a:t>
            </a:r>
          </a:p>
        </p:txBody>
      </p:sp>
      <p:cxnSp>
        <p:nvCxnSpPr>
          <p:cNvPr id="8" name="Conector angular 7"/>
          <p:cNvCxnSpPr>
            <a:stCxn id="11" idx="2"/>
            <a:endCxn id="5" idx="0"/>
          </p:cNvCxnSpPr>
          <p:nvPr/>
        </p:nvCxnSpPr>
        <p:spPr>
          <a:xfrm rot="5400000">
            <a:off x="3150120" y="4923444"/>
            <a:ext cx="756082" cy="1727638"/>
          </a:xfrm>
          <a:prstGeom prst="bentConnector3">
            <a:avLst>
              <a:gd name="adj1" fmla="val 50000"/>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Rectángulo 10"/>
          <p:cNvSpPr/>
          <p:nvPr/>
        </p:nvSpPr>
        <p:spPr>
          <a:xfrm>
            <a:off x="3347864" y="3897054"/>
            <a:ext cx="2088232" cy="1512168"/>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5" name="Conector angular 14"/>
          <p:cNvCxnSpPr>
            <a:stCxn id="11" idx="2"/>
            <a:endCxn id="6" idx="0"/>
          </p:cNvCxnSpPr>
          <p:nvPr/>
        </p:nvCxnSpPr>
        <p:spPr>
          <a:xfrm rot="16200000" flipH="1">
            <a:off x="4900321" y="4900881"/>
            <a:ext cx="756082" cy="1772764"/>
          </a:xfrm>
          <a:prstGeom prst="bentConnector3">
            <a:avLst>
              <a:gd name="adj1" fmla="val 50000"/>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889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Competencia</a:t>
            </a:r>
          </a:p>
        </p:txBody>
      </p:sp>
      <p:sp>
        <p:nvSpPr>
          <p:cNvPr id="3" name="Marcador de contenido 2"/>
          <p:cNvSpPr>
            <a:spLocks noGrp="1"/>
          </p:cNvSpPr>
          <p:nvPr>
            <p:ph idx="1"/>
          </p:nvPr>
        </p:nvSpPr>
        <p:spPr/>
        <p:txBody>
          <a:bodyPr/>
          <a:lstStyle/>
          <a:p>
            <a:r>
              <a:rPr lang="es-MX" dirty="0"/>
              <a:t>Reflexionar sobre el proceso de formación, desarrollo y operación de los grupos (Programa de la UA, pág. 7).</a:t>
            </a:r>
          </a:p>
        </p:txBody>
      </p:sp>
    </p:spTree>
    <p:extLst>
      <p:ext uri="{BB962C8B-B14F-4D97-AF65-F5344CB8AC3E}">
        <p14:creationId xmlns:p14="http://schemas.microsoft.com/office/powerpoint/2010/main" val="3800599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751063"/>
            <a:ext cx="7772400" cy="1470025"/>
          </a:xfrm>
        </p:spPr>
        <p:txBody>
          <a:bodyPr/>
          <a:lstStyle/>
          <a:p>
            <a:pPr algn="ctr"/>
            <a:r>
              <a:rPr lang="es-MX" dirty="0">
                <a:latin typeface="DFKai-SB" pitchFamily="65" charset="-120"/>
                <a:ea typeface="DFKai-SB" pitchFamily="65" charset="-120"/>
              </a:rPr>
              <a:t>Conceptos de grupo y lo grupal</a:t>
            </a:r>
          </a:p>
        </p:txBody>
      </p:sp>
      <p:sp>
        <p:nvSpPr>
          <p:cNvPr id="6" name="CuadroTexto 5"/>
          <p:cNvSpPr txBox="1"/>
          <p:nvPr/>
        </p:nvSpPr>
        <p:spPr>
          <a:xfrm>
            <a:off x="35496" y="44624"/>
            <a:ext cx="1499128" cy="307777"/>
          </a:xfrm>
          <a:prstGeom prst="rect">
            <a:avLst/>
          </a:prstGeom>
          <a:noFill/>
        </p:spPr>
        <p:txBody>
          <a:bodyPr wrap="none" rtlCol="0">
            <a:spAutoFit/>
          </a:bodyPr>
          <a:lstStyle/>
          <a:p>
            <a:r>
              <a:rPr lang="es-MX" sz="1400" i="1" dirty="0">
                <a:solidFill>
                  <a:schemeClr val="accent2">
                    <a:lumMod val="50000"/>
                  </a:schemeClr>
                </a:solidFill>
              </a:rPr>
              <a:t>Primera Sección</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7" y="116632"/>
            <a:ext cx="7351507" cy="792088"/>
          </a:xfrm>
        </p:spPr>
        <p:txBody>
          <a:bodyPr/>
          <a:lstStyle/>
          <a:p>
            <a:r>
              <a:rPr lang="es-MX" dirty="0"/>
              <a:t>El grupo como espacio fundamental.</a:t>
            </a:r>
          </a:p>
        </p:txBody>
      </p:sp>
      <p:sp>
        <p:nvSpPr>
          <p:cNvPr id="3" name="Marcador de contenido 2"/>
          <p:cNvSpPr>
            <a:spLocks noGrp="1"/>
          </p:cNvSpPr>
          <p:nvPr>
            <p:ph idx="1"/>
          </p:nvPr>
        </p:nvSpPr>
        <p:spPr>
          <a:xfrm>
            <a:off x="683568" y="1326729"/>
            <a:ext cx="5976664" cy="936104"/>
          </a:xfrm>
        </p:spPr>
        <p:txBody>
          <a:bodyPr/>
          <a:lstStyle/>
          <a:p>
            <a:r>
              <a:rPr lang="es-MX" dirty="0"/>
              <a:t>El sujeto siempre estará inserto a los grupos.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93650"/>
            <a:ext cx="4093971" cy="2558732"/>
          </a:xfrm>
          <a:prstGeom prst="rect">
            <a:avLst/>
          </a:prstGeom>
        </p:spPr>
      </p:pic>
      <p:sp>
        <p:nvSpPr>
          <p:cNvPr id="5" name="Marcador de contenido 2"/>
          <p:cNvSpPr txBox="1">
            <a:spLocks/>
          </p:cNvSpPr>
          <p:nvPr/>
        </p:nvSpPr>
        <p:spPr bwMode="auto">
          <a:xfrm>
            <a:off x="1247319" y="5301208"/>
            <a:ext cx="7060437" cy="12135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DFKai-SB" pitchFamily="65" charset="-120"/>
                <a:ea typeface="DFKai-SB" pitchFamily="65" charset="-120"/>
                <a:cs typeface="Verdana" panose="020B0604030504040204" pitchFamily="34" charset="0"/>
              </a:defRPr>
            </a:lvl1pPr>
            <a:lvl2pPr marL="742950" indent="-285750" algn="l" rtl="0" eaLnBrk="1" fontAlgn="base" hangingPunct="1">
              <a:spcBef>
                <a:spcPct val="20000"/>
              </a:spcBef>
              <a:spcAft>
                <a:spcPct val="0"/>
              </a:spcAft>
              <a:buChar char="–"/>
              <a:defRPr sz="2800">
                <a:solidFill>
                  <a:schemeClr val="tx1"/>
                </a:solidFill>
                <a:latin typeface="DFKai-SB" pitchFamily="65" charset="-120"/>
                <a:ea typeface="DFKai-SB" pitchFamily="65" charset="-120"/>
                <a:cs typeface="+mn-cs"/>
              </a:defRPr>
            </a:lvl2pPr>
            <a:lvl3pPr marL="1143000" indent="-228600" algn="l" rtl="0" eaLnBrk="1" fontAlgn="base" hangingPunct="1">
              <a:spcBef>
                <a:spcPct val="20000"/>
              </a:spcBef>
              <a:spcAft>
                <a:spcPct val="0"/>
              </a:spcAft>
              <a:buChar char="•"/>
              <a:defRPr sz="2400">
                <a:solidFill>
                  <a:schemeClr val="tx1"/>
                </a:solidFill>
                <a:latin typeface="DFKai-SB" pitchFamily="65" charset="-120"/>
                <a:ea typeface="DFKai-SB" pitchFamily="65" charset="-120"/>
                <a:cs typeface="+mn-cs"/>
              </a:defRPr>
            </a:lvl3pPr>
            <a:lvl4pPr marL="1600200" indent="-228600" algn="l" rtl="0" eaLnBrk="1" fontAlgn="base" hangingPunct="1">
              <a:spcBef>
                <a:spcPct val="20000"/>
              </a:spcBef>
              <a:spcAft>
                <a:spcPct val="0"/>
              </a:spcAft>
              <a:buChar char="–"/>
              <a:defRPr sz="2000">
                <a:solidFill>
                  <a:schemeClr val="tx1"/>
                </a:solidFill>
                <a:latin typeface="DFKai-SB" pitchFamily="65" charset="-120"/>
                <a:ea typeface="DFKai-SB" pitchFamily="65" charset="-120"/>
                <a:cs typeface="+mn-cs"/>
              </a:defRPr>
            </a:lvl4pPr>
            <a:lvl5pPr marL="2057400" indent="-228600" algn="l" rtl="0" eaLnBrk="1" fontAlgn="base" hangingPunct="1">
              <a:spcBef>
                <a:spcPct val="20000"/>
              </a:spcBef>
              <a:spcAft>
                <a:spcPct val="0"/>
              </a:spcAft>
              <a:buChar char="»"/>
              <a:defRPr sz="2000">
                <a:solidFill>
                  <a:schemeClr val="tx1"/>
                </a:solidFill>
                <a:latin typeface="DFKai-SB" pitchFamily="65" charset="-120"/>
                <a:ea typeface="DFKai-SB" pitchFamily="65" charset="-120"/>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a:lstStyle>
          <a:p>
            <a:r>
              <a:rPr lang="es-MX" kern="0" dirty="0"/>
              <a:t>Lo grupal constituye una experiencia cotidiana para cualquier persona.</a:t>
            </a:r>
          </a:p>
        </p:txBody>
      </p:sp>
      <p:sp>
        <p:nvSpPr>
          <p:cNvPr id="6" name="Marcador de contenido 2"/>
          <p:cNvSpPr txBox="1">
            <a:spLocks/>
          </p:cNvSpPr>
          <p:nvPr/>
        </p:nvSpPr>
        <p:spPr bwMode="auto">
          <a:xfrm>
            <a:off x="4571999" y="2598460"/>
            <a:ext cx="4543705" cy="20134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DFKai-SB" pitchFamily="65" charset="-120"/>
                <a:ea typeface="DFKai-SB" pitchFamily="65" charset="-120"/>
                <a:cs typeface="Verdana" panose="020B0604030504040204" pitchFamily="34" charset="0"/>
              </a:defRPr>
            </a:lvl1pPr>
            <a:lvl2pPr marL="742950" indent="-285750" algn="l" rtl="0" eaLnBrk="1" fontAlgn="base" hangingPunct="1">
              <a:spcBef>
                <a:spcPct val="20000"/>
              </a:spcBef>
              <a:spcAft>
                <a:spcPct val="0"/>
              </a:spcAft>
              <a:buChar char="–"/>
              <a:defRPr sz="2800">
                <a:solidFill>
                  <a:schemeClr val="tx1"/>
                </a:solidFill>
                <a:latin typeface="DFKai-SB" pitchFamily="65" charset="-120"/>
                <a:ea typeface="DFKai-SB" pitchFamily="65" charset="-120"/>
                <a:cs typeface="+mn-cs"/>
              </a:defRPr>
            </a:lvl2pPr>
            <a:lvl3pPr marL="1143000" indent="-228600" algn="l" rtl="0" eaLnBrk="1" fontAlgn="base" hangingPunct="1">
              <a:spcBef>
                <a:spcPct val="20000"/>
              </a:spcBef>
              <a:spcAft>
                <a:spcPct val="0"/>
              </a:spcAft>
              <a:buChar char="•"/>
              <a:defRPr sz="2400">
                <a:solidFill>
                  <a:schemeClr val="tx1"/>
                </a:solidFill>
                <a:latin typeface="DFKai-SB" pitchFamily="65" charset="-120"/>
                <a:ea typeface="DFKai-SB" pitchFamily="65" charset="-120"/>
                <a:cs typeface="+mn-cs"/>
              </a:defRPr>
            </a:lvl3pPr>
            <a:lvl4pPr marL="1600200" indent="-228600" algn="l" rtl="0" eaLnBrk="1" fontAlgn="base" hangingPunct="1">
              <a:spcBef>
                <a:spcPct val="20000"/>
              </a:spcBef>
              <a:spcAft>
                <a:spcPct val="0"/>
              </a:spcAft>
              <a:buChar char="–"/>
              <a:defRPr sz="2000">
                <a:solidFill>
                  <a:schemeClr val="tx1"/>
                </a:solidFill>
                <a:latin typeface="DFKai-SB" pitchFamily="65" charset="-120"/>
                <a:ea typeface="DFKai-SB" pitchFamily="65" charset="-120"/>
                <a:cs typeface="+mn-cs"/>
              </a:defRPr>
            </a:lvl4pPr>
            <a:lvl5pPr marL="2057400" indent="-228600" algn="l" rtl="0" eaLnBrk="1" fontAlgn="base" hangingPunct="1">
              <a:spcBef>
                <a:spcPct val="20000"/>
              </a:spcBef>
              <a:spcAft>
                <a:spcPct val="0"/>
              </a:spcAft>
              <a:buChar char="»"/>
              <a:defRPr sz="2000">
                <a:solidFill>
                  <a:schemeClr val="tx1"/>
                </a:solidFill>
                <a:latin typeface="DFKai-SB" pitchFamily="65" charset="-120"/>
                <a:ea typeface="DFKai-SB" pitchFamily="65" charset="-120"/>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a:lstStyle>
          <a:p>
            <a:r>
              <a:rPr lang="es-MX" kern="0" dirty="0"/>
              <a:t>Se desenvuelve en ámbitos donde la presencia de otros es imprescindible para su desarrollo.</a:t>
            </a:r>
          </a:p>
        </p:txBody>
      </p:sp>
    </p:spTree>
    <p:extLst>
      <p:ext uri="{BB962C8B-B14F-4D97-AF65-F5344CB8AC3E}">
        <p14:creationId xmlns:p14="http://schemas.microsoft.com/office/powerpoint/2010/main" val="2516516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Somos grupo.</a:t>
            </a:r>
          </a:p>
        </p:txBody>
      </p:sp>
      <p:pic>
        <p:nvPicPr>
          <p:cNvPr id="5" name="Marcador de posición de imagen 4"/>
          <p:cNvPicPr>
            <a:picLocks noGrp="1" noChangeAspect="1"/>
          </p:cNvPicPr>
          <p:nvPr>
            <p:ph type="pic" idx="1"/>
          </p:nvPr>
        </p:nvPicPr>
        <p:blipFill>
          <a:blip r:embed="rId2">
            <a:extLst>
              <a:ext uri="{28A0092B-C50C-407E-A947-70E740481C1C}">
                <a14:useLocalDpi xmlns:a14="http://schemas.microsoft.com/office/drawing/2010/main" val="0"/>
              </a:ext>
            </a:extLst>
          </a:blip>
          <a:srcRect t="12500" b="12500"/>
          <a:stretch>
            <a:fillRect/>
          </a:stretch>
        </p:blipFill>
        <p:spPr/>
      </p:pic>
      <p:sp>
        <p:nvSpPr>
          <p:cNvPr id="4" name="Marcador de texto 3"/>
          <p:cNvSpPr>
            <a:spLocks noGrp="1"/>
          </p:cNvSpPr>
          <p:nvPr>
            <p:ph type="body" sz="half" idx="2"/>
          </p:nvPr>
        </p:nvSpPr>
        <p:spPr/>
        <p:txBody>
          <a:bodyPr/>
          <a:lstStyle/>
          <a:p>
            <a:r>
              <a:rPr lang="es-MX" dirty="0"/>
              <a:t>Formar parte de grupos es una experiencia común y cotidiana para todos.</a:t>
            </a:r>
          </a:p>
        </p:txBody>
      </p:sp>
    </p:spTree>
    <p:extLst>
      <p:ext uri="{BB962C8B-B14F-4D97-AF65-F5344CB8AC3E}">
        <p14:creationId xmlns:p14="http://schemas.microsoft.com/office/powerpoint/2010/main" val="3240679167"/>
      </p:ext>
    </p:extLst>
  </p:cSld>
  <p:clrMapOvr>
    <a:masterClrMapping/>
  </p:clrMapOvr>
</p:sld>
</file>

<file path=ppt/theme/theme1.xml><?xml version="1.0" encoding="utf-8"?>
<a:theme xmlns:a="http://schemas.openxmlformats.org/drawingml/2006/main" name="CSC(2)">
  <a:themeElements>
    <a:clrScheme name="Personalizado 2">
      <a:dk1>
        <a:sysClr val="windowText" lastClr="000000"/>
      </a:dk1>
      <a:lt1>
        <a:sysClr val="window" lastClr="FFFFFF"/>
      </a:lt1>
      <a:dk2>
        <a:srgbClr val="455F51"/>
      </a:dk2>
      <a:lt2>
        <a:srgbClr val="E2DFCC"/>
      </a:lt2>
      <a:accent1>
        <a:srgbClr val="31521B"/>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DB90470-3D18-4594-B6B0-5A4D0BC4CC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1236</TotalTime>
  <Words>1598</Words>
  <Application>Microsoft Office PowerPoint</Application>
  <PresentationFormat>On-screen Show (4:3)</PresentationFormat>
  <Paragraphs>248</Paragraphs>
  <Slides>41</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DFKai-SB</vt:lpstr>
      <vt:lpstr>HelveticaNeueLT Std Lt</vt:lpstr>
      <vt:lpstr>Philosopher</vt:lpstr>
      <vt:lpstr>Verdana</vt:lpstr>
      <vt:lpstr>Wingdings</vt:lpstr>
      <vt:lpstr>CSC(2)</vt:lpstr>
      <vt:lpstr>Conceptualizando al grupo</vt:lpstr>
      <vt:lpstr>Contenido</vt:lpstr>
      <vt:lpstr>Guion explicativo para el empleo de este material didáctico</vt:lpstr>
      <vt:lpstr>Presentación</vt:lpstr>
      <vt:lpstr>PowerPoint Presentation</vt:lpstr>
      <vt:lpstr>Competencia</vt:lpstr>
      <vt:lpstr>Conceptos de grupo y lo grupal</vt:lpstr>
      <vt:lpstr>El grupo como espacio fundamental.</vt:lpstr>
      <vt:lpstr>Somos grupo.</vt:lpstr>
      <vt:lpstr>El grupo nos constituye.</vt:lpstr>
      <vt:lpstr>El grupo es un medio y un fin.</vt:lpstr>
      <vt:lpstr>Dos nociones para discutir.</vt:lpstr>
      <vt:lpstr>PowerPoint Presentation</vt:lpstr>
      <vt:lpstr>PowerPoint Presentation</vt:lpstr>
      <vt:lpstr>PowerPoint Presentation</vt:lpstr>
      <vt:lpstr>Definiciones de grupo.</vt:lpstr>
      <vt:lpstr>Olmsted (1992)</vt:lpstr>
      <vt:lpstr>¿Qué elementos en común encontramos en las definiciones?</vt:lpstr>
      <vt:lpstr>PowerPoint Presentation</vt:lpstr>
      <vt:lpstr>Lo grupal</vt:lpstr>
      <vt:lpstr>PowerPoint Presentation</vt:lpstr>
      <vt:lpstr>Clasificación y tipos de grupo</vt:lpstr>
      <vt:lpstr>PowerPoint Presentation</vt:lpstr>
      <vt:lpstr>PowerPoint Presentation</vt:lpstr>
      <vt:lpstr>Grupos Primarios</vt:lpstr>
      <vt:lpstr>Grupos Secundarios</vt:lpstr>
      <vt:lpstr>PowerPoint Presentation</vt:lpstr>
      <vt:lpstr>Didier Anzieu:</vt:lpstr>
      <vt:lpstr>Clasificación de grupo de Anzieu</vt:lpstr>
      <vt:lpstr>Muchedumbre</vt:lpstr>
      <vt:lpstr>Pandilla</vt:lpstr>
      <vt:lpstr>Agrupación</vt:lpstr>
      <vt:lpstr>Grupo pequeño</vt:lpstr>
      <vt:lpstr>Organización</vt:lpstr>
      <vt:lpstr>PowerPoint Presentation</vt:lpstr>
      <vt:lpstr>PowerPoint Presentation</vt:lpstr>
      <vt:lpstr>PowerPoint Presentation</vt:lpstr>
      <vt:lpstr>PowerPoint Presentation</vt:lpstr>
      <vt:lpstr>PowerPoint Presentation</vt:lpstr>
      <vt:lpstr>PowerPoint Presentation</vt:lpstr>
      <vt:lpstr>Bibliografía</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anagovi</dc:creator>
  <cp:lastModifiedBy>Anabell Gomez Vidal</cp:lastModifiedBy>
  <cp:revision>61</cp:revision>
  <dcterms:created xsi:type="dcterms:W3CDTF">2012-02-15T02:12:38Z</dcterms:created>
  <dcterms:modified xsi:type="dcterms:W3CDTF">2017-10-20T23:47:52Z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TC300038379990</vt:lpwstr>
  </property>
</Properties>
</file>