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44"/>
  </p:notesMasterIdLst>
  <p:handoutMasterIdLst>
    <p:handoutMasterId r:id="rId45"/>
  </p:handoutMasterIdLst>
  <p:sldIdLst>
    <p:sldId id="274" r:id="rId3"/>
    <p:sldId id="275" r:id="rId4"/>
    <p:sldId id="277" r:id="rId5"/>
    <p:sldId id="278" r:id="rId6"/>
    <p:sldId id="276" r:id="rId7"/>
    <p:sldId id="290" r:id="rId8"/>
    <p:sldId id="257" r:id="rId9"/>
    <p:sldId id="310" r:id="rId10"/>
    <p:sldId id="279" r:id="rId11"/>
    <p:sldId id="312" r:id="rId12"/>
    <p:sldId id="311" r:id="rId13"/>
    <p:sldId id="313" r:id="rId14"/>
    <p:sldId id="314" r:id="rId15"/>
    <p:sldId id="315" r:id="rId16"/>
    <p:sldId id="308" r:id="rId17"/>
    <p:sldId id="332" r:id="rId18"/>
    <p:sldId id="333" r:id="rId19"/>
    <p:sldId id="334" r:id="rId20"/>
    <p:sldId id="335" r:id="rId21"/>
    <p:sldId id="336" r:id="rId22"/>
    <p:sldId id="337" r:id="rId23"/>
    <p:sldId id="338" r:id="rId24"/>
    <p:sldId id="339" r:id="rId25"/>
    <p:sldId id="309" r:id="rId26"/>
    <p:sldId id="316" r:id="rId27"/>
    <p:sldId id="317" r:id="rId28"/>
    <p:sldId id="318" r:id="rId29"/>
    <p:sldId id="323" r:id="rId30"/>
    <p:sldId id="319" r:id="rId31"/>
    <p:sldId id="320" r:id="rId32"/>
    <p:sldId id="322" r:id="rId33"/>
    <p:sldId id="321" r:id="rId34"/>
    <p:sldId id="324" r:id="rId35"/>
    <p:sldId id="325" r:id="rId36"/>
    <p:sldId id="326" r:id="rId37"/>
    <p:sldId id="327" r:id="rId38"/>
    <p:sldId id="328" r:id="rId39"/>
    <p:sldId id="329" r:id="rId40"/>
    <p:sldId id="330" r:id="rId41"/>
    <p:sldId id="331" r:id="rId42"/>
    <p:sldId id="285"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CC"/>
    <a:srgbClr val="000099"/>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248" autoAdjust="0"/>
    <p:restoredTop sz="94623" autoAdjust="0"/>
  </p:normalViewPr>
  <p:slideViewPr>
    <p:cSldViewPr>
      <p:cViewPr varScale="1">
        <p:scale>
          <a:sx n="68" d="100"/>
          <a:sy n="68" d="100"/>
        </p:scale>
        <p:origin x="1008" y="7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Lst>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92" d="100"/>
          <a:sy n="92" d="100"/>
        </p:scale>
        <p:origin x="4042" y="91"/>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_rels/viewProps.xml.rels><?xml version="1.0" encoding="UTF-8" standalone="yes"?>
<Relationships xmlns="http://schemas.openxmlformats.org/package/2006/relationships"><Relationship Id="rId8" Type="http://schemas.openxmlformats.org/officeDocument/2006/relationships/slide" Target="slides/slide24.xml"/><Relationship Id="rId3" Type="http://schemas.openxmlformats.org/officeDocument/2006/relationships/slide" Target="slides/slide3.xml"/><Relationship Id="rId7" Type="http://schemas.openxmlformats.org/officeDocument/2006/relationships/slide" Target="slides/slide15.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7.xml"/><Relationship Id="rId5" Type="http://schemas.openxmlformats.org/officeDocument/2006/relationships/slide" Target="slides/slide5.xml"/><Relationship Id="rId4"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es-MX"/>
        </a:p>
      </c:txPr>
    </c:title>
    <c:autoTitleDeleted val="0"/>
    <c:plotArea>
      <c:layout/>
      <c:radarChart>
        <c:radarStyle val="marker"/>
        <c:varyColors val="0"/>
        <c:ser>
          <c:idx val="0"/>
          <c:order val="0"/>
          <c:tx>
            <c:strRef>
              <c:f>Hoja1!$B$1</c:f>
              <c:strCache>
                <c:ptCount val="1"/>
                <c:pt idx="0">
                  <c:v>Valor M</c:v>
                </c:pt>
              </c:strCache>
            </c:strRef>
          </c:tx>
          <c:spPr>
            <a:ln w="34925" cap="rnd">
              <a:solidFill>
                <a:schemeClr val="accent5"/>
              </a:solidFill>
              <a:round/>
            </a:ln>
            <a:effectLst>
              <a:outerShdw blurRad="40000" dist="23000" dir="5400000" rotWithShape="0">
                <a:srgbClr val="000000">
                  <a:alpha val="35000"/>
                </a:srgbClr>
              </a:outerShdw>
            </a:effectLst>
          </c:spPr>
          <c:marker>
            <c:symbol val="circle"/>
            <c:size val="6"/>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a:solidFill>
                  <a:schemeClr val="accent5"/>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Hoja1!$A$2:$A$11</c:f>
              <c:strCache>
                <c:ptCount val="10"/>
                <c:pt idx="0">
                  <c:v>Estudiante</c:v>
                </c:pt>
                <c:pt idx="1">
                  <c:v>Aprendizaje</c:v>
                </c:pt>
                <c:pt idx="2">
                  <c:v>Estudio</c:v>
                </c:pt>
                <c:pt idx="3">
                  <c:v>Aprendiz</c:v>
                </c:pt>
                <c:pt idx="4">
                  <c:v>Formación</c:v>
                </c:pt>
                <c:pt idx="5">
                  <c:v>Competencia</c:v>
                </c:pt>
                <c:pt idx="6">
                  <c:v>Persona</c:v>
                </c:pt>
                <c:pt idx="7">
                  <c:v>Discípulo</c:v>
                </c:pt>
                <c:pt idx="8">
                  <c:v>Atención</c:v>
                </c:pt>
                <c:pt idx="9">
                  <c:v>Oyente</c:v>
                </c:pt>
              </c:strCache>
            </c:strRef>
          </c:cat>
          <c:val>
            <c:numRef>
              <c:f>Hoja1!$B$2:$B$11</c:f>
              <c:numCache>
                <c:formatCode>General</c:formatCode>
                <c:ptCount val="10"/>
                <c:pt idx="0">
                  <c:v>64</c:v>
                </c:pt>
                <c:pt idx="1">
                  <c:v>63</c:v>
                </c:pt>
                <c:pt idx="2">
                  <c:v>47</c:v>
                </c:pt>
                <c:pt idx="3">
                  <c:v>27</c:v>
                </c:pt>
                <c:pt idx="4">
                  <c:v>22</c:v>
                </c:pt>
                <c:pt idx="5">
                  <c:v>22</c:v>
                </c:pt>
                <c:pt idx="6">
                  <c:v>20</c:v>
                </c:pt>
                <c:pt idx="7">
                  <c:v>17</c:v>
                </c:pt>
                <c:pt idx="8">
                  <c:v>10</c:v>
                </c:pt>
                <c:pt idx="9">
                  <c:v>7</c:v>
                </c:pt>
              </c:numCache>
            </c:numRef>
          </c:val>
          <c:extLst>
            <c:ext xmlns:c16="http://schemas.microsoft.com/office/drawing/2014/chart" uri="{C3380CC4-5D6E-409C-BE32-E72D297353CC}">
              <c16:uniqueId val="{00000000-1355-4945-979A-59F3F9D7F62A}"/>
            </c:ext>
          </c:extLst>
        </c:ser>
        <c:dLbls>
          <c:showLegendKey val="0"/>
          <c:showVal val="1"/>
          <c:showCatName val="0"/>
          <c:showSerName val="0"/>
          <c:showPercent val="0"/>
          <c:showBubbleSize val="0"/>
        </c:dLbls>
        <c:axId val="-454363472"/>
        <c:axId val="-454367824"/>
      </c:radarChart>
      <c:catAx>
        <c:axId val="-454363472"/>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454367824"/>
        <c:crosses val="autoZero"/>
        <c:auto val="1"/>
        <c:lblAlgn val="ctr"/>
        <c:lblOffset val="100"/>
        <c:noMultiLvlLbl val="0"/>
      </c:catAx>
      <c:valAx>
        <c:axId val="-454367824"/>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4543634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351">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iagrams/_rels/data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image" Target="../media/image6.jpg"/></Relationships>
</file>

<file path=ppt/diagrams/_rels/data3.xml.rels><?xml version="1.0" encoding="UTF-8" standalone="yes"?>
<Relationships xmlns="http://schemas.openxmlformats.org/package/2006/relationships"><Relationship Id="rId1" Type="http://schemas.openxmlformats.org/officeDocument/2006/relationships/image" Target="../media/image9.jpg"/></Relationships>
</file>

<file path=ppt/diagrams/_rels/data4.xml.rels><?xml version="1.0" encoding="UTF-8" standalone="yes"?>
<Relationships xmlns="http://schemas.openxmlformats.org/package/2006/relationships"><Relationship Id="rId1" Type="http://schemas.openxmlformats.org/officeDocument/2006/relationships/image" Target="../media/image9.jpg"/></Relationships>
</file>

<file path=ppt/diagrams/_rels/data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 Id="rId5" Type="http://schemas.openxmlformats.org/officeDocument/2006/relationships/image" Target="../media/image17.png"/><Relationship Id="rId4" Type="http://schemas.openxmlformats.org/officeDocument/2006/relationships/image" Target="../media/image16.png"/></Relationships>
</file>

<file path=ppt/diagrams/_rels/drawing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image" Target="../media/image6.jpg"/></Relationships>
</file>

<file path=ppt/diagrams/_rels/drawing3.xml.rels><?xml version="1.0" encoding="UTF-8" standalone="yes"?>
<Relationships xmlns="http://schemas.openxmlformats.org/package/2006/relationships"><Relationship Id="rId1" Type="http://schemas.openxmlformats.org/officeDocument/2006/relationships/image" Target="../media/image9.jpg"/></Relationships>
</file>

<file path=ppt/diagrams/_rels/drawing4.xml.rels><?xml version="1.0" encoding="UTF-8" standalone="yes"?>
<Relationships xmlns="http://schemas.openxmlformats.org/package/2006/relationships"><Relationship Id="rId1" Type="http://schemas.openxmlformats.org/officeDocument/2006/relationships/image" Target="../media/image9.jpg"/></Relationships>
</file>

<file path=ppt/diagrams/_rels/drawing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 Id="rId5" Type="http://schemas.openxmlformats.org/officeDocument/2006/relationships/image" Target="../media/image17.png"/><Relationship Id="rId4" Type="http://schemas.openxmlformats.org/officeDocument/2006/relationships/image" Target="../media/image16.png"/></Relationships>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019FF3-7CDE-42CD-9A60-1E1C32599AFA}" type="doc">
      <dgm:prSet loTypeId="urn:microsoft.com/office/officeart/2005/8/layout/cycle1" loCatId="cycle" qsTypeId="urn:microsoft.com/office/officeart/2005/8/quickstyle/simple5" qsCatId="simple" csTypeId="urn:microsoft.com/office/officeart/2005/8/colors/accent6_5" csCatId="accent6" phldr="1"/>
      <dgm:spPr>
        <a:scene3d>
          <a:camera prst="orthographicFront">
            <a:rot lat="0" lon="0" rev="0"/>
          </a:camera>
          <a:lightRig rig="balanced" dir="t">
            <a:rot lat="0" lon="0" rev="8700000"/>
          </a:lightRig>
        </a:scene3d>
      </dgm:spPr>
      <dgm:t>
        <a:bodyPr/>
        <a:lstStyle/>
        <a:p>
          <a:endParaRPr lang="es-MX"/>
        </a:p>
      </dgm:t>
    </dgm:pt>
    <dgm:pt modelId="{45726356-56AF-4D6F-A4ED-8EA7AB2C758D}">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MX"/>
            <a:t>UC I Estado del arte</a:t>
          </a:r>
          <a:endParaRPr lang="es-MX" dirty="0"/>
        </a:p>
      </dgm:t>
    </dgm:pt>
    <dgm:pt modelId="{DFC8A023-2CDA-42A5-A89E-F9142F638E79}" type="parTrans" cxnId="{9EF0DEDD-BCCB-4736-A7D4-4B01DF1E1E61}">
      <dgm:prSet/>
      <dgm:spPr/>
      <dgm:t>
        <a:bodyPr/>
        <a:lstStyle/>
        <a:p>
          <a:endParaRPr lang="es-MX"/>
        </a:p>
      </dgm:t>
    </dgm:pt>
    <dgm:pt modelId="{E7198BC2-5AA0-4FF8-A162-462963AE1F5D}" type="sibTrans" cxnId="{9EF0DEDD-BCCB-4736-A7D4-4B01DF1E1E61}">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s-MX"/>
        </a:p>
      </dgm:t>
    </dgm:pt>
    <dgm:pt modelId="{0D36990D-1AB1-4AD4-A488-47872A1D1DB3}">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MX" dirty="0"/>
            <a:t>UC II</a:t>
          </a:r>
        </a:p>
        <a:p>
          <a:r>
            <a:rPr lang="es-MX" dirty="0"/>
            <a:t>Elaboración del marco teórico</a:t>
          </a:r>
        </a:p>
      </dgm:t>
    </dgm:pt>
    <dgm:pt modelId="{CB57FC59-8784-449D-8041-5FC66A638E8E}" type="parTrans" cxnId="{B22F8786-6D1D-4583-9746-B3D773B77E05}">
      <dgm:prSet/>
      <dgm:spPr/>
      <dgm:t>
        <a:bodyPr/>
        <a:lstStyle/>
        <a:p>
          <a:endParaRPr lang="es-MX"/>
        </a:p>
      </dgm:t>
    </dgm:pt>
    <dgm:pt modelId="{B05A0114-7D4D-46F7-B72E-E27767125FB9}" type="sibTrans" cxnId="{B22F8786-6D1D-4583-9746-B3D773B77E05}">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s-MX"/>
        </a:p>
      </dgm:t>
    </dgm:pt>
    <dgm:pt modelId="{B9E7FAFE-91FD-4FD3-97EF-5E87FBA18B51}">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MX" b="1" dirty="0">
              <a:solidFill>
                <a:schemeClr val="accent6">
                  <a:lumMod val="50000"/>
                </a:schemeClr>
              </a:solidFill>
              <a:effectLst>
                <a:outerShdw blurRad="38100" dist="38100" dir="2700000" algn="tl">
                  <a:srgbClr val="000000">
                    <a:alpha val="43137"/>
                  </a:srgbClr>
                </a:outerShdw>
              </a:effectLst>
            </a:rPr>
            <a:t>UC III</a:t>
          </a:r>
        </a:p>
        <a:p>
          <a:r>
            <a:rPr lang="es-MX" b="1" dirty="0">
              <a:solidFill>
                <a:schemeClr val="accent6">
                  <a:lumMod val="50000"/>
                </a:schemeClr>
              </a:solidFill>
              <a:effectLst>
                <a:outerShdw blurRad="38100" dist="38100" dir="2700000" algn="tl">
                  <a:srgbClr val="000000">
                    <a:alpha val="43137"/>
                  </a:srgbClr>
                </a:outerShdw>
              </a:effectLst>
            </a:rPr>
            <a:t>Diseño y aplicación de instrumentos</a:t>
          </a:r>
        </a:p>
      </dgm:t>
    </dgm:pt>
    <dgm:pt modelId="{8AD2DF2C-442F-45C1-8284-646CF421178E}" type="parTrans" cxnId="{4AA10655-BC9E-4939-A25B-85270C3048A3}">
      <dgm:prSet/>
      <dgm:spPr/>
      <dgm:t>
        <a:bodyPr/>
        <a:lstStyle/>
        <a:p>
          <a:endParaRPr lang="es-MX"/>
        </a:p>
      </dgm:t>
    </dgm:pt>
    <dgm:pt modelId="{6F339F5D-3F97-4190-94C3-C6361E9BC56B}" type="sibTrans" cxnId="{4AA10655-BC9E-4939-A25B-85270C3048A3}">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s-MX"/>
        </a:p>
      </dgm:t>
    </dgm:pt>
    <dgm:pt modelId="{86CDA091-1DB7-458C-B5D7-DF4BF00055DC}">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MX" dirty="0"/>
            <a:t>UC IV</a:t>
          </a:r>
        </a:p>
        <a:p>
          <a:r>
            <a:rPr lang="es-MX" dirty="0"/>
            <a:t>Análisis e interpretación de resultados</a:t>
          </a:r>
        </a:p>
      </dgm:t>
    </dgm:pt>
    <dgm:pt modelId="{B9DC93B2-3F75-4E1B-8DA0-6D029E72261B}" type="parTrans" cxnId="{69FFD6AA-B4ED-464D-87F0-8D7C85373F9C}">
      <dgm:prSet/>
      <dgm:spPr/>
      <dgm:t>
        <a:bodyPr/>
        <a:lstStyle/>
        <a:p>
          <a:endParaRPr lang="es-MX"/>
        </a:p>
      </dgm:t>
    </dgm:pt>
    <dgm:pt modelId="{AE5AC67A-1390-4B09-A6F1-D9BC04C6E7A0}" type="sibTrans" cxnId="{69FFD6AA-B4ED-464D-87F0-8D7C85373F9C}">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s-MX"/>
        </a:p>
      </dgm:t>
    </dgm:pt>
    <dgm:pt modelId="{DE56EAFD-07B0-4D36-8DBF-9F370C0C0797}" type="pres">
      <dgm:prSet presAssocID="{1F019FF3-7CDE-42CD-9A60-1E1C32599AFA}" presName="cycle" presStyleCnt="0">
        <dgm:presLayoutVars>
          <dgm:dir/>
          <dgm:resizeHandles val="exact"/>
        </dgm:presLayoutVars>
      </dgm:prSet>
      <dgm:spPr/>
    </dgm:pt>
    <dgm:pt modelId="{F0C133F7-1ECF-40CC-A18E-E49F879FFB9C}" type="pres">
      <dgm:prSet presAssocID="{45726356-56AF-4D6F-A4ED-8EA7AB2C758D}" presName="dummy"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4377455D-1B89-4A29-A1A2-E9256119577D}" type="pres">
      <dgm:prSet presAssocID="{45726356-56AF-4D6F-A4ED-8EA7AB2C758D}" presName="node" presStyleLbl="revTx" presStyleIdx="0" presStyleCnt="4">
        <dgm:presLayoutVars>
          <dgm:bulletEnabled val="1"/>
        </dgm:presLayoutVars>
      </dgm:prSet>
      <dgm:spPr/>
    </dgm:pt>
    <dgm:pt modelId="{79FCEC35-A63C-4A35-B0CB-3938EECD32FB}" type="pres">
      <dgm:prSet presAssocID="{E7198BC2-5AA0-4FF8-A162-462963AE1F5D}" presName="sibTrans" presStyleLbl="node1" presStyleIdx="0" presStyleCnt="4" custLinFactNeighborX="2019" custLinFactNeighborY="-3838"/>
      <dgm:spPr/>
    </dgm:pt>
    <dgm:pt modelId="{BBF9F46D-780A-43F0-8602-14699D471FCA}" type="pres">
      <dgm:prSet presAssocID="{0D36990D-1AB1-4AD4-A488-47872A1D1DB3}" presName="dummy"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81D312AC-9F47-412C-86DC-8D05F500CA70}" type="pres">
      <dgm:prSet presAssocID="{0D36990D-1AB1-4AD4-A488-47872A1D1DB3}" presName="node" presStyleLbl="revTx" presStyleIdx="1" presStyleCnt="4">
        <dgm:presLayoutVars>
          <dgm:bulletEnabled val="1"/>
        </dgm:presLayoutVars>
      </dgm:prSet>
      <dgm:spPr/>
    </dgm:pt>
    <dgm:pt modelId="{3EF09174-B95E-4B97-9FA9-5DA6DF3EC504}" type="pres">
      <dgm:prSet presAssocID="{B05A0114-7D4D-46F7-B72E-E27767125FB9}" presName="sibTrans" presStyleLbl="node1" presStyleIdx="1" presStyleCnt="4" custLinFactNeighborX="-1655" custLinFactNeighborY="-2229"/>
      <dgm:spPr/>
    </dgm:pt>
    <dgm:pt modelId="{F6516167-3074-43EE-A975-8D8708FBEACC}" type="pres">
      <dgm:prSet presAssocID="{B9E7FAFE-91FD-4FD3-97EF-5E87FBA18B51}" presName="dummy"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4DA87F57-C8A1-4B34-8DA1-D536C6AF59C3}" type="pres">
      <dgm:prSet presAssocID="{B9E7FAFE-91FD-4FD3-97EF-5E87FBA18B51}" presName="node" presStyleLbl="revTx" presStyleIdx="2" presStyleCnt="4" custScaleX="121591">
        <dgm:presLayoutVars>
          <dgm:bulletEnabled val="1"/>
        </dgm:presLayoutVars>
      </dgm:prSet>
      <dgm:spPr/>
    </dgm:pt>
    <dgm:pt modelId="{463B9DE7-DF1A-4146-A5D0-B01A36543DE6}" type="pres">
      <dgm:prSet presAssocID="{6F339F5D-3F97-4190-94C3-C6361E9BC56B}" presName="sibTrans" presStyleLbl="node1" presStyleIdx="2" presStyleCnt="4"/>
      <dgm:spPr/>
    </dgm:pt>
    <dgm:pt modelId="{E9228F78-6E7B-476E-873C-0D45BC16D4B2}" type="pres">
      <dgm:prSet presAssocID="{86CDA091-1DB7-458C-B5D7-DF4BF00055DC}" presName="dummy"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1B0283F3-A448-4A9D-AFE0-C2FCE7547DB2}" type="pres">
      <dgm:prSet presAssocID="{86CDA091-1DB7-458C-B5D7-DF4BF00055DC}" presName="node" presStyleLbl="revTx" presStyleIdx="3" presStyleCnt="4">
        <dgm:presLayoutVars>
          <dgm:bulletEnabled val="1"/>
        </dgm:presLayoutVars>
      </dgm:prSet>
      <dgm:spPr/>
    </dgm:pt>
    <dgm:pt modelId="{95233A14-5A8A-4A21-93DC-B25ECC6053A6}" type="pres">
      <dgm:prSet presAssocID="{AE5AC67A-1390-4B09-A6F1-D9BC04C6E7A0}" presName="sibTrans" presStyleLbl="node1" presStyleIdx="3" presStyleCnt="4"/>
      <dgm:spPr/>
    </dgm:pt>
  </dgm:ptLst>
  <dgm:cxnLst>
    <dgm:cxn modelId="{D73D6921-385E-4F6D-B82A-18D4548A61E6}" type="presOf" srcId="{86CDA091-1DB7-458C-B5D7-DF4BF00055DC}" destId="{1B0283F3-A448-4A9D-AFE0-C2FCE7547DB2}" srcOrd="0" destOrd="0" presId="urn:microsoft.com/office/officeart/2005/8/layout/cycle1"/>
    <dgm:cxn modelId="{3F264536-5714-44C1-BB8A-DD29D25F1AA9}" type="presOf" srcId="{1F019FF3-7CDE-42CD-9A60-1E1C32599AFA}" destId="{DE56EAFD-07B0-4D36-8DBF-9F370C0C0797}" srcOrd="0" destOrd="0" presId="urn:microsoft.com/office/officeart/2005/8/layout/cycle1"/>
    <dgm:cxn modelId="{0F9D174A-B780-4BB2-B538-766B02855B43}" type="presOf" srcId="{6F339F5D-3F97-4190-94C3-C6361E9BC56B}" destId="{463B9DE7-DF1A-4146-A5D0-B01A36543DE6}" srcOrd="0" destOrd="0" presId="urn:microsoft.com/office/officeart/2005/8/layout/cycle1"/>
    <dgm:cxn modelId="{120F276E-46D7-4985-BAFD-57C6D0331705}" type="presOf" srcId="{AE5AC67A-1390-4B09-A6F1-D9BC04C6E7A0}" destId="{95233A14-5A8A-4A21-93DC-B25ECC6053A6}" srcOrd="0" destOrd="0" presId="urn:microsoft.com/office/officeart/2005/8/layout/cycle1"/>
    <dgm:cxn modelId="{11B28C70-B00A-46CE-95A9-03E7E3261D88}" type="presOf" srcId="{45726356-56AF-4D6F-A4ED-8EA7AB2C758D}" destId="{4377455D-1B89-4A29-A1A2-E9256119577D}" srcOrd="0" destOrd="0" presId="urn:microsoft.com/office/officeart/2005/8/layout/cycle1"/>
    <dgm:cxn modelId="{4AA10655-BC9E-4939-A25B-85270C3048A3}" srcId="{1F019FF3-7CDE-42CD-9A60-1E1C32599AFA}" destId="{B9E7FAFE-91FD-4FD3-97EF-5E87FBA18B51}" srcOrd="2" destOrd="0" parTransId="{8AD2DF2C-442F-45C1-8284-646CF421178E}" sibTransId="{6F339F5D-3F97-4190-94C3-C6361E9BC56B}"/>
    <dgm:cxn modelId="{B22F8786-6D1D-4583-9746-B3D773B77E05}" srcId="{1F019FF3-7CDE-42CD-9A60-1E1C32599AFA}" destId="{0D36990D-1AB1-4AD4-A488-47872A1D1DB3}" srcOrd="1" destOrd="0" parTransId="{CB57FC59-8784-449D-8041-5FC66A638E8E}" sibTransId="{B05A0114-7D4D-46F7-B72E-E27767125FB9}"/>
    <dgm:cxn modelId="{5987109B-2E67-4646-B9D0-8F01BC3C46A8}" type="presOf" srcId="{0D36990D-1AB1-4AD4-A488-47872A1D1DB3}" destId="{81D312AC-9F47-412C-86DC-8D05F500CA70}" srcOrd="0" destOrd="0" presId="urn:microsoft.com/office/officeart/2005/8/layout/cycle1"/>
    <dgm:cxn modelId="{69FFD6AA-B4ED-464D-87F0-8D7C85373F9C}" srcId="{1F019FF3-7CDE-42CD-9A60-1E1C32599AFA}" destId="{86CDA091-1DB7-458C-B5D7-DF4BF00055DC}" srcOrd="3" destOrd="0" parTransId="{B9DC93B2-3F75-4E1B-8DA0-6D029E72261B}" sibTransId="{AE5AC67A-1390-4B09-A6F1-D9BC04C6E7A0}"/>
    <dgm:cxn modelId="{CFDEC2C2-7445-42ED-A752-452C3C8BFDFF}" type="presOf" srcId="{B05A0114-7D4D-46F7-B72E-E27767125FB9}" destId="{3EF09174-B95E-4B97-9FA9-5DA6DF3EC504}" srcOrd="0" destOrd="0" presId="urn:microsoft.com/office/officeart/2005/8/layout/cycle1"/>
    <dgm:cxn modelId="{462634CC-2A78-40F7-95C3-6A1D8E89810A}" type="presOf" srcId="{B9E7FAFE-91FD-4FD3-97EF-5E87FBA18B51}" destId="{4DA87F57-C8A1-4B34-8DA1-D536C6AF59C3}" srcOrd="0" destOrd="0" presId="urn:microsoft.com/office/officeart/2005/8/layout/cycle1"/>
    <dgm:cxn modelId="{870343DB-A627-459B-BF24-785ECE41ACF7}" type="presOf" srcId="{E7198BC2-5AA0-4FF8-A162-462963AE1F5D}" destId="{79FCEC35-A63C-4A35-B0CB-3938EECD32FB}" srcOrd="0" destOrd="0" presId="urn:microsoft.com/office/officeart/2005/8/layout/cycle1"/>
    <dgm:cxn modelId="{9EF0DEDD-BCCB-4736-A7D4-4B01DF1E1E61}" srcId="{1F019FF3-7CDE-42CD-9A60-1E1C32599AFA}" destId="{45726356-56AF-4D6F-A4ED-8EA7AB2C758D}" srcOrd="0" destOrd="0" parTransId="{DFC8A023-2CDA-42A5-A89E-F9142F638E79}" sibTransId="{E7198BC2-5AA0-4FF8-A162-462963AE1F5D}"/>
    <dgm:cxn modelId="{47A45B71-78EE-4B57-9304-0030D726FF8E}" type="presParOf" srcId="{DE56EAFD-07B0-4D36-8DBF-9F370C0C0797}" destId="{F0C133F7-1ECF-40CC-A18E-E49F879FFB9C}" srcOrd="0" destOrd="0" presId="urn:microsoft.com/office/officeart/2005/8/layout/cycle1"/>
    <dgm:cxn modelId="{5AB43D52-2E44-4BDC-938B-D8F6C8FA9FB9}" type="presParOf" srcId="{DE56EAFD-07B0-4D36-8DBF-9F370C0C0797}" destId="{4377455D-1B89-4A29-A1A2-E9256119577D}" srcOrd="1" destOrd="0" presId="urn:microsoft.com/office/officeart/2005/8/layout/cycle1"/>
    <dgm:cxn modelId="{079A1911-CF8E-439E-936E-6B9760049817}" type="presParOf" srcId="{DE56EAFD-07B0-4D36-8DBF-9F370C0C0797}" destId="{79FCEC35-A63C-4A35-B0CB-3938EECD32FB}" srcOrd="2" destOrd="0" presId="urn:microsoft.com/office/officeart/2005/8/layout/cycle1"/>
    <dgm:cxn modelId="{390DC0F6-D09D-44B3-B4AD-39D347E5F1B7}" type="presParOf" srcId="{DE56EAFD-07B0-4D36-8DBF-9F370C0C0797}" destId="{BBF9F46D-780A-43F0-8602-14699D471FCA}" srcOrd="3" destOrd="0" presId="urn:microsoft.com/office/officeart/2005/8/layout/cycle1"/>
    <dgm:cxn modelId="{58A2A5FB-5748-4777-A104-0DBA3EA9CFD3}" type="presParOf" srcId="{DE56EAFD-07B0-4D36-8DBF-9F370C0C0797}" destId="{81D312AC-9F47-412C-86DC-8D05F500CA70}" srcOrd="4" destOrd="0" presId="urn:microsoft.com/office/officeart/2005/8/layout/cycle1"/>
    <dgm:cxn modelId="{71DB3237-92CA-47C0-87AA-DBE58AE69A86}" type="presParOf" srcId="{DE56EAFD-07B0-4D36-8DBF-9F370C0C0797}" destId="{3EF09174-B95E-4B97-9FA9-5DA6DF3EC504}" srcOrd="5" destOrd="0" presId="urn:microsoft.com/office/officeart/2005/8/layout/cycle1"/>
    <dgm:cxn modelId="{B3DC1AF5-0591-4A2F-AA38-48913C632560}" type="presParOf" srcId="{DE56EAFD-07B0-4D36-8DBF-9F370C0C0797}" destId="{F6516167-3074-43EE-A975-8D8708FBEACC}" srcOrd="6" destOrd="0" presId="urn:microsoft.com/office/officeart/2005/8/layout/cycle1"/>
    <dgm:cxn modelId="{6EBC3973-8B73-4C7F-9156-B5218698F787}" type="presParOf" srcId="{DE56EAFD-07B0-4D36-8DBF-9F370C0C0797}" destId="{4DA87F57-C8A1-4B34-8DA1-D536C6AF59C3}" srcOrd="7" destOrd="0" presId="urn:microsoft.com/office/officeart/2005/8/layout/cycle1"/>
    <dgm:cxn modelId="{610C8645-763E-4AA8-8E54-70A8C854237A}" type="presParOf" srcId="{DE56EAFD-07B0-4D36-8DBF-9F370C0C0797}" destId="{463B9DE7-DF1A-4146-A5D0-B01A36543DE6}" srcOrd="8" destOrd="0" presId="urn:microsoft.com/office/officeart/2005/8/layout/cycle1"/>
    <dgm:cxn modelId="{A2EA2909-407C-4335-A75B-C5CCBB084592}" type="presParOf" srcId="{DE56EAFD-07B0-4D36-8DBF-9F370C0C0797}" destId="{E9228F78-6E7B-476E-873C-0D45BC16D4B2}" srcOrd="9" destOrd="0" presId="urn:microsoft.com/office/officeart/2005/8/layout/cycle1"/>
    <dgm:cxn modelId="{ADA04DE4-2C69-458B-B67D-ACAB54C78778}" type="presParOf" srcId="{DE56EAFD-07B0-4D36-8DBF-9F370C0C0797}" destId="{1B0283F3-A448-4A9D-AFE0-C2FCE7547DB2}" srcOrd="10" destOrd="0" presId="urn:microsoft.com/office/officeart/2005/8/layout/cycle1"/>
    <dgm:cxn modelId="{17E212E7-C47B-4F77-8A23-59EA1AB8F032}" type="presParOf" srcId="{DE56EAFD-07B0-4D36-8DBF-9F370C0C0797}" destId="{95233A14-5A8A-4A21-93DC-B25ECC6053A6}" srcOrd="11" destOrd="0" presId="urn:microsoft.com/office/officeart/2005/8/layout/cycle1"/>
  </dgm:cxnLst>
  <dgm:bg>
    <a:effectLst>
      <a:glow rad="101600">
        <a:schemeClr val="accent6">
          <a:satMod val="175000"/>
          <a:alpha val="40000"/>
        </a:schemeClr>
      </a:glo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4F4F66-306E-4191-B94C-09097BF257CD}" type="doc">
      <dgm:prSet loTypeId="urn:microsoft.com/office/officeart/2008/layout/AccentedPicture" loCatId="picture" qsTypeId="urn:microsoft.com/office/officeart/2005/8/quickstyle/simple1" qsCatId="simple" csTypeId="urn:microsoft.com/office/officeart/2005/8/colors/accent1_2" csCatId="accent1" phldr="1"/>
      <dgm:spPr/>
      <dgm:t>
        <a:bodyPr/>
        <a:lstStyle/>
        <a:p>
          <a:endParaRPr lang="es-MX"/>
        </a:p>
      </dgm:t>
    </dgm:pt>
    <dgm:pt modelId="{C3DDDFB7-5782-4439-8A35-F687D85D9681}">
      <dgm:prSet phldrT="[Texto]"/>
      <dgm:spPr/>
      <dgm:t>
        <a:bodyPr/>
        <a:lstStyle/>
        <a:p>
          <a:r>
            <a:rPr lang="es-MX" dirty="0">
              <a:solidFill>
                <a:schemeClr val="tx1"/>
              </a:solidFill>
            </a:rPr>
            <a:t>Conocer</a:t>
          </a:r>
        </a:p>
      </dgm:t>
    </dgm:pt>
    <dgm:pt modelId="{CEA103A6-59EC-4610-8157-A5D5956E7BE7}" type="parTrans" cxnId="{E3D04DAF-3165-42A7-91B2-5869797A3FEF}">
      <dgm:prSet/>
      <dgm:spPr/>
      <dgm:t>
        <a:bodyPr/>
        <a:lstStyle/>
        <a:p>
          <a:endParaRPr lang="es-MX"/>
        </a:p>
      </dgm:t>
    </dgm:pt>
    <dgm:pt modelId="{6F14013B-2DDB-47BE-8733-EC6C2BBBF0A2}" type="sibTrans" cxnId="{E3D04DAF-3165-42A7-91B2-5869797A3FEF}">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46000" r="-46000"/>
          </a:stretch>
        </a:blipFill>
      </dgm:spPr>
      <dgm:t>
        <a:bodyPr/>
        <a:lstStyle/>
        <a:p>
          <a:endParaRPr lang="es-MX"/>
        </a:p>
      </dgm:t>
    </dgm:pt>
    <dgm:pt modelId="{859067BC-37DD-4F86-99C8-18943C9F51A3}">
      <dgm:prSet phldrT="[Texto]"/>
      <dgm:spPr/>
      <dgm:t>
        <a:bodyPr/>
        <a:lstStyle/>
        <a:p>
          <a:r>
            <a:rPr lang="es-MX" dirty="0"/>
            <a:t>Epistemológico</a:t>
          </a:r>
        </a:p>
      </dgm:t>
    </dgm:pt>
    <dgm:pt modelId="{003E6F93-C06E-4FA4-9147-CCD4D0356A61}" type="parTrans" cxnId="{13EE0077-5528-4679-8F4B-3EAA37D76A8E}">
      <dgm:prSet/>
      <dgm:spPr/>
      <dgm:t>
        <a:bodyPr/>
        <a:lstStyle/>
        <a:p>
          <a:endParaRPr lang="es-MX"/>
        </a:p>
      </dgm:t>
    </dgm:pt>
    <dgm:pt modelId="{B08E6B58-F412-4725-AF98-07E2F3F5CA64}" type="sibTrans" cxnId="{13EE0077-5528-4679-8F4B-3EAA37D76A8E}">
      <dgm:prSet/>
      <dgm:spPr/>
      <dgm:t>
        <a:bodyPr/>
        <a:lstStyle/>
        <a:p>
          <a:endParaRPr lang="es-MX"/>
        </a:p>
      </dgm:t>
    </dgm:pt>
    <dgm:pt modelId="{CABEA41A-A5AE-4781-B1B8-744EE793F1C7}">
      <dgm:prSet phldrT="[Texto]"/>
      <dgm:spPr/>
      <dgm:t>
        <a:bodyPr/>
        <a:lstStyle/>
        <a:p>
          <a:r>
            <a:rPr lang="es-MX" dirty="0"/>
            <a:t>Ontológico</a:t>
          </a:r>
        </a:p>
      </dgm:t>
    </dgm:pt>
    <dgm:pt modelId="{4B7A1841-C261-49A0-8322-090D204B6F2E}" type="parTrans" cxnId="{960A841F-B6A6-4C46-964E-B36B40C5AFD2}">
      <dgm:prSet/>
      <dgm:spPr/>
      <dgm:t>
        <a:bodyPr/>
        <a:lstStyle/>
        <a:p>
          <a:endParaRPr lang="es-MX"/>
        </a:p>
      </dgm:t>
    </dgm:pt>
    <dgm:pt modelId="{E9C2A11A-9AA7-49E8-906D-E34233AA674D}" type="sibTrans" cxnId="{960A841F-B6A6-4C46-964E-B36B40C5AFD2}">
      <dgm:prSet/>
      <dgm:spPr/>
      <dgm:t>
        <a:bodyPr/>
        <a:lstStyle/>
        <a:p>
          <a:endParaRPr lang="es-MX"/>
        </a:p>
      </dgm:t>
    </dgm:pt>
    <dgm:pt modelId="{AA8EE86C-BE0A-4D21-BECD-ED2E668DC17B}" type="pres">
      <dgm:prSet presAssocID="{C94F4F66-306E-4191-B94C-09097BF257CD}" presName="Name0" presStyleCnt="0">
        <dgm:presLayoutVars>
          <dgm:dir/>
        </dgm:presLayoutVars>
      </dgm:prSet>
      <dgm:spPr/>
    </dgm:pt>
    <dgm:pt modelId="{578EB295-01AB-4E1D-A426-575BF75DD3BF}" type="pres">
      <dgm:prSet presAssocID="{6F14013B-2DDB-47BE-8733-EC6C2BBBF0A2}" presName="picture_1" presStyleLbl="bgImgPlace1" presStyleIdx="0" presStyleCnt="1"/>
      <dgm:spPr/>
    </dgm:pt>
    <dgm:pt modelId="{0A52A451-A04D-446E-94B8-B6D46ABF57A5}" type="pres">
      <dgm:prSet presAssocID="{C3DDDFB7-5782-4439-8A35-F687D85D9681}" presName="text_1" presStyleLbl="node1" presStyleIdx="0" presStyleCnt="0">
        <dgm:presLayoutVars>
          <dgm:bulletEnabled val="1"/>
        </dgm:presLayoutVars>
      </dgm:prSet>
      <dgm:spPr/>
    </dgm:pt>
    <dgm:pt modelId="{1647481C-BED9-4856-AF4C-E739A508155E}" type="pres">
      <dgm:prSet presAssocID="{C94F4F66-306E-4191-B94C-09097BF257CD}" presName="linV" presStyleCnt="0"/>
      <dgm:spPr/>
    </dgm:pt>
    <dgm:pt modelId="{35F20ED3-5E16-4BA3-8B27-A31B54136919}" type="pres">
      <dgm:prSet presAssocID="{CABEA41A-A5AE-4781-B1B8-744EE793F1C7}" presName="pair" presStyleCnt="0"/>
      <dgm:spPr/>
    </dgm:pt>
    <dgm:pt modelId="{D95BB0B2-4ABC-48EA-8948-D466F1B80DFC}" type="pres">
      <dgm:prSet presAssocID="{CABEA41A-A5AE-4781-B1B8-744EE793F1C7}" presName="spaceH" presStyleLbl="node1" presStyleIdx="0" presStyleCnt="0"/>
      <dgm:spPr/>
    </dgm:pt>
    <dgm:pt modelId="{E88FF298-8672-421E-B53E-C80F91CCFCE2}" type="pres">
      <dgm:prSet presAssocID="{CABEA41A-A5AE-4781-B1B8-744EE793F1C7}" presName="desPictures" presStyleLbl="alignImgPlace1" presStyleIdx="0"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7000" r="-7000"/>
          </a:stretch>
        </a:blipFill>
      </dgm:spPr>
    </dgm:pt>
    <dgm:pt modelId="{B0927FD8-56F0-4DEF-8F3B-C398022C6836}" type="pres">
      <dgm:prSet presAssocID="{CABEA41A-A5AE-4781-B1B8-744EE793F1C7}" presName="desTextWrapper" presStyleCnt="0"/>
      <dgm:spPr/>
    </dgm:pt>
    <dgm:pt modelId="{5FEC7F3B-847C-48E5-B2E6-576AF83316DA}" type="pres">
      <dgm:prSet presAssocID="{CABEA41A-A5AE-4781-B1B8-744EE793F1C7}" presName="desText" presStyleLbl="revTx" presStyleIdx="0" presStyleCnt="2">
        <dgm:presLayoutVars>
          <dgm:bulletEnabled val="1"/>
        </dgm:presLayoutVars>
      </dgm:prSet>
      <dgm:spPr/>
    </dgm:pt>
    <dgm:pt modelId="{D798102F-F69A-4FA6-B0CD-5502154363AF}" type="pres">
      <dgm:prSet presAssocID="{E9C2A11A-9AA7-49E8-906D-E34233AA674D}" presName="spaceV" presStyleCnt="0"/>
      <dgm:spPr/>
    </dgm:pt>
    <dgm:pt modelId="{B274FCC2-5B26-4054-9F64-59BC08485234}" type="pres">
      <dgm:prSet presAssocID="{859067BC-37DD-4F86-99C8-18943C9F51A3}" presName="pair" presStyleCnt="0"/>
      <dgm:spPr/>
    </dgm:pt>
    <dgm:pt modelId="{BDF5D23F-CD8A-4A61-BCCE-1888A11667F4}" type="pres">
      <dgm:prSet presAssocID="{859067BC-37DD-4F86-99C8-18943C9F51A3}" presName="spaceH" presStyleLbl="node1" presStyleIdx="0" presStyleCnt="0"/>
      <dgm:spPr/>
    </dgm:pt>
    <dgm:pt modelId="{B1F16F1B-192D-45DB-AF37-AAE5647A4B3F}" type="pres">
      <dgm:prSet presAssocID="{859067BC-37DD-4F86-99C8-18943C9F51A3}" presName="desPictures" presStyleLbl="alignImgPlace1" presStyleIdx="1" presStyleCnt="2"/>
      <dgm:spPr>
        <a:blipFill>
          <a:blip xmlns:r="http://schemas.openxmlformats.org/officeDocument/2006/relationships" r:embed="rId3">
            <a:extLst>
              <a:ext uri="{28A0092B-C50C-407E-A947-70E740481C1C}">
                <a14:useLocalDpi xmlns:a14="http://schemas.microsoft.com/office/drawing/2010/main" val="0"/>
              </a:ext>
            </a:extLst>
          </a:blip>
          <a:srcRect/>
          <a:stretch>
            <a:fillRect l="-21000" r="-21000"/>
          </a:stretch>
        </a:blipFill>
      </dgm:spPr>
    </dgm:pt>
    <dgm:pt modelId="{7D58953C-2939-4E1F-9A29-B7BE57DFA0DD}" type="pres">
      <dgm:prSet presAssocID="{859067BC-37DD-4F86-99C8-18943C9F51A3}" presName="desTextWrapper" presStyleCnt="0"/>
      <dgm:spPr/>
    </dgm:pt>
    <dgm:pt modelId="{20070DE2-46CB-4D29-976F-D5B52B6B4049}" type="pres">
      <dgm:prSet presAssocID="{859067BC-37DD-4F86-99C8-18943C9F51A3}" presName="desText" presStyleLbl="revTx" presStyleIdx="1" presStyleCnt="2">
        <dgm:presLayoutVars>
          <dgm:bulletEnabled val="1"/>
        </dgm:presLayoutVars>
      </dgm:prSet>
      <dgm:spPr/>
    </dgm:pt>
    <dgm:pt modelId="{D86C138C-5A34-4468-927D-F4C8BB72A4B7}" type="pres">
      <dgm:prSet presAssocID="{C94F4F66-306E-4191-B94C-09097BF257CD}" presName="maxNode" presStyleCnt="0"/>
      <dgm:spPr/>
    </dgm:pt>
    <dgm:pt modelId="{BA936B8E-CA42-4C90-B071-B24B477EE900}" type="pres">
      <dgm:prSet presAssocID="{C94F4F66-306E-4191-B94C-09097BF257CD}" presName="Name33" presStyleCnt="0"/>
      <dgm:spPr/>
    </dgm:pt>
  </dgm:ptLst>
  <dgm:cxnLst>
    <dgm:cxn modelId="{960A841F-B6A6-4C46-964E-B36B40C5AFD2}" srcId="{C94F4F66-306E-4191-B94C-09097BF257CD}" destId="{CABEA41A-A5AE-4781-B1B8-744EE793F1C7}" srcOrd="1" destOrd="0" parTransId="{4B7A1841-C261-49A0-8322-090D204B6F2E}" sibTransId="{E9C2A11A-9AA7-49E8-906D-E34233AA674D}"/>
    <dgm:cxn modelId="{B6282822-837F-410C-AFFB-4F3854233233}" type="presOf" srcId="{CABEA41A-A5AE-4781-B1B8-744EE793F1C7}" destId="{5FEC7F3B-847C-48E5-B2E6-576AF83316DA}" srcOrd="0" destOrd="0" presId="urn:microsoft.com/office/officeart/2008/layout/AccentedPicture"/>
    <dgm:cxn modelId="{2F088539-93C5-496B-B009-3272998EC1A5}" type="presOf" srcId="{C3DDDFB7-5782-4439-8A35-F687D85D9681}" destId="{0A52A451-A04D-446E-94B8-B6D46ABF57A5}" srcOrd="0" destOrd="0" presId="urn:microsoft.com/office/officeart/2008/layout/AccentedPicture"/>
    <dgm:cxn modelId="{8BD54B62-5840-4ADB-A698-F82619365A13}" type="presOf" srcId="{6F14013B-2DDB-47BE-8733-EC6C2BBBF0A2}" destId="{578EB295-01AB-4E1D-A426-575BF75DD3BF}" srcOrd="0" destOrd="0" presId="urn:microsoft.com/office/officeart/2008/layout/AccentedPicture"/>
    <dgm:cxn modelId="{4A2C8467-04FC-4FA1-9C26-1615DD8C9CB4}" type="presOf" srcId="{859067BC-37DD-4F86-99C8-18943C9F51A3}" destId="{20070DE2-46CB-4D29-976F-D5B52B6B4049}" srcOrd="0" destOrd="0" presId="urn:microsoft.com/office/officeart/2008/layout/AccentedPicture"/>
    <dgm:cxn modelId="{13EE0077-5528-4679-8F4B-3EAA37D76A8E}" srcId="{C94F4F66-306E-4191-B94C-09097BF257CD}" destId="{859067BC-37DD-4F86-99C8-18943C9F51A3}" srcOrd="2" destOrd="0" parTransId="{003E6F93-C06E-4FA4-9147-CCD4D0356A61}" sibTransId="{B08E6B58-F412-4725-AF98-07E2F3F5CA64}"/>
    <dgm:cxn modelId="{831927AF-3241-42F3-8907-CDE95CFAA506}" type="presOf" srcId="{C94F4F66-306E-4191-B94C-09097BF257CD}" destId="{AA8EE86C-BE0A-4D21-BECD-ED2E668DC17B}" srcOrd="0" destOrd="0" presId="urn:microsoft.com/office/officeart/2008/layout/AccentedPicture"/>
    <dgm:cxn modelId="{E3D04DAF-3165-42A7-91B2-5869797A3FEF}" srcId="{C94F4F66-306E-4191-B94C-09097BF257CD}" destId="{C3DDDFB7-5782-4439-8A35-F687D85D9681}" srcOrd="0" destOrd="0" parTransId="{CEA103A6-59EC-4610-8157-A5D5956E7BE7}" sibTransId="{6F14013B-2DDB-47BE-8733-EC6C2BBBF0A2}"/>
    <dgm:cxn modelId="{CF1DFE30-56A3-43CA-A9FF-B3690F44B2DE}" type="presParOf" srcId="{AA8EE86C-BE0A-4D21-BECD-ED2E668DC17B}" destId="{578EB295-01AB-4E1D-A426-575BF75DD3BF}" srcOrd="0" destOrd="0" presId="urn:microsoft.com/office/officeart/2008/layout/AccentedPicture"/>
    <dgm:cxn modelId="{662664BE-98F2-4D9B-85ED-56F93A2B05A8}" type="presParOf" srcId="{AA8EE86C-BE0A-4D21-BECD-ED2E668DC17B}" destId="{0A52A451-A04D-446E-94B8-B6D46ABF57A5}" srcOrd="1" destOrd="0" presId="urn:microsoft.com/office/officeart/2008/layout/AccentedPicture"/>
    <dgm:cxn modelId="{D2BFC155-C788-404C-8D7F-CA5A6B5CAF65}" type="presParOf" srcId="{AA8EE86C-BE0A-4D21-BECD-ED2E668DC17B}" destId="{1647481C-BED9-4856-AF4C-E739A508155E}" srcOrd="2" destOrd="0" presId="urn:microsoft.com/office/officeart/2008/layout/AccentedPicture"/>
    <dgm:cxn modelId="{8DC745F5-6B35-491E-8F70-7A020421FD3C}" type="presParOf" srcId="{1647481C-BED9-4856-AF4C-E739A508155E}" destId="{35F20ED3-5E16-4BA3-8B27-A31B54136919}" srcOrd="0" destOrd="0" presId="urn:microsoft.com/office/officeart/2008/layout/AccentedPicture"/>
    <dgm:cxn modelId="{2D2F3283-3F5C-4618-ACAE-65D789F9B27D}" type="presParOf" srcId="{35F20ED3-5E16-4BA3-8B27-A31B54136919}" destId="{D95BB0B2-4ABC-48EA-8948-D466F1B80DFC}" srcOrd="0" destOrd="0" presId="urn:microsoft.com/office/officeart/2008/layout/AccentedPicture"/>
    <dgm:cxn modelId="{5325366F-0E9F-4770-8778-8860146CFE90}" type="presParOf" srcId="{35F20ED3-5E16-4BA3-8B27-A31B54136919}" destId="{E88FF298-8672-421E-B53E-C80F91CCFCE2}" srcOrd="1" destOrd="0" presId="urn:microsoft.com/office/officeart/2008/layout/AccentedPicture"/>
    <dgm:cxn modelId="{833805EB-BC1A-4DCE-936E-13696E3DB90F}" type="presParOf" srcId="{35F20ED3-5E16-4BA3-8B27-A31B54136919}" destId="{B0927FD8-56F0-4DEF-8F3B-C398022C6836}" srcOrd="2" destOrd="0" presId="urn:microsoft.com/office/officeart/2008/layout/AccentedPicture"/>
    <dgm:cxn modelId="{F9C76E56-412A-4547-9535-D1E91CC9ACB9}" type="presParOf" srcId="{B0927FD8-56F0-4DEF-8F3B-C398022C6836}" destId="{5FEC7F3B-847C-48E5-B2E6-576AF83316DA}" srcOrd="0" destOrd="0" presId="urn:microsoft.com/office/officeart/2008/layout/AccentedPicture"/>
    <dgm:cxn modelId="{8E7DEA94-727A-4775-A8FD-E1A4D48F0401}" type="presParOf" srcId="{1647481C-BED9-4856-AF4C-E739A508155E}" destId="{D798102F-F69A-4FA6-B0CD-5502154363AF}" srcOrd="1" destOrd="0" presId="urn:microsoft.com/office/officeart/2008/layout/AccentedPicture"/>
    <dgm:cxn modelId="{BD8A620C-A16A-4687-ABC1-1514B5373BBD}" type="presParOf" srcId="{1647481C-BED9-4856-AF4C-E739A508155E}" destId="{B274FCC2-5B26-4054-9F64-59BC08485234}" srcOrd="2" destOrd="0" presId="urn:microsoft.com/office/officeart/2008/layout/AccentedPicture"/>
    <dgm:cxn modelId="{1D0AE478-CF82-4D17-B4F4-673F8BB55E7D}" type="presParOf" srcId="{B274FCC2-5B26-4054-9F64-59BC08485234}" destId="{BDF5D23F-CD8A-4A61-BCCE-1888A11667F4}" srcOrd="0" destOrd="0" presId="urn:microsoft.com/office/officeart/2008/layout/AccentedPicture"/>
    <dgm:cxn modelId="{D99C3AB9-35F5-4BF8-8321-894CBC5890AE}" type="presParOf" srcId="{B274FCC2-5B26-4054-9F64-59BC08485234}" destId="{B1F16F1B-192D-45DB-AF37-AAE5647A4B3F}" srcOrd="1" destOrd="0" presId="urn:microsoft.com/office/officeart/2008/layout/AccentedPicture"/>
    <dgm:cxn modelId="{F420065E-F163-4919-8B6B-D475598E7D76}" type="presParOf" srcId="{B274FCC2-5B26-4054-9F64-59BC08485234}" destId="{7D58953C-2939-4E1F-9A29-B7BE57DFA0DD}" srcOrd="2" destOrd="0" presId="urn:microsoft.com/office/officeart/2008/layout/AccentedPicture"/>
    <dgm:cxn modelId="{2CEB40F3-C762-4D30-99E7-44D5D04538EA}" type="presParOf" srcId="{7D58953C-2939-4E1F-9A29-B7BE57DFA0DD}" destId="{20070DE2-46CB-4D29-976F-D5B52B6B4049}" srcOrd="0" destOrd="0" presId="urn:microsoft.com/office/officeart/2008/layout/AccentedPicture"/>
    <dgm:cxn modelId="{A9D22FDB-092C-4364-A0FF-4AAE172382BB}" type="presParOf" srcId="{AA8EE86C-BE0A-4D21-BECD-ED2E668DC17B}" destId="{D86C138C-5A34-4468-927D-F4C8BB72A4B7}" srcOrd="3" destOrd="0" presId="urn:microsoft.com/office/officeart/2008/layout/AccentedPicture"/>
    <dgm:cxn modelId="{D8B9CA5C-375E-41A6-B61E-42D76A2C3C25}" type="presParOf" srcId="{D86C138C-5A34-4468-927D-F4C8BB72A4B7}" destId="{BA936B8E-CA42-4C90-B071-B24B477EE900}" srcOrd="0" destOrd="0" presId="urn:microsoft.com/office/officeart/2008/layout/Accented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810F725-D150-40B8-AAE2-BD24ED6C1B5F}" type="doc">
      <dgm:prSet loTypeId="urn:microsoft.com/office/officeart/2009/3/layout/SnapshotPictureList" loCatId="picture" qsTypeId="urn:microsoft.com/office/officeart/2005/8/quickstyle/simple1" qsCatId="simple" csTypeId="urn:microsoft.com/office/officeart/2005/8/colors/accent1_2" csCatId="accent1" phldr="1"/>
      <dgm:spPr/>
      <dgm:t>
        <a:bodyPr/>
        <a:lstStyle/>
        <a:p>
          <a:endParaRPr lang="es-MX"/>
        </a:p>
      </dgm:t>
    </dgm:pt>
    <dgm:pt modelId="{9772D78F-390F-442F-A026-D78037BD406B}">
      <dgm:prSet phldrT="[Texto]"/>
      <dgm:spPr/>
      <dgm:t>
        <a:bodyPr/>
        <a:lstStyle/>
        <a:p>
          <a:r>
            <a:rPr lang="es-MX" dirty="0"/>
            <a:t>Conocimiento</a:t>
          </a:r>
        </a:p>
      </dgm:t>
    </dgm:pt>
    <dgm:pt modelId="{C01391B7-A698-41E7-A3EA-BECF7B23E18C}" type="parTrans" cxnId="{4ACE9170-F971-4255-B54F-2B7336A90068}">
      <dgm:prSet/>
      <dgm:spPr/>
      <dgm:t>
        <a:bodyPr/>
        <a:lstStyle/>
        <a:p>
          <a:endParaRPr lang="es-MX"/>
        </a:p>
      </dgm:t>
    </dgm:pt>
    <dgm:pt modelId="{6147B171-BFA8-46D1-8AEC-9D5305268805}" type="sibTrans" cxnId="{4ACE9170-F971-4255-B54F-2B7336A90068}">
      <dgm:prSet/>
      <dgm:spPr/>
      <dgm:t>
        <a:bodyPr/>
        <a:lstStyle/>
        <a:p>
          <a:endParaRPr lang="es-MX"/>
        </a:p>
      </dgm:t>
    </dgm:pt>
    <dgm:pt modelId="{8F277A9D-DBAE-41D0-B217-EBC8F773FC8F}">
      <dgm:prSet phldrT="[Texto]"/>
      <dgm:spPr/>
      <dgm:t>
        <a:bodyPr/>
        <a:lstStyle/>
        <a:p>
          <a:r>
            <a:rPr lang="es-MX" dirty="0"/>
            <a:t>En relación al objeto se pregunta:</a:t>
          </a:r>
        </a:p>
        <a:p>
          <a:r>
            <a:rPr lang="es-MX" dirty="0"/>
            <a:t>* Qué es</a:t>
          </a:r>
        </a:p>
        <a:p>
          <a:r>
            <a:rPr lang="es-MX" dirty="0"/>
            <a:t>* Cómo es</a:t>
          </a:r>
        </a:p>
        <a:p>
          <a:r>
            <a:rPr lang="es-MX" dirty="0"/>
            <a:t>* Qué lo hace posible.</a:t>
          </a:r>
        </a:p>
        <a:p>
          <a:endParaRPr lang="es-MX" dirty="0"/>
        </a:p>
        <a:p>
          <a:r>
            <a:rPr lang="es-MX" dirty="0"/>
            <a:t>Define lo que es SER y lo que NO ES.</a:t>
          </a:r>
        </a:p>
      </dgm:t>
    </dgm:pt>
    <dgm:pt modelId="{F6814191-F1FD-44D7-B9C2-980E1160921B}" type="parTrans" cxnId="{88FD1C4F-7ABE-48D1-A532-004C24E2CA50}">
      <dgm:prSet/>
      <dgm:spPr/>
      <dgm:t>
        <a:bodyPr/>
        <a:lstStyle/>
        <a:p>
          <a:endParaRPr lang="es-MX"/>
        </a:p>
      </dgm:t>
    </dgm:pt>
    <dgm:pt modelId="{76A16A71-6AE7-405E-A08D-D2CB3B040349}" type="sibTrans" cxnId="{88FD1C4F-7ABE-48D1-A532-004C24E2CA50}">
      <dgm:prSet/>
      <dgm:spPr/>
      <dgm:t>
        <a:bodyPr/>
        <a:lstStyle/>
        <a:p>
          <a:endParaRPr lang="es-MX"/>
        </a:p>
      </dgm:t>
    </dgm:pt>
    <dgm:pt modelId="{F430E600-E4E6-4FE8-A6AD-D70386B61518}" type="pres">
      <dgm:prSet presAssocID="{3810F725-D150-40B8-AAE2-BD24ED6C1B5F}" presName="Name0" presStyleCnt="0">
        <dgm:presLayoutVars>
          <dgm:chMax/>
          <dgm:chPref/>
          <dgm:dir/>
          <dgm:animLvl val="lvl"/>
        </dgm:presLayoutVars>
      </dgm:prSet>
      <dgm:spPr/>
    </dgm:pt>
    <dgm:pt modelId="{379156A9-891E-4440-A103-B647690BB42D}" type="pres">
      <dgm:prSet presAssocID="{9772D78F-390F-442F-A026-D78037BD406B}" presName="composite" presStyleCnt="0"/>
      <dgm:spPr/>
    </dgm:pt>
    <dgm:pt modelId="{82AF825D-FA80-4DA0-91D2-7CEE52646D4F}" type="pres">
      <dgm:prSet presAssocID="{9772D78F-390F-442F-A026-D78037BD406B}" presName="ParentAccentShape" presStyleLbl="trBgShp" presStyleIdx="0" presStyleCnt="2"/>
      <dgm:spPr/>
    </dgm:pt>
    <dgm:pt modelId="{F6082B12-3A1F-43C4-A876-5A45109EF0CD}" type="pres">
      <dgm:prSet presAssocID="{9772D78F-390F-442F-A026-D78037BD406B}" presName="ParentText" presStyleLbl="revTx" presStyleIdx="0" presStyleCnt="2">
        <dgm:presLayoutVars>
          <dgm:chMax val="1"/>
          <dgm:chPref val="1"/>
          <dgm:bulletEnabled val="1"/>
        </dgm:presLayoutVars>
      </dgm:prSet>
      <dgm:spPr/>
    </dgm:pt>
    <dgm:pt modelId="{C3284F80-34B8-43F1-9584-C6C37F48EDB7}" type="pres">
      <dgm:prSet presAssocID="{9772D78F-390F-442F-A026-D78037BD406B}" presName="ChildText" presStyleLbl="revTx" presStyleIdx="1" presStyleCnt="2" custScaleX="116684">
        <dgm:presLayoutVars>
          <dgm:chMax val="0"/>
          <dgm:chPref val="0"/>
        </dgm:presLayoutVars>
      </dgm:prSet>
      <dgm:spPr/>
    </dgm:pt>
    <dgm:pt modelId="{42F1842C-09D2-4F37-99FF-DCC4749F1345}" type="pres">
      <dgm:prSet presAssocID="{9772D78F-390F-442F-A026-D78037BD406B}" presName="ChildAccentShape" presStyleLbl="trBgShp" presStyleIdx="1" presStyleCnt="2"/>
      <dgm:spPr/>
    </dgm:pt>
    <dgm:pt modelId="{7D4B32BE-1156-47D3-AEBF-2E0F55FE6342}" type="pres">
      <dgm:prSet presAssocID="{9772D78F-390F-442F-A026-D78037BD406B}" presName="Image" presStyleLbl="align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10000" r="-10000"/>
          </a:stretch>
        </a:blipFill>
      </dgm:spPr>
    </dgm:pt>
  </dgm:ptLst>
  <dgm:cxnLst>
    <dgm:cxn modelId="{B16B900D-9FA2-441A-BC28-F37303C01722}" type="presOf" srcId="{8F277A9D-DBAE-41D0-B217-EBC8F773FC8F}" destId="{C3284F80-34B8-43F1-9584-C6C37F48EDB7}" srcOrd="0" destOrd="0" presId="urn:microsoft.com/office/officeart/2009/3/layout/SnapshotPictureList"/>
    <dgm:cxn modelId="{06A11419-075C-4381-B34C-EB02BC90B8CE}" type="presOf" srcId="{3810F725-D150-40B8-AAE2-BD24ED6C1B5F}" destId="{F430E600-E4E6-4FE8-A6AD-D70386B61518}" srcOrd="0" destOrd="0" presId="urn:microsoft.com/office/officeart/2009/3/layout/SnapshotPictureList"/>
    <dgm:cxn modelId="{88FD1C4F-7ABE-48D1-A532-004C24E2CA50}" srcId="{9772D78F-390F-442F-A026-D78037BD406B}" destId="{8F277A9D-DBAE-41D0-B217-EBC8F773FC8F}" srcOrd="0" destOrd="0" parTransId="{F6814191-F1FD-44D7-B9C2-980E1160921B}" sibTransId="{76A16A71-6AE7-405E-A08D-D2CB3B040349}"/>
    <dgm:cxn modelId="{4ACE9170-F971-4255-B54F-2B7336A90068}" srcId="{3810F725-D150-40B8-AAE2-BD24ED6C1B5F}" destId="{9772D78F-390F-442F-A026-D78037BD406B}" srcOrd="0" destOrd="0" parTransId="{C01391B7-A698-41E7-A3EA-BECF7B23E18C}" sibTransId="{6147B171-BFA8-46D1-8AEC-9D5305268805}"/>
    <dgm:cxn modelId="{A6E4E3E4-F2BE-4949-A1B7-281B2AD805F6}" type="presOf" srcId="{9772D78F-390F-442F-A026-D78037BD406B}" destId="{F6082B12-3A1F-43C4-A876-5A45109EF0CD}" srcOrd="0" destOrd="0" presId="urn:microsoft.com/office/officeart/2009/3/layout/SnapshotPictureList"/>
    <dgm:cxn modelId="{0CB0D64D-A809-414F-ABCE-CDC616D7C3A6}" type="presParOf" srcId="{F430E600-E4E6-4FE8-A6AD-D70386B61518}" destId="{379156A9-891E-4440-A103-B647690BB42D}" srcOrd="0" destOrd="0" presId="urn:microsoft.com/office/officeart/2009/3/layout/SnapshotPictureList"/>
    <dgm:cxn modelId="{C6316C14-5167-489C-AEF4-EEB729E2242C}" type="presParOf" srcId="{379156A9-891E-4440-A103-B647690BB42D}" destId="{82AF825D-FA80-4DA0-91D2-7CEE52646D4F}" srcOrd="0" destOrd="0" presId="urn:microsoft.com/office/officeart/2009/3/layout/SnapshotPictureList"/>
    <dgm:cxn modelId="{76AFC49B-4013-4D6C-B07F-D238AC5D47AF}" type="presParOf" srcId="{379156A9-891E-4440-A103-B647690BB42D}" destId="{F6082B12-3A1F-43C4-A876-5A45109EF0CD}" srcOrd="1" destOrd="0" presId="urn:microsoft.com/office/officeart/2009/3/layout/SnapshotPictureList"/>
    <dgm:cxn modelId="{3024F5CC-3A3F-4D4B-8266-28613A0055EE}" type="presParOf" srcId="{379156A9-891E-4440-A103-B647690BB42D}" destId="{C3284F80-34B8-43F1-9584-C6C37F48EDB7}" srcOrd="2" destOrd="0" presId="urn:microsoft.com/office/officeart/2009/3/layout/SnapshotPictureList"/>
    <dgm:cxn modelId="{A1C054DE-FD7C-4B50-AC8E-94777960D57B}" type="presParOf" srcId="{379156A9-891E-4440-A103-B647690BB42D}" destId="{42F1842C-09D2-4F37-99FF-DCC4749F1345}" srcOrd="3" destOrd="0" presId="urn:microsoft.com/office/officeart/2009/3/layout/SnapshotPictureList"/>
    <dgm:cxn modelId="{3C71C8D9-CA1C-42BB-B376-055D75642C43}" type="presParOf" srcId="{379156A9-891E-4440-A103-B647690BB42D}" destId="{7D4B32BE-1156-47D3-AEBF-2E0F55FE6342}" srcOrd="4" destOrd="0" presId="urn:microsoft.com/office/officeart/2009/3/layout/Snapshot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810F725-D150-40B8-AAE2-BD24ED6C1B5F}" type="doc">
      <dgm:prSet loTypeId="urn:microsoft.com/office/officeart/2009/3/layout/SnapshotPictureList" loCatId="picture" qsTypeId="urn:microsoft.com/office/officeart/2005/8/quickstyle/simple1" qsCatId="simple" csTypeId="urn:microsoft.com/office/officeart/2005/8/colors/accent1_2" csCatId="accent1" phldr="1"/>
      <dgm:spPr/>
      <dgm:t>
        <a:bodyPr/>
        <a:lstStyle/>
        <a:p>
          <a:endParaRPr lang="es-MX"/>
        </a:p>
      </dgm:t>
    </dgm:pt>
    <dgm:pt modelId="{9772D78F-390F-442F-A026-D78037BD406B}">
      <dgm:prSet phldrT="[Texto]"/>
      <dgm:spPr/>
      <dgm:t>
        <a:bodyPr/>
        <a:lstStyle/>
        <a:p>
          <a:r>
            <a:rPr lang="es-MX" dirty="0"/>
            <a:t>Conocimiento</a:t>
          </a:r>
        </a:p>
      </dgm:t>
    </dgm:pt>
    <dgm:pt modelId="{C01391B7-A698-41E7-A3EA-BECF7B23E18C}" type="parTrans" cxnId="{4ACE9170-F971-4255-B54F-2B7336A90068}">
      <dgm:prSet/>
      <dgm:spPr/>
      <dgm:t>
        <a:bodyPr/>
        <a:lstStyle/>
        <a:p>
          <a:endParaRPr lang="es-MX"/>
        </a:p>
      </dgm:t>
    </dgm:pt>
    <dgm:pt modelId="{6147B171-BFA8-46D1-8AEC-9D5305268805}" type="sibTrans" cxnId="{4ACE9170-F971-4255-B54F-2B7336A90068}">
      <dgm:prSet/>
      <dgm:spPr/>
      <dgm:t>
        <a:bodyPr/>
        <a:lstStyle/>
        <a:p>
          <a:endParaRPr lang="es-MX"/>
        </a:p>
      </dgm:t>
    </dgm:pt>
    <dgm:pt modelId="{8F277A9D-DBAE-41D0-B217-EBC8F773FC8F}">
      <dgm:prSet phldrT="[Texto]"/>
      <dgm:spPr/>
      <dgm:t>
        <a:bodyPr/>
        <a:lstStyle/>
        <a:p>
          <a:r>
            <a:rPr lang="es-MX" dirty="0"/>
            <a:t>Intenta explicar cómo obtenemos un determinado conocimiento de la realidad.</a:t>
          </a:r>
        </a:p>
        <a:p>
          <a:r>
            <a:rPr lang="es-MX" dirty="0"/>
            <a:t>Determina el estatus que se asigna a las interpretaciones que realizamos y las comprensiones que alcanzamos.</a:t>
          </a:r>
        </a:p>
      </dgm:t>
    </dgm:pt>
    <dgm:pt modelId="{F6814191-F1FD-44D7-B9C2-980E1160921B}" type="parTrans" cxnId="{88FD1C4F-7ABE-48D1-A532-004C24E2CA50}">
      <dgm:prSet/>
      <dgm:spPr/>
      <dgm:t>
        <a:bodyPr/>
        <a:lstStyle/>
        <a:p>
          <a:endParaRPr lang="es-MX"/>
        </a:p>
      </dgm:t>
    </dgm:pt>
    <dgm:pt modelId="{76A16A71-6AE7-405E-A08D-D2CB3B040349}" type="sibTrans" cxnId="{88FD1C4F-7ABE-48D1-A532-004C24E2CA50}">
      <dgm:prSet/>
      <dgm:spPr/>
      <dgm:t>
        <a:bodyPr/>
        <a:lstStyle/>
        <a:p>
          <a:endParaRPr lang="es-MX"/>
        </a:p>
      </dgm:t>
    </dgm:pt>
    <dgm:pt modelId="{F430E600-E4E6-4FE8-A6AD-D70386B61518}" type="pres">
      <dgm:prSet presAssocID="{3810F725-D150-40B8-AAE2-BD24ED6C1B5F}" presName="Name0" presStyleCnt="0">
        <dgm:presLayoutVars>
          <dgm:chMax/>
          <dgm:chPref/>
          <dgm:dir/>
          <dgm:animLvl val="lvl"/>
        </dgm:presLayoutVars>
      </dgm:prSet>
      <dgm:spPr/>
    </dgm:pt>
    <dgm:pt modelId="{379156A9-891E-4440-A103-B647690BB42D}" type="pres">
      <dgm:prSet presAssocID="{9772D78F-390F-442F-A026-D78037BD406B}" presName="composite" presStyleCnt="0"/>
      <dgm:spPr/>
    </dgm:pt>
    <dgm:pt modelId="{82AF825D-FA80-4DA0-91D2-7CEE52646D4F}" type="pres">
      <dgm:prSet presAssocID="{9772D78F-390F-442F-A026-D78037BD406B}" presName="ParentAccentShape" presStyleLbl="trBgShp" presStyleIdx="0" presStyleCnt="2"/>
      <dgm:spPr/>
    </dgm:pt>
    <dgm:pt modelId="{F6082B12-3A1F-43C4-A876-5A45109EF0CD}" type="pres">
      <dgm:prSet presAssocID="{9772D78F-390F-442F-A026-D78037BD406B}" presName="ParentText" presStyleLbl="revTx" presStyleIdx="0" presStyleCnt="2">
        <dgm:presLayoutVars>
          <dgm:chMax val="1"/>
          <dgm:chPref val="1"/>
          <dgm:bulletEnabled val="1"/>
        </dgm:presLayoutVars>
      </dgm:prSet>
      <dgm:spPr/>
    </dgm:pt>
    <dgm:pt modelId="{C3284F80-34B8-43F1-9584-C6C37F48EDB7}" type="pres">
      <dgm:prSet presAssocID="{9772D78F-390F-442F-A026-D78037BD406B}" presName="ChildText" presStyleLbl="revTx" presStyleIdx="1" presStyleCnt="2" custScaleX="116684">
        <dgm:presLayoutVars>
          <dgm:chMax val="0"/>
          <dgm:chPref val="0"/>
        </dgm:presLayoutVars>
      </dgm:prSet>
      <dgm:spPr/>
    </dgm:pt>
    <dgm:pt modelId="{42F1842C-09D2-4F37-99FF-DCC4749F1345}" type="pres">
      <dgm:prSet presAssocID="{9772D78F-390F-442F-A026-D78037BD406B}" presName="ChildAccentShape" presStyleLbl="trBgShp" presStyleIdx="1" presStyleCnt="2"/>
      <dgm:spPr/>
    </dgm:pt>
    <dgm:pt modelId="{7D4B32BE-1156-47D3-AEBF-2E0F55FE6342}" type="pres">
      <dgm:prSet presAssocID="{9772D78F-390F-442F-A026-D78037BD406B}" presName="Image" presStyleLbl="align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10000" r="-10000"/>
          </a:stretch>
        </a:blipFill>
      </dgm:spPr>
    </dgm:pt>
  </dgm:ptLst>
  <dgm:cxnLst>
    <dgm:cxn modelId="{37EC6315-98FC-44FF-820E-0D7F62027726}" type="presOf" srcId="{8F277A9D-DBAE-41D0-B217-EBC8F773FC8F}" destId="{C3284F80-34B8-43F1-9584-C6C37F48EDB7}" srcOrd="0" destOrd="0" presId="urn:microsoft.com/office/officeart/2009/3/layout/SnapshotPictureList"/>
    <dgm:cxn modelId="{08810B6D-ACFD-4351-85D5-B1AD74A318FF}" type="presOf" srcId="{3810F725-D150-40B8-AAE2-BD24ED6C1B5F}" destId="{F430E600-E4E6-4FE8-A6AD-D70386B61518}" srcOrd="0" destOrd="0" presId="urn:microsoft.com/office/officeart/2009/3/layout/SnapshotPictureList"/>
    <dgm:cxn modelId="{88FD1C4F-7ABE-48D1-A532-004C24E2CA50}" srcId="{9772D78F-390F-442F-A026-D78037BD406B}" destId="{8F277A9D-DBAE-41D0-B217-EBC8F773FC8F}" srcOrd="0" destOrd="0" parTransId="{F6814191-F1FD-44D7-B9C2-980E1160921B}" sibTransId="{76A16A71-6AE7-405E-A08D-D2CB3B040349}"/>
    <dgm:cxn modelId="{4ACE9170-F971-4255-B54F-2B7336A90068}" srcId="{3810F725-D150-40B8-AAE2-BD24ED6C1B5F}" destId="{9772D78F-390F-442F-A026-D78037BD406B}" srcOrd="0" destOrd="0" parTransId="{C01391B7-A698-41E7-A3EA-BECF7B23E18C}" sibTransId="{6147B171-BFA8-46D1-8AEC-9D5305268805}"/>
    <dgm:cxn modelId="{190EC579-8A48-42E1-A5E3-D7C5DEDBDB6A}" type="presOf" srcId="{9772D78F-390F-442F-A026-D78037BD406B}" destId="{F6082B12-3A1F-43C4-A876-5A45109EF0CD}" srcOrd="0" destOrd="0" presId="urn:microsoft.com/office/officeart/2009/3/layout/SnapshotPictureList"/>
    <dgm:cxn modelId="{A388D10E-B456-44FA-8537-0F4E206C7CCE}" type="presParOf" srcId="{F430E600-E4E6-4FE8-A6AD-D70386B61518}" destId="{379156A9-891E-4440-A103-B647690BB42D}" srcOrd="0" destOrd="0" presId="urn:microsoft.com/office/officeart/2009/3/layout/SnapshotPictureList"/>
    <dgm:cxn modelId="{9DAA4A73-ED6C-49BA-88D8-624B61E51949}" type="presParOf" srcId="{379156A9-891E-4440-A103-B647690BB42D}" destId="{82AF825D-FA80-4DA0-91D2-7CEE52646D4F}" srcOrd="0" destOrd="0" presId="urn:microsoft.com/office/officeart/2009/3/layout/SnapshotPictureList"/>
    <dgm:cxn modelId="{B5DF0B9B-D058-45DA-8EBD-0D272BDBB6D8}" type="presParOf" srcId="{379156A9-891E-4440-A103-B647690BB42D}" destId="{F6082B12-3A1F-43C4-A876-5A45109EF0CD}" srcOrd="1" destOrd="0" presId="urn:microsoft.com/office/officeart/2009/3/layout/SnapshotPictureList"/>
    <dgm:cxn modelId="{7CC37F5E-0F59-4735-891B-5793818FDC0B}" type="presParOf" srcId="{379156A9-891E-4440-A103-B647690BB42D}" destId="{C3284F80-34B8-43F1-9584-C6C37F48EDB7}" srcOrd="2" destOrd="0" presId="urn:microsoft.com/office/officeart/2009/3/layout/SnapshotPictureList"/>
    <dgm:cxn modelId="{80A250E1-516D-4940-BFE6-B9713430E77A}" type="presParOf" srcId="{379156A9-891E-4440-A103-B647690BB42D}" destId="{42F1842C-09D2-4F37-99FF-DCC4749F1345}" srcOrd="3" destOrd="0" presId="urn:microsoft.com/office/officeart/2009/3/layout/SnapshotPictureList"/>
    <dgm:cxn modelId="{05B42818-3A42-4C11-9EBC-8BC820CD7EF3}" type="presParOf" srcId="{379156A9-891E-4440-A103-B647690BB42D}" destId="{7D4B32BE-1156-47D3-AEBF-2E0F55FE6342}" srcOrd="4" destOrd="0" presId="urn:microsoft.com/office/officeart/2009/3/layout/Snapshot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2F3DECC-D374-4FCA-863D-FF3F307D5522}" type="doc">
      <dgm:prSet loTypeId="urn:microsoft.com/office/officeart/2008/layout/TitlePictureLineup" loCatId="picture" qsTypeId="urn:microsoft.com/office/officeart/2005/8/quickstyle/simple5" qsCatId="simple" csTypeId="urn:microsoft.com/office/officeart/2005/8/colors/accent6_4" csCatId="accent6" phldr="1"/>
      <dgm:spPr/>
      <dgm:t>
        <a:bodyPr/>
        <a:lstStyle/>
        <a:p>
          <a:endParaRPr lang="es-MX"/>
        </a:p>
      </dgm:t>
    </dgm:pt>
    <dgm:pt modelId="{885C3037-BD1A-474B-9038-D52DF177C4B2}">
      <dgm:prSet phldrT="[Texto]"/>
      <dgm:spPr/>
      <dgm:t>
        <a:bodyPr/>
        <a:lstStyle/>
        <a:p>
          <a:r>
            <a:rPr lang="es-MX" dirty="0"/>
            <a:t>Feyerabend</a:t>
          </a:r>
        </a:p>
      </dgm:t>
    </dgm:pt>
    <dgm:pt modelId="{CD8D54A7-2792-4D5B-82A9-96F6209CB49E}" type="parTrans" cxnId="{4E19DA60-6549-4B97-8C01-FBB0504CE479}">
      <dgm:prSet/>
      <dgm:spPr/>
      <dgm:t>
        <a:bodyPr/>
        <a:lstStyle/>
        <a:p>
          <a:endParaRPr lang="es-MX"/>
        </a:p>
      </dgm:t>
    </dgm:pt>
    <dgm:pt modelId="{866C2755-9D37-49BD-8216-3707DE758135}" type="sibTrans" cxnId="{4E19DA60-6549-4B97-8C01-FBB0504CE479}">
      <dgm:prSet/>
      <dgm:spPr/>
      <dgm:t>
        <a:bodyPr/>
        <a:lstStyle/>
        <a:p>
          <a:endParaRPr lang="es-MX"/>
        </a:p>
      </dgm:t>
    </dgm:pt>
    <dgm:pt modelId="{CA15C7D7-460D-44CD-8CB8-BAAA2B156B05}">
      <dgm:prSet phldrT="[Texto]"/>
      <dgm:spPr/>
      <dgm:t>
        <a:bodyPr/>
        <a:lstStyle/>
        <a:p>
          <a:r>
            <a:rPr lang="es-MX" dirty="0"/>
            <a:t>“A la ciencia las reglas le estorban”</a:t>
          </a:r>
        </a:p>
        <a:p>
          <a:r>
            <a:rPr lang="es-MX" dirty="0"/>
            <a:t>Observación y teoría van juntos, pues en toda observación hay teoría.</a:t>
          </a:r>
        </a:p>
      </dgm:t>
    </dgm:pt>
    <dgm:pt modelId="{BB794796-79AC-4463-A202-161DCE3B31DE}" type="parTrans" cxnId="{5869C278-04F0-4B42-AD00-3C5D0A0A53F1}">
      <dgm:prSet/>
      <dgm:spPr/>
      <dgm:t>
        <a:bodyPr/>
        <a:lstStyle/>
        <a:p>
          <a:endParaRPr lang="es-MX"/>
        </a:p>
      </dgm:t>
    </dgm:pt>
    <dgm:pt modelId="{8BC409B2-3C73-4767-BE60-B0173C135678}" type="sibTrans" cxnId="{5869C278-04F0-4B42-AD00-3C5D0A0A53F1}">
      <dgm:prSet/>
      <dgm:spPr/>
      <dgm:t>
        <a:bodyPr/>
        <a:lstStyle/>
        <a:p>
          <a:endParaRPr lang="es-MX"/>
        </a:p>
      </dgm:t>
    </dgm:pt>
    <dgm:pt modelId="{A8F6A71C-7560-421F-BE8A-9DEA64A21937}">
      <dgm:prSet phldrT="[Texto]"/>
      <dgm:spPr/>
      <dgm:t>
        <a:bodyPr/>
        <a:lstStyle/>
        <a:p>
          <a:r>
            <a:rPr lang="es-MX" dirty="0" err="1"/>
            <a:t>Dilthey</a:t>
          </a:r>
          <a:endParaRPr lang="es-MX" dirty="0"/>
        </a:p>
      </dgm:t>
    </dgm:pt>
    <dgm:pt modelId="{E43A9377-9FAB-45AC-A718-BDB2579E782E}" type="parTrans" cxnId="{CD0D9CEA-CBB3-4F0F-AE76-57414DB56AC1}">
      <dgm:prSet/>
      <dgm:spPr/>
      <dgm:t>
        <a:bodyPr/>
        <a:lstStyle/>
        <a:p>
          <a:endParaRPr lang="es-MX"/>
        </a:p>
      </dgm:t>
    </dgm:pt>
    <dgm:pt modelId="{0AD12340-5B7E-4675-9F6A-10AACC257CE3}" type="sibTrans" cxnId="{CD0D9CEA-CBB3-4F0F-AE76-57414DB56AC1}">
      <dgm:prSet/>
      <dgm:spPr/>
      <dgm:t>
        <a:bodyPr/>
        <a:lstStyle/>
        <a:p>
          <a:endParaRPr lang="es-MX"/>
        </a:p>
      </dgm:t>
    </dgm:pt>
    <dgm:pt modelId="{0EDD3896-EFFF-4B43-AD65-BABD0F14A2A4}">
      <dgm:prSet phldrT="[Texto]"/>
      <dgm:spPr/>
      <dgm:t>
        <a:bodyPr/>
        <a:lstStyle/>
        <a:p>
          <a:r>
            <a:rPr lang="es-MX" dirty="0"/>
            <a:t>No se habla de paradigmas se habla de tradiciones.</a:t>
          </a:r>
        </a:p>
      </dgm:t>
    </dgm:pt>
    <dgm:pt modelId="{6A1F7F87-8ED5-43A8-9A33-0207861752CC}" type="parTrans" cxnId="{17127EBA-E04A-4BFB-B8BE-BED2CB9A2874}">
      <dgm:prSet/>
      <dgm:spPr/>
      <dgm:t>
        <a:bodyPr/>
        <a:lstStyle/>
        <a:p>
          <a:endParaRPr lang="es-MX"/>
        </a:p>
      </dgm:t>
    </dgm:pt>
    <dgm:pt modelId="{53598591-99DC-4FE7-B6F9-964C82920A4D}" type="sibTrans" cxnId="{17127EBA-E04A-4BFB-B8BE-BED2CB9A2874}">
      <dgm:prSet/>
      <dgm:spPr/>
      <dgm:t>
        <a:bodyPr/>
        <a:lstStyle/>
        <a:p>
          <a:endParaRPr lang="es-MX"/>
        </a:p>
      </dgm:t>
    </dgm:pt>
    <dgm:pt modelId="{3918F192-793D-4CDF-93DE-1969FDD29B8D}">
      <dgm:prSet phldrT="[Texto]"/>
      <dgm:spPr/>
      <dgm:t>
        <a:bodyPr/>
        <a:lstStyle/>
        <a:p>
          <a:r>
            <a:rPr lang="es-MX" dirty="0"/>
            <a:t>Weber</a:t>
          </a:r>
        </a:p>
      </dgm:t>
    </dgm:pt>
    <dgm:pt modelId="{E734D8D2-B1A6-4AFF-BF53-53F1BCF8E4C0}" type="parTrans" cxnId="{C1AC50D1-BAFE-4281-A03D-0EF7C8B1A85C}">
      <dgm:prSet/>
      <dgm:spPr/>
      <dgm:t>
        <a:bodyPr/>
        <a:lstStyle/>
        <a:p>
          <a:endParaRPr lang="es-MX"/>
        </a:p>
      </dgm:t>
    </dgm:pt>
    <dgm:pt modelId="{DD38D720-35F0-420B-8E68-6710DD2D29C5}" type="sibTrans" cxnId="{C1AC50D1-BAFE-4281-A03D-0EF7C8B1A85C}">
      <dgm:prSet/>
      <dgm:spPr/>
      <dgm:t>
        <a:bodyPr/>
        <a:lstStyle/>
        <a:p>
          <a:endParaRPr lang="es-MX"/>
        </a:p>
      </dgm:t>
    </dgm:pt>
    <dgm:pt modelId="{D54F8838-FDA5-47AF-8C30-70E7B83C5ED2}">
      <dgm:prSet phldrT="[Texto]"/>
      <dgm:spPr/>
      <dgm:t>
        <a:bodyPr/>
        <a:lstStyle/>
        <a:p>
          <a:r>
            <a:rPr lang="es-MX" dirty="0"/>
            <a:t>“No necesitas ser un césar, para comprender al César”.</a:t>
          </a:r>
        </a:p>
        <a:p>
          <a:r>
            <a:rPr lang="es-MX" dirty="0"/>
            <a:t>La evidencia hermenéutica es racional o </a:t>
          </a:r>
          <a:r>
            <a:rPr lang="es-MX" dirty="0" err="1"/>
            <a:t>endopática</a:t>
          </a:r>
          <a:r>
            <a:rPr lang="es-MX" dirty="0"/>
            <a:t>.</a:t>
          </a:r>
        </a:p>
        <a:p>
          <a:r>
            <a:rPr lang="es-MX" dirty="0"/>
            <a:t>Evidencia es entender las acciones como si fueran racionales, a través de una conexión de sentido (comprensión de la acción).</a:t>
          </a:r>
        </a:p>
      </dgm:t>
    </dgm:pt>
    <dgm:pt modelId="{F8CA10C4-8192-4BF6-AB24-B7001DF6F4F0}" type="parTrans" cxnId="{A4B89193-1689-4B50-8A9D-B4DBBF4F49C0}">
      <dgm:prSet/>
      <dgm:spPr/>
      <dgm:t>
        <a:bodyPr/>
        <a:lstStyle/>
        <a:p>
          <a:endParaRPr lang="es-MX"/>
        </a:p>
      </dgm:t>
    </dgm:pt>
    <dgm:pt modelId="{BFB0FB3E-FEA2-4C40-8EBA-4C97E685E0AC}" type="sibTrans" cxnId="{A4B89193-1689-4B50-8A9D-B4DBBF4F49C0}">
      <dgm:prSet/>
      <dgm:spPr/>
      <dgm:t>
        <a:bodyPr/>
        <a:lstStyle/>
        <a:p>
          <a:endParaRPr lang="es-MX"/>
        </a:p>
      </dgm:t>
    </dgm:pt>
    <dgm:pt modelId="{26190B51-82BD-4656-9715-BB38A9371DEA}">
      <dgm:prSet/>
      <dgm:spPr/>
      <dgm:t>
        <a:bodyPr/>
        <a:lstStyle/>
        <a:p>
          <a:r>
            <a:rPr lang="es-MX" dirty="0"/>
            <a:t>Schütz</a:t>
          </a:r>
        </a:p>
      </dgm:t>
    </dgm:pt>
    <dgm:pt modelId="{97B3AD6E-92E7-4C8F-82FE-D720DFAD09F9}" type="parTrans" cxnId="{CD5EE654-7168-4EA7-8C1C-833BC98BD033}">
      <dgm:prSet/>
      <dgm:spPr/>
      <dgm:t>
        <a:bodyPr/>
        <a:lstStyle/>
        <a:p>
          <a:endParaRPr lang="es-MX"/>
        </a:p>
      </dgm:t>
    </dgm:pt>
    <dgm:pt modelId="{072865BC-E884-4C2A-86B8-6A42515B9D58}" type="sibTrans" cxnId="{CD5EE654-7168-4EA7-8C1C-833BC98BD033}">
      <dgm:prSet/>
      <dgm:spPr/>
      <dgm:t>
        <a:bodyPr/>
        <a:lstStyle/>
        <a:p>
          <a:endParaRPr lang="es-MX"/>
        </a:p>
      </dgm:t>
    </dgm:pt>
    <dgm:pt modelId="{876ADF56-E2C7-44BB-A537-094B4C3063CF}">
      <dgm:prSet/>
      <dgm:spPr/>
      <dgm:t>
        <a:bodyPr/>
        <a:lstStyle/>
        <a:p>
          <a:r>
            <a:rPr lang="es-MX" dirty="0" err="1"/>
            <a:t>Gadamer</a:t>
          </a:r>
          <a:endParaRPr lang="es-MX" dirty="0"/>
        </a:p>
      </dgm:t>
    </dgm:pt>
    <dgm:pt modelId="{FC401C15-B250-4930-B69B-5EEA1287E145}" type="parTrans" cxnId="{A9E1F631-7252-4990-B6E6-3958D9CFED79}">
      <dgm:prSet/>
      <dgm:spPr/>
      <dgm:t>
        <a:bodyPr/>
        <a:lstStyle/>
        <a:p>
          <a:endParaRPr lang="es-MX"/>
        </a:p>
      </dgm:t>
    </dgm:pt>
    <dgm:pt modelId="{465DC722-4C8F-4203-8FDD-07D0996C3FCC}" type="sibTrans" cxnId="{A9E1F631-7252-4990-B6E6-3958D9CFED79}">
      <dgm:prSet/>
      <dgm:spPr/>
      <dgm:t>
        <a:bodyPr/>
        <a:lstStyle/>
        <a:p>
          <a:endParaRPr lang="es-MX"/>
        </a:p>
      </dgm:t>
    </dgm:pt>
    <dgm:pt modelId="{81643D87-53C1-4C94-AADD-5E7D2BB2CCC3}">
      <dgm:prSet/>
      <dgm:spPr/>
      <dgm:t>
        <a:bodyPr/>
        <a:lstStyle/>
        <a:p>
          <a:r>
            <a:rPr lang="es-MX" dirty="0"/>
            <a:t>Entender.</a:t>
          </a:r>
        </a:p>
        <a:p>
          <a:r>
            <a:rPr lang="es-MX" dirty="0"/>
            <a:t>Fenomenología del mundo social.</a:t>
          </a:r>
        </a:p>
        <a:p>
          <a:endParaRPr lang="es-MX" dirty="0"/>
        </a:p>
        <a:p>
          <a:r>
            <a:rPr lang="es-MX" dirty="0"/>
            <a:t>*Cuando entrevisto a un sujeto, le estoy pidiendo que se interprete (</a:t>
          </a:r>
          <a:r>
            <a:rPr lang="es-MX" dirty="0" err="1"/>
            <a:t>Gidens</a:t>
          </a:r>
          <a:r>
            <a:rPr lang="es-MX" dirty="0"/>
            <a:t>).	</a:t>
          </a:r>
        </a:p>
      </dgm:t>
    </dgm:pt>
    <dgm:pt modelId="{502933F6-2D6D-403F-9C43-4609B119ED58}" type="parTrans" cxnId="{ADBAC53E-42AD-4899-9295-BC790D6B74A0}">
      <dgm:prSet/>
      <dgm:spPr/>
      <dgm:t>
        <a:bodyPr/>
        <a:lstStyle/>
        <a:p>
          <a:endParaRPr lang="es-MX"/>
        </a:p>
      </dgm:t>
    </dgm:pt>
    <dgm:pt modelId="{262799CD-05BB-4F40-B8E9-06A1EBB5CE8C}" type="sibTrans" cxnId="{ADBAC53E-42AD-4899-9295-BC790D6B74A0}">
      <dgm:prSet/>
      <dgm:spPr/>
      <dgm:t>
        <a:bodyPr/>
        <a:lstStyle/>
        <a:p>
          <a:endParaRPr lang="es-MX"/>
        </a:p>
      </dgm:t>
    </dgm:pt>
    <dgm:pt modelId="{AD77D777-EAA6-44CF-8333-AC5BFB27248F}">
      <dgm:prSet/>
      <dgm:spPr/>
      <dgm:t>
        <a:bodyPr/>
        <a:lstStyle/>
        <a:p>
          <a:r>
            <a:rPr lang="es-MX" dirty="0"/>
            <a:t>Las acciones sociales tienen un carácter significativo.</a:t>
          </a:r>
        </a:p>
        <a:p>
          <a:r>
            <a:rPr lang="es-MX" dirty="0"/>
            <a:t>Todo conocimiento de la realidad cultural es siempre bajo un punto de vista particular.</a:t>
          </a:r>
        </a:p>
        <a:p>
          <a:r>
            <a:rPr lang="es-MX" dirty="0"/>
            <a:t>El lenguaje como base del acuerdo de las cosas y por lo tanto de la comprensión.</a:t>
          </a:r>
        </a:p>
        <a:p>
          <a:r>
            <a:rPr lang="es-MX" dirty="0"/>
            <a:t>Todo comprender es un interpretar.</a:t>
          </a:r>
        </a:p>
      </dgm:t>
    </dgm:pt>
    <dgm:pt modelId="{AD0FB9E4-1B97-498B-8F76-3BDD11C4C641}" type="parTrans" cxnId="{3584E414-0C1A-4DE9-AB0C-403A5AEBC038}">
      <dgm:prSet/>
      <dgm:spPr/>
      <dgm:t>
        <a:bodyPr/>
        <a:lstStyle/>
        <a:p>
          <a:endParaRPr lang="es-MX"/>
        </a:p>
      </dgm:t>
    </dgm:pt>
    <dgm:pt modelId="{52BD3EAC-7ADB-4521-BA43-FD15371CF75C}" type="sibTrans" cxnId="{3584E414-0C1A-4DE9-AB0C-403A5AEBC038}">
      <dgm:prSet/>
      <dgm:spPr/>
      <dgm:t>
        <a:bodyPr/>
        <a:lstStyle/>
        <a:p>
          <a:endParaRPr lang="es-MX"/>
        </a:p>
      </dgm:t>
    </dgm:pt>
    <dgm:pt modelId="{1C6E2801-E526-4C5C-9EEA-7D79E5D6376D}" type="pres">
      <dgm:prSet presAssocID="{02F3DECC-D374-4FCA-863D-FF3F307D5522}" presName="Name0" presStyleCnt="0">
        <dgm:presLayoutVars>
          <dgm:dir/>
        </dgm:presLayoutVars>
      </dgm:prSet>
      <dgm:spPr/>
    </dgm:pt>
    <dgm:pt modelId="{C7A5670F-3186-4E5E-A0FD-E4688434C6BA}" type="pres">
      <dgm:prSet presAssocID="{885C3037-BD1A-474B-9038-D52DF177C4B2}" presName="composite" presStyleCnt="0"/>
      <dgm:spPr/>
    </dgm:pt>
    <dgm:pt modelId="{A390F8A8-076F-4606-9DCB-83BB7959090F}" type="pres">
      <dgm:prSet presAssocID="{885C3037-BD1A-474B-9038-D52DF177C4B2}" presName="Accent" presStyleLbl="alignAcc1" presStyleIdx="0" presStyleCnt="5"/>
      <dgm:spPr/>
    </dgm:pt>
    <dgm:pt modelId="{95BC24F3-3EAD-481E-9BFC-DE888990EBB1}" type="pres">
      <dgm:prSet presAssocID="{885C3037-BD1A-474B-9038-D52DF177C4B2}" presName="Image" presStyleLbl="node1" presStyleIdx="0" presStyleCnt="5"/>
      <dgm:spPr>
        <a:blipFill rotWithShape="1">
          <a:blip xmlns:r="http://schemas.openxmlformats.org/officeDocument/2006/relationships" r:embed="rId1"/>
          <a:stretch>
            <a:fillRect/>
          </a:stretch>
        </a:blipFill>
      </dgm:spPr>
    </dgm:pt>
    <dgm:pt modelId="{E2769F5D-8BEC-4EC2-8CC7-F1523BBCCEDD}" type="pres">
      <dgm:prSet presAssocID="{885C3037-BD1A-474B-9038-D52DF177C4B2}" presName="Child" presStyleLbl="revTx" presStyleIdx="0" presStyleCnt="5">
        <dgm:presLayoutVars>
          <dgm:bulletEnabled val="1"/>
        </dgm:presLayoutVars>
      </dgm:prSet>
      <dgm:spPr/>
    </dgm:pt>
    <dgm:pt modelId="{651F7D3B-987A-4A29-8339-17E9198FAC80}" type="pres">
      <dgm:prSet presAssocID="{885C3037-BD1A-474B-9038-D52DF177C4B2}" presName="Parent" presStyleLbl="alignNode1" presStyleIdx="0" presStyleCnt="5">
        <dgm:presLayoutVars>
          <dgm:bulletEnabled val="1"/>
        </dgm:presLayoutVars>
      </dgm:prSet>
      <dgm:spPr/>
    </dgm:pt>
    <dgm:pt modelId="{EFFF7571-0DDC-484E-8DF1-CEB52704DE22}" type="pres">
      <dgm:prSet presAssocID="{866C2755-9D37-49BD-8216-3707DE758135}" presName="sibTrans" presStyleCnt="0"/>
      <dgm:spPr/>
    </dgm:pt>
    <dgm:pt modelId="{B9832505-815C-4539-83DF-2BC2BA416BAB}" type="pres">
      <dgm:prSet presAssocID="{A8F6A71C-7560-421F-BE8A-9DEA64A21937}" presName="composite" presStyleCnt="0"/>
      <dgm:spPr/>
    </dgm:pt>
    <dgm:pt modelId="{67FB789B-6CFC-4F83-B380-B554062A837F}" type="pres">
      <dgm:prSet presAssocID="{A8F6A71C-7560-421F-BE8A-9DEA64A21937}" presName="Accent" presStyleLbl="alignAcc1" presStyleIdx="1" presStyleCnt="5"/>
      <dgm:spPr/>
    </dgm:pt>
    <dgm:pt modelId="{B95A5A8F-6527-4F59-BFBF-1F8DF77062C7}" type="pres">
      <dgm:prSet presAssocID="{A8F6A71C-7560-421F-BE8A-9DEA64A21937}" presName="Image" presStyleLbl="node1" presStyleIdx="1" presStyleCnt="5"/>
      <dgm:spPr>
        <a:blipFill rotWithShape="1">
          <a:blip xmlns:r="http://schemas.openxmlformats.org/officeDocument/2006/relationships" r:embed="rId2"/>
          <a:stretch>
            <a:fillRect/>
          </a:stretch>
        </a:blipFill>
      </dgm:spPr>
    </dgm:pt>
    <dgm:pt modelId="{90D4CEFD-280C-4C1F-828B-654295F47F2D}" type="pres">
      <dgm:prSet presAssocID="{A8F6A71C-7560-421F-BE8A-9DEA64A21937}" presName="Child" presStyleLbl="revTx" presStyleIdx="1" presStyleCnt="5">
        <dgm:presLayoutVars>
          <dgm:bulletEnabled val="1"/>
        </dgm:presLayoutVars>
      </dgm:prSet>
      <dgm:spPr/>
    </dgm:pt>
    <dgm:pt modelId="{8223B31C-8784-40ED-8CE9-6390CB046C27}" type="pres">
      <dgm:prSet presAssocID="{A8F6A71C-7560-421F-BE8A-9DEA64A21937}" presName="Parent" presStyleLbl="alignNode1" presStyleIdx="1" presStyleCnt="5">
        <dgm:presLayoutVars>
          <dgm:bulletEnabled val="1"/>
        </dgm:presLayoutVars>
      </dgm:prSet>
      <dgm:spPr/>
    </dgm:pt>
    <dgm:pt modelId="{7689CAC7-4150-4969-A9F5-4CC49446C189}" type="pres">
      <dgm:prSet presAssocID="{0AD12340-5B7E-4675-9F6A-10AACC257CE3}" presName="sibTrans" presStyleCnt="0"/>
      <dgm:spPr/>
    </dgm:pt>
    <dgm:pt modelId="{29736FB4-DC37-408D-91E0-8A0C4333BE99}" type="pres">
      <dgm:prSet presAssocID="{3918F192-793D-4CDF-93DE-1969FDD29B8D}" presName="composite" presStyleCnt="0"/>
      <dgm:spPr/>
    </dgm:pt>
    <dgm:pt modelId="{9EADC27D-090C-4EF0-BF26-A0BA6DCF8589}" type="pres">
      <dgm:prSet presAssocID="{3918F192-793D-4CDF-93DE-1969FDD29B8D}" presName="Accent" presStyleLbl="alignAcc1" presStyleIdx="2" presStyleCnt="5"/>
      <dgm:spPr/>
    </dgm:pt>
    <dgm:pt modelId="{D426FE6D-032D-4B17-A27D-5615B9D4F530}" type="pres">
      <dgm:prSet presAssocID="{3918F192-793D-4CDF-93DE-1969FDD29B8D}" presName="Image" presStyleLbl="node1" presStyleIdx="2" presStyleCnt="5"/>
      <dgm:spPr>
        <a:blipFill rotWithShape="1">
          <a:blip xmlns:r="http://schemas.openxmlformats.org/officeDocument/2006/relationships" r:embed="rId3"/>
          <a:stretch>
            <a:fillRect/>
          </a:stretch>
        </a:blipFill>
      </dgm:spPr>
    </dgm:pt>
    <dgm:pt modelId="{54C6F7C4-C32A-427C-B061-5D414DDD6D66}" type="pres">
      <dgm:prSet presAssocID="{3918F192-793D-4CDF-93DE-1969FDD29B8D}" presName="Child" presStyleLbl="revTx" presStyleIdx="2" presStyleCnt="5">
        <dgm:presLayoutVars>
          <dgm:bulletEnabled val="1"/>
        </dgm:presLayoutVars>
      </dgm:prSet>
      <dgm:spPr/>
    </dgm:pt>
    <dgm:pt modelId="{FFCFCBCE-47F8-4336-A884-2E70E22C232A}" type="pres">
      <dgm:prSet presAssocID="{3918F192-793D-4CDF-93DE-1969FDD29B8D}" presName="Parent" presStyleLbl="alignNode1" presStyleIdx="2" presStyleCnt="5">
        <dgm:presLayoutVars>
          <dgm:bulletEnabled val="1"/>
        </dgm:presLayoutVars>
      </dgm:prSet>
      <dgm:spPr/>
    </dgm:pt>
    <dgm:pt modelId="{E8E784C3-7D3B-43F8-AA60-A3C37AA8F1DB}" type="pres">
      <dgm:prSet presAssocID="{DD38D720-35F0-420B-8E68-6710DD2D29C5}" presName="sibTrans" presStyleCnt="0"/>
      <dgm:spPr/>
    </dgm:pt>
    <dgm:pt modelId="{01A4C98A-836E-4340-B73C-09870C293270}" type="pres">
      <dgm:prSet presAssocID="{26190B51-82BD-4656-9715-BB38A9371DEA}" presName="composite" presStyleCnt="0"/>
      <dgm:spPr/>
    </dgm:pt>
    <dgm:pt modelId="{BDB3C657-6AEE-439F-9FDC-8D4E3F3D76D8}" type="pres">
      <dgm:prSet presAssocID="{26190B51-82BD-4656-9715-BB38A9371DEA}" presName="Accent" presStyleLbl="alignAcc1" presStyleIdx="3" presStyleCnt="5"/>
      <dgm:spPr/>
    </dgm:pt>
    <dgm:pt modelId="{F0DCC88F-75A4-487C-9F79-96E958A51449}" type="pres">
      <dgm:prSet presAssocID="{26190B51-82BD-4656-9715-BB38A9371DEA}" presName="Image" presStyleLbl="node1" presStyleIdx="3" presStyleCnt="5"/>
      <dgm:spPr>
        <a:blipFill rotWithShape="1">
          <a:blip xmlns:r="http://schemas.openxmlformats.org/officeDocument/2006/relationships" r:embed="rId4"/>
          <a:stretch>
            <a:fillRect/>
          </a:stretch>
        </a:blipFill>
      </dgm:spPr>
    </dgm:pt>
    <dgm:pt modelId="{237AA2F2-FA64-4004-A828-2049DD879DAD}" type="pres">
      <dgm:prSet presAssocID="{26190B51-82BD-4656-9715-BB38A9371DEA}" presName="Child" presStyleLbl="revTx" presStyleIdx="3" presStyleCnt="5">
        <dgm:presLayoutVars>
          <dgm:bulletEnabled val="1"/>
        </dgm:presLayoutVars>
      </dgm:prSet>
      <dgm:spPr/>
    </dgm:pt>
    <dgm:pt modelId="{7136A832-88E5-494A-8782-B02DCBCB710B}" type="pres">
      <dgm:prSet presAssocID="{26190B51-82BD-4656-9715-BB38A9371DEA}" presName="Parent" presStyleLbl="alignNode1" presStyleIdx="3" presStyleCnt="5">
        <dgm:presLayoutVars>
          <dgm:bulletEnabled val="1"/>
        </dgm:presLayoutVars>
      </dgm:prSet>
      <dgm:spPr/>
    </dgm:pt>
    <dgm:pt modelId="{3F574FAE-1E39-4251-AC06-6C956458CF10}" type="pres">
      <dgm:prSet presAssocID="{072865BC-E884-4C2A-86B8-6A42515B9D58}" presName="sibTrans" presStyleCnt="0"/>
      <dgm:spPr/>
    </dgm:pt>
    <dgm:pt modelId="{90E94255-BDF1-4C6C-B2D7-22BD9317330F}" type="pres">
      <dgm:prSet presAssocID="{876ADF56-E2C7-44BB-A537-094B4C3063CF}" presName="composite" presStyleCnt="0"/>
      <dgm:spPr/>
    </dgm:pt>
    <dgm:pt modelId="{427E33AF-1BCC-43A4-8AFC-0A82571B9E91}" type="pres">
      <dgm:prSet presAssocID="{876ADF56-E2C7-44BB-A537-094B4C3063CF}" presName="Accent" presStyleLbl="alignAcc1" presStyleIdx="4" presStyleCnt="5"/>
      <dgm:spPr/>
    </dgm:pt>
    <dgm:pt modelId="{5660748D-5A71-44B5-894F-BA1569A2DFD4}" type="pres">
      <dgm:prSet presAssocID="{876ADF56-E2C7-44BB-A537-094B4C3063CF}" presName="Image" presStyleLbl="node1" presStyleIdx="4" presStyleCnt="5"/>
      <dgm:spPr>
        <a:blipFill rotWithShape="1">
          <a:blip xmlns:r="http://schemas.openxmlformats.org/officeDocument/2006/relationships" r:embed="rId5"/>
          <a:stretch>
            <a:fillRect/>
          </a:stretch>
        </a:blipFill>
      </dgm:spPr>
    </dgm:pt>
    <dgm:pt modelId="{98836FE5-C7B3-4E61-B43F-646C22812AFC}" type="pres">
      <dgm:prSet presAssocID="{876ADF56-E2C7-44BB-A537-094B4C3063CF}" presName="Child" presStyleLbl="revTx" presStyleIdx="4" presStyleCnt="5">
        <dgm:presLayoutVars>
          <dgm:bulletEnabled val="1"/>
        </dgm:presLayoutVars>
      </dgm:prSet>
      <dgm:spPr/>
    </dgm:pt>
    <dgm:pt modelId="{094A1C0B-B807-4379-8F90-61C24BEDD983}" type="pres">
      <dgm:prSet presAssocID="{876ADF56-E2C7-44BB-A537-094B4C3063CF}" presName="Parent" presStyleLbl="alignNode1" presStyleIdx="4" presStyleCnt="5">
        <dgm:presLayoutVars>
          <dgm:bulletEnabled val="1"/>
        </dgm:presLayoutVars>
      </dgm:prSet>
      <dgm:spPr/>
    </dgm:pt>
  </dgm:ptLst>
  <dgm:cxnLst>
    <dgm:cxn modelId="{3584E414-0C1A-4DE9-AB0C-403A5AEBC038}" srcId="{876ADF56-E2C7-44BB-A537-094B4C3063CF}" destId="{AD77D777-EAA6-44CF-8333-AC5BFB27248F}" srcOrd="0" destOrd="0" parTransId="{AD0FB9E4-1B97-498B-8F76-3BDD11C4C641}" sibTransId="{52BD3EAC-7ADB-4521-BA43-FD15371CF75C}"/>
    <dgm:cxn modelId="{4CCE9F20-B028-4619-85E3-7B5462BAC0F1}" type="presOf" srcId="{0EDD3896-EFFF-4B43-AD65-BABD0F14A2A4}" destId="{90D4CEFD-280C-4C1F-828B-654295F47F2D}" srcOrd="0" destOrd="0" presId="urn:microsoft.com/office/officeart/2008/layout/TitlePictureLineup"/>
    <dgm:cxn modelId="{4480E72D-E02E-4935-BD70-8B73EE10FD00}" type="presOf" srcId="{81643D87-53C1-4C94-AADD-5E7D2BB2CCC3}" destId="{237AA2F2-FA64-4004-A828-2049DD879DAD}" srcOrd="0" destOrd="0" presId="urn:microsoft.com/office/officeart/2008/layout/TitlePictureLineup"/>
    <dgm:cxn modelId="{A9E1F631-7252-4990-B6E6-3958D9CFED79}" srcId="{02F3DECC-D374-4FCA-863D-FF3F307D5522}" destId="{876ADF56-E2C7-44BB-A537-094B4C3063CF}" srcOrd="4" destOrd="0" parTransId="{FC401C15-B250-4930-B69B-5EEA1287E145}" sibTransId="{465DC722-4C8F-4203-8FDD-07D0996C3FCC}"/>
    <dgm:cxn modelId="{AC32DC32-48B2-498C-82F6-0C5887984FF0}" type="presOf" srcId="{A8F6A71C-7560-421F-BE8A-9DEA64A21937}" destId="{8223B31C-8784-40ED-8CE9-6390CB046C27}" srcOrd="0" destOrd="0" presId="urn:microsoft.com/office/officeart/2008/layout/TitlePictureLineup"/>
    <dgm:cxn modelId="{ADBAC53E-42AD-4899-9295-BC790D6B74A0}" srcId="{26190B51-82BD-4656-9715-BB38A9371DEA}" destId="{81643D87-53C1-4C94-AADD-5E7D2BB2CCC3}" srcOrd="0" destOrd="0" parTransId="{502933F6-2D6D-403F-9C43-4609B119ED58}" sibTransId="{262799CD-05BB-4F40-B8E9-06A1EBB5CE8C}"/>
    <dgm:cxn modelId="{4E19DA60-6549-4B97-8C01-FBB0504CE479}" srcId="{02F3DECC-D374-4FCA-863D-FF3F307D5522}" destId="{885C3037-BD1A-474B-9038-D52DF177C4B2}" srcOrd="0" destOrd="0" parTransId="{CD8D54A7-2792-4D5B-82A9-96F6209CB49E}" sibTransId="{866C2755-9D37-49BD-8216-3707DE758135}"/>
    <dgm:cxn modelId="{F679FA53-86AA-464A-80E1-0DC84730DECE}" type="presOf" srcId="{26190B51-82BD-4656-9715-BB38A9371DEA}" destId="{7136A832-88E5-494A-8782-B02DCBCB710B}" srcOrd="0" destOrd="0" presId="urn:microsoft.com/office/officeart/2008/layout/TitlePictureLineup"/>
    <dgm:cxn modelId="{75A3D674-5A03-44C4-8700-154FFB40D80A}" type="presOf" srcId="{AD77D777-EAA6-44CF-8333-AC5BFB27248F}" destId="{98836FE5-C7B3-4E61-B43F-646C22812AFC}" srcOrd="0" destOrd="0" presId="urn:microsoft.com/office/officeart/2008/layout/TitlePictureLineup"/>
    <dgm:cxn modelId="{CD5EE654-7168-4EA7-8C1C-833BC98BD033}" srcId="{02F3DECC-D374-4FCA-863D-FF3F307D5522}" destId="{26190B51-82BD-4656-9715-BB38A9371DEA}" srcOrd="3" destOrd="0" parTransId="{97B3AD6E-92E7-4C8F-82FE-D720DFAD09F9}" sibTransId="{072865BC-E884-4C2A-86B8-6A42515B9D58}"/>
    <dgm:cxn modelId="{5869C278-04F0-4B42-AD00-3C5D0A0A53F1}" srcId="{885C3037-BD1A-474B-9038-D52DF177C4B2}" destId="{CA15C7D7-460D-44CD-8CB8-BAAA2B156B05}" srcOrd="0" destOrd="0" parTransId="{BB794796-79AC-4463-A202-161DCE3B31DE}" sibTransId="{8BC409B2-3C73-4767-BE60-B0173C135678}"/>
    <dgm:cxn modelId="{A4B89193-1689-4B50-8A9D-B4DBBF4F49C0}" srcId="{3918F192-793D-4CDF-93DE-1969FDD29B8D}" destId="{D54F8838-FDA5-47AF-8C30-70E7B83C5ED2}" srcOrd="0" destOrd="0" parTransId="{F8CA10C4-8192-4BF6-AB24-B7001DF6F4F0}" sibTransId="{BFB0FB3E-FEA2-4C40-8EBA-4C97E685E0AC}"/>
    <dgm:cxn modelId="{EAB86B99-9A3D-4A72-ADBB-1D90C11C82D6}" type="presOf" srcId="{02F3DECC-D374-4FCA-863D-FF3F307D5522}" destId="{1C6E2801-E526-4C5C-9EEA-7D79E5D6376D}" srcOrd="0" destOrd="0" presId="urn:microsoft.com/office/officeart/2008/layout/TitlePictureLineup"/>
    <dgm:cxn modelId="{B4F912A2-D6C5-4A6E-9D5F-C56679DB93B1}" type="presOf" srcId="{876ADF56-E2C7-44BB-A537-094B4C3063CF}" destId="{094A1C0B-B807-4379-8F90-61C24BEDD983}" srcOrd="0" destOrd="0" presId="urn:microsoft.com/office/officeart/2008/layout/TitlePictureLineup"/>
    <dgm:cxn modelId="{7A8C44AD-F46B-45E6-84C1-7DC1786779F4}" type="presOf" srcId="{885C3037-BD1A-474B-9038-D52DF177C4B2}" destId="{651F7D3B-987A-4A29-8339-17E9198FAC80}" srcOrd="0" destOrd="0" presId="urn:microsoft.com/office/officeart/2008/layout/TitlePictureLineup"/>
    <dgm:cxn modelId="{17127EBA-E04A-4BFB-B8BE-BED2CB9A2874}" srcId="{A8F6A71C-7560-421F-BE8A-9DEA64A21937}" destId="{0EDD3896-EFFF-4B43-AD65-BABD0F14A2A4}" srcOrd="0" destOrd="0" parTransId="{6A1F7F87-8ED5-43A8-9A33-0207861752CC}" sibTransId="{53598591-99DC-4FE7-B6F9-964C82920A4D}"/>
    <dgm:cxn modelId="{A0B283C5-63C5-401B-9008-FFC6CB1C6C53}" type="presOf" srcId="{CA15C7D7-460D-44CD-8CB8-BAAA2B156B05}" destId="{E2769F5D-8BEC-4EC2-8CC7-F1523BBCCEDD}" srcOrd="0" destOrd="0" presId="urn:microsoft.com/office/officeart/2008/layout/TitlePictureLineup"/>
    <dgm:cxn modelId="{C1AC50D1-BAFE-4281-A03D-0EF7C8B1A85C}" srcId="{02F3DECC-D374-4FCA-863D-FF3F307D5522}" destId="{3918F192-793D-4CDF-93DE-1969FDD29B8D}" srcOrd="2" destOrd="0" parTransId="{E734D8D2-B1A6-4AFF-BF53-53F1BCF8E4C0}" sibTransId="{DD38D720-35F0-420B-8E68-6710DD2D29C5}"/>
    <dgm:cxn modelId="{FFC64AD6-7AB9-4EDC-BAA4-FF86F77CC868}" type="presOf" srcId="{3918F192-793D-4CDF-93DE-1969FDD29B8D}" destId="{FFCFCBCE-47F8-4336-A884-2E70E22C232A}" srcOrd="0" destOrd="0" presId="urn:microsoft.com/office/officeart/2008/layout/TitlePictureLineup"/>
    <dgm:cxn modelId="{4C8714E7-F1D6-4C30-92E6-6117558F1F0A}" type="presOf" srcId="{D54F8838-FDA5-47AF-8C30-70E7B83C5ED2}" destId="{54C6F7C4-C32A-427C-B061-5D414DDD6D66}" srcOrd="0" destOrd="0" presId="urn:microsoft.com/office/officeart/2008/layout/TitlePictureLineup"/>
    <dgm:cxn modelId="{CD0D9CEA-CBB3-4F0F-AE76-57414DB56AC1}" srcId="{02F3DECC-D374-4FCA-863D-FF3F307D5522}" destId="{A8F6A71C-7560-421F-BE8A-9DEA64A21937}" srcOrd="1" destOrd="0" parTransId="{E43A9377-9FAB-45AC-A718-BDB2579E782E}" sibTransId="{0AD12340-5B7E-4675-9F6A-10AACC257CE3}"/>
    <dgm:cxn modelId="{73A5D349-59DE-4F40-A9EC-7FB68B30D76A}" type="presParOf" srcId="{1C6E2801-E526-4C5C-9EEA-7D79E5D6376D}" destId="{C7A5670F-3186-4E5E-A0FD-E4688434C6BA}" srcOrd="0" destOrd="0" presId="urn:microsoft.com/office/officeart/2008/layout/TitlePictureLineup"/>
    <dgm:cxn modelId="{AA787CA8-127C-434E-8F76-6867F105B8A7}" type="presParOf" srcId="{C7A5670F-3186-4E5E-A0FD-E4688434C6BA}" destId="{A390F8A8-076F-4606-9DCB-83BB7959090F}" srcOrd="0" destOrd="0" presId="urn:microsoft.com/office/officeart/2008/layout/TitlePictureLineup"/>
    <dgm:cxn modelId="{D7D0523A-FE88-484F-9371-E1F4F0BFE628}" type="presParOf" srcId="{C7A5670F-3186-4E5E-A0FD-E4688434C6BA}" destId="{95BC24F3-3EAD-481E-9BFC-DE888990EBB1}" srcOrd="1" destOrd="0" presId="urn:microsoft.com/office/officeart/2008/layout/TitlePictureLineup"/>
    <dgm:cxn modelId="{0985EFA1-88C6-44E2-AB43-E9C5B806053D}" type="presParOf" srcId="{C7A5670F-3186-4E5E-A0FD-E4688434C6BA}" destId="{E2769F5D-8BEC-4EC2-8CC7-F1523BBCCEDD}" srcOrd="2" destOrd="0" presId="urn:microsoft.com/office/officeart/2008/layout/TitlePictureLineup"/>
    <dgm:cxn modelId="{5BB62323-7C8A-47A8-ABAB-43592F34343A}" type="presParOf" srcId="{C7A5670F-3186-4E5E-A0FD-E4688434C6BA}" destId="{651F7D3B-987A-4A29-8339-17E9198FAC80}" srcOrd="3" destOrd="0" presId="urn:microsoft.com/office/officeart/2008/layout/TitlePictureLineup"/>
    <dgm:cxn modelId="{540896E6-2EC7-43BB-AF8F-EB892057B6DA}" type="presParOf" srcId="{1C6E2801-E526-4C5C-9EEA-7D79E5D6376D}" destId="{EFFF7571-0DDC-484E-8DF1-CEB52704DE22}" srcOrd="1" destOrd="0" presId="urn:microsoft.com/office/officeart/2008/layout/TitlePictureLineup"/>
    <dgm:cxn modelId="{EABC9123-8978-4886-9C8A-C9599B0511D1}" type="presParOf" srcId="{1C6E2801-E526-4C5C-9EEA-7D79E5D6376D}" destId="{B9832505-815C-4539-83DF-2BC2BA416BAB}" srcOrd="2" destOrd="0" presId="urn:microsoft.com/office/officeart/2008/layout/TitlePictureLineup"/>
    <dgm:cxn modelId="{7F0800D6-FBA4-4BA7-93F5-25B6B5870999}" type="presParOf" srcId="{B9832505-815C-4539-83DF-2BC2BA416BAB}" destId="{67FB789B-6CFC-4F83-B380-B554062A837F}" srcOrd="0" destOrd="0" presId="urn:microsoft.com/office/officeart/2008/layout/TitlePictureLineup"/>
    <dgm:cxn modelId="{7F470D93-7504-4336-A296-A34CC171C2AE}" type="presParOf" srcId="{B9832505-815C-4539-83DF-2BC2BA416BAB}" destId="{B95A5A8F-6527-4F59-BFBF-1F8DF77062C7}" srcOrd="1" destOrd="0" presId="urn:microsoft.com/office/officeart/2008/layout/TitlePictureLineup"/>
    <dgm:cxn modelId="{038F4F35-28F7-484D-9882-60F4F694B0B7}" type="presParOf" srcId="{B9832505-815C-4539-83DF-2BC2BA416BAB}" destId="{90D4CEFD-280C-4C1F-828B-654295F47F2D}" srcOrd="2" destOrd="0" presId="urn:microsoft.com/office/officeart/2008/layout/TitlePictureLineup"/>
    <dgm:cxn modelId="{107BEEC5-6E03-470A-B36F-FDD8C937E290}" type="presParOf" srcId="{B9832505-815C-4539-83DF-2BC2BA416BAB}" destId="{8223B31C-8784-40ED-8CE9-6390CB046C27}" srcOrd="3" destOrd="0" presId="urn:microsoft.com/office/officeart/2008/layout/TitlePictureLineup"/>
    <dgm:cxn modelId="{0033A905-2FA2-4603-9A5D-4E23A5B3E46C}" type="presParOf" srcId="{1C6E2801-E526-4C5C-9EEA-7D79E5D6376D}" destId="{7689CAC7-4150-4969-A9F5-4CC49446C189}" srcOrd="3" destOrd="0" presId="urn:microsoft.com/office/officeart/2008/layout/TitlePictureLineup"/>
    <dgm:cxn modelId="{0FF80E5B-BD6A-4601-9F5C-85BA520EB6A6}" type="presParOf" srcId="{1C6E2801-E526-4C5C-9EEA-7D79E5D6376D}" destId="{29736FB4-DC37-408D-91E0-8A0C4333BE99}" srcOrd="4" destOrd="0" presId="urn:microsoft.com/office/officeart/2008/layout/TitlePictureLineup"/>
    <dgm:cxn modelId="{96FFEDE1-4A35-476D-B404-8359A2FEA840}" type="presParOf" srcId="{29736FB4-DC37-408D-91E0-8A0C4333BE99}" destId="{9EADC27D-090C-4EF0-BF26-A0BA6DCF8589}" srcOrd="0" destOrd="0" presId="urn:microsoft.com/office/officeart/2008/layout/TitlePictureLineup"/>
    <dgm:cxn modelId="{8B8D5CFC-74D8-428F-B2F6-E46062B71855}" type="presParOf" srcId="{29736FB4-DC37-408D-91E0-8A0C4333BE99}" destId="{D426FE6D-032D-4B17-A27D-5615B9D4F530}" srcOrd="1" destOrd="0" presId="urn:microsoft.com/office/officeart/2008/layout/TitlePictureLineup"/>
    <dgm:cxn modelId="{026D58A5-C422-463F-96D6-DAEBF3C6B7AF}" type="presParOf" srcId="{29736FB4-DC37-408D-91E0-8A0C4333BE99}" destId="{54C6F7C4-C32A-427C-B061-5D414DDD6D66}" srcOrd="2" destOrd="0" presId="urn:microsoft.com/office/officeart/2008/layout/TitlePictureLineup"/>
    <dgm:cxn modelId="{9725CD6C-ACD4-4D20-9B73-62470029DD70}" type="presParOf" srcId="{29736FB4-DC37-408D-91E0-8A0C4333BE99}" destId="{FFCFCBCE-47F8-4336-A884-2E70E22C232A}" srcOrd="3" destOrd="0" presId="urn:microsoft.com/office/officeart/2008/layout/TitlePictureLineup"/>
    <dgm:cxn modelId="{C39F316F-18F6-49A6-B9EE-C78686B3D7E1}" type="presParOf" srcId="{1C6E2801-E526-4C5C-9EEA-7D79E5D6376D}" destId="{E8E784C3-7D3B-43F8-AA60-A3C37AA8F1DB}" srcOrd="5" destOrd="0" presId="urn:microsoft.com/office/officeart/2008/layout/TitlePictureLineup"/>
    <dgm:cxn modelId="{8E6EB575-8BC5-48B2-B4AB-6100CC5D5999}" type="presParOf" srcId="{1C6E2801-E526-4C5C-9EEA-7D79E5D6376D}" destId="{01A4C98A-836E-4340-B73C-09870C293270}" srcOrd="6" destOrd="0" presId="urn:microsoft.com/office/officeart/2008/layout/TitlePictureLineup"/>
    <dgm:cxn modelId="{C6D255FC-7F17-4582-BD50-75D85EB744EF}" type="presParOf" srcId="{01A4C98A-836E-4340-B73C-09870C293270}" destId="{BDB3C657-6AEE-439F-9FDC-8D4E3F3D76D8}" srcOrd="0" destOrd="0" presId="urn:microsoft.com/office/officeart/2008/layout/TitlePictureLineup"/>
    <dgm:cxn modelId="{C8DE37D1-02F2-43A3-A1BE-AFD9328AD2D1}" type="presParOf" srcId="{01A4C98A-836E-4340-B73C-09870C293270}" destId="{F0DCC88F-75A4-487C-9F79-96E958A51449}" srcOrd="1" destOrd="0" presId="urn:microsoft.com/office/officeart/2008/layout/TitlePictureLineup"/>
    <dgm:cxn modelId="{739D5FA1-5EF7-4442-B503-6BA13010120A}" type="presParOf" srcId="{01A4C98A-836E-4340-B73C-09870C293270}" destId="{237AA2F2-FA64-4004-A828-2049DD879DAD}" srcOrd="2" destOrd="0" presId="urn:microsoft.com/office/officeart/2008/layout/TitlePictureLineup"/>
    <dgm:cxn modelId="{160660DF-639A-4AF1-B2D3-47B6CA47AFDE}" type="presParOf" srcId="{01A4C98A-836E-4340-B73C-09870C293270}" destId="{7136A832-88E5-494A-8782-B02DCBCB710B}" srcOrd="3" destOrd="0" presId="urn:microsoft.com/office/officeart/2008/layout/TitlePictureLineup"/>
    <dgm:cxn modelId="{C65A0B46-C532-43B9-A0AF-23E43BB87CDD}" type="presParOf" srcId="{1C6E2801-E526-4C5C-9EEA-7D79E5D6376D}" destId="{3F574FAE-1E39-4251-AC06-6C956458CF10}" srcOrd="7" destOrd="0" presId="urn:microsoft.com/office/officeart/2008/layout/TitlePictureLineup"/>
    <dgm:cxn modelId="{50141E80-144E-4D6D-9FE0-BC92E7A2FA8B}" type="presParOf" srcId="{1C6E2801-E526-4C5C-9EEA-7D79E5D6376D}" destId="{90E94255-BDF1-4C6C-B2D7-22BD9317330F}" srcOrd="8" destOrd="0" presId="urn:microsoft.com/office/officeart/2008/layout/TitlePictureLineup"/>
    <dgm:cxn modelId="{1ED6B1D5-98E3-4565-8DB0-85B7AC3AF6C3}" type="presParOf" srcId="{90E94255-BDF1-4C6C-B2D7-22BD9317330F}" destId="{427E33AF-1BCC-43A4-8AFC-0A82571B9E91}" srcOrd="0" destOrd="0" presId="urn:microsoft.com/office/officeart/2008/layout/TitlePictureLineup"/>
    <dgm:cxn modelId="{DE9C725B-C308-47DA-A3BC-511A19A5F603}" type="presParOf" srcId="{90E94255-BDF1-4C6C-B2D7-22BD9317330F}" destId="{5660748D-5A71-44B5-894F-BA1569A2DFD4}" srcOrd="1" destOrd="0" presId="urn:microsoft.com/office/officeart/2008/layout/TitlePictureLineup"/>
    <dgm:cxn modelId="{DC909B3B-1133-42EF-B6B8-1EC81C5B0250}" type="presParOf" srcId="{90E94255-BDF1-4C6C-B2D7-22BD9317330F}" destId="{98836FE5-C7B3-4E61-B43F-646C22812AFC}" srcOrd="2" destOrd="0" presId="urn:microsoft.com/office/officeart/2008/layout/TitlePictureLineup"/>
    <dgm:cxn modelId="{88AF306D-AFAA-4934-AAEF-BE5B40A32A0C}" type="presParOf" srcId="{90E94255-BDF1-4C6C-B2D7-22BD9317330F}" destId="{094A1C0B-B807-4379-8F90-61C24BEDD983}" srcOrd="3" destOrd="0" presId="urn:microsoft.com/office/officeart/2008/layout/TitlePictureLineu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E1581A5-E9F1-44A7-8D27-047C43E84969}" type="doc">
      <dgm:prSet loTypeId="urn:microsoft.com/office/officeart/2009/3/layout/CircleRelationship" loCatId="relationship" qsTypeId="urn:microsoft.com/office/officeart/2005/8/quickstyle/simple4" qsCatId="simple" csTypeId="urn:microsoft.com/office/officeart/2005/8/colors/accent5_4" csCatId="accent5" phldr="1"/>
      <dgm:spPr/>
      <dgm:t>
        <a:bodyPr/>
        <a:lstStyle/>
        <a:p>
          <a:endParaRPr lang="es-ES"/>
        </a:p>
      </dgm:t>
    </dgm:pt>
    <dgm:pt modelId="{75990A58-4518-4936-B836-7ADF972D6153}">
      <dgm:prSet phldrT="[Texto]" custT="1"/>
      <dgm:spPr/>
      <dgm:t>
        <a:bodyPr/>
        <a:lstStyle/>
        <a:p>
          <a:r>
            <a:rPr lang="es-ES" sz="2000" dirty="0"/>
            <a:t>Representación social (sistemas cognitivos)</a:t>
          </a:r>
        </a:p>
      </dgm:t>
    </dgm:pt>
    <dgm:pt modelId="{249BBA07-02AD-48B6-8314-C3A68DB0DC77}" type="parTrans" cxnId="{BEAF009D-4A67-4418-979D-032B2EB4103E}">
      <dgm:prSet/>
      <dgm:spPr/>
      <dgm:t>
        <a:bodyPr/>
        <a:lstStyle/>
        <a:p>
          <a:endParaRPr lang="es-ES" sz="2000"/>
        </a:p>
      </dgm:t>
    </dgm:pt>
    <dgm:pt modelId="{6655012D-CAB1-4BD8-A411-C6A11FF71B22}" type="sibTrans" cxnId="{BEAF009D-4A67-4418-979D-032B2EB4103E}">
      <dgm:prSet/>
      <dgm:spPr/>
      <dgm:t>
        <a:bodyPr/>
        <a:lstStyle/>
        <a:p>
          <a:endParaRPr lang="es-ES" sz="2000"/>
        </a:p>
      </dgm:t>
    </dgm:pt>
    <dgm:pt modelId="{6176099A-8FDA-4F24-9F75-9B0E7B73D4F1}">
      <dgm:prSet phldrT="[Texto]" custT="1"/>
      <dgm:spPr/>
      <dgm:t>
        <a:bodyPr/>
        <a:lstStyle/>
        <a:p>
          <a:r>
            <a:rPr lang="es-ES" sz="2000" dirty="0"/>
            <a:t>Creen-</a:t>
          </a:r>
          <a:r>
            <a:rPr lang="es-ES" sz="2000" dirty="0" err="1"/>
            <a:t>cias</a:t>
          </a:r>
          <a:endParaRPr lang="es-ES" sz="2000" dirty="0"/>
        </a:p>
      </dgm:t>
    </dgm:pt>
    <dgm:pt modelId="{B4C42D07-DEF5-4D11-94C8-100C31E66831}" type="parTrans" cxnId="{FCFBB3F0-F705-4A80-B5B9-EF21A462CC4C}">
      <dgm:prSet/>
      <dgm:spPr/>
      <dgm:t>
        <a:bodyPr/>
        <a:lstStyle/>
        <a:p>
          <a:endParaRPr lang="es-ES" sz="2000"/>
        </a:p>
      </dgm:t>
    </dgm:pt>
    <dgm:pt modelId="{052163DD-4F84-48F5-B8ED-1B6ED47DC2F9}" type="sibTrans" cxnId="{FCFBB3F0-F705-4A80-B5B9-EF21A462CC4C}">
      <dgm:prSet/>
      <dgm:spPr/>
      <dgm:t>
        <a:bodyPr/>
        <a:lstStyle/>
        <a:p>
          <a:endParaRPr lang="es-ES" sz="2000"/>
        </a:p>
      </dgm:t>
    </dgm:pt>
    <dgm:pt modelId="{92876A3E-74FF-4C46-8345-FEA906EDB966}">
      <dgm:prSet phldrT="[Texto]" custT="1"/>
      <dgm:spPr/>
      <dgm:t>
        <a:bodyPr/>
        <a:lstStyle/>
        <a:p>
          <a:r>
            <a:rPr lang="es-ES" sz="2000" dirty="0"/>
            <a:t>Estereotipos</a:t>
          </a:r>
        </a:p>
      </dgm:t>
    </dgm:pt>
    <dgm:pt modelId="{C592943A-0590-45AB-BBC4-7E4E2B71C9B5}" type="parTrans" cxnId="{C579DC34-1C0A-43D1-867C-086BF37E1E8F}">
      <dgm:prSet/>
      <dgm:spPr/>
      <dgm:t>
        <a:bodyPr/>
        <a:lstStyle/>
        <a:p>
          <a:endParaRPr lang="es-ES" sz="2000"/>
        </a:p>
      </dgm:t>
    </dgm:pt>
    <dgm:pt modelId="{BA1C19AE-82F5-4B77-9401-A600C1C9C573}" type="sibTrans" cxnId="{C579DC34-1C0A-43D1-867C-086BF37E1E8F}">
      <dgm:prSet/>
      <dgm:spPr/>
      <dgm:t>
        <a:bodyPr/>
        <a:lstStyle/>
        <a:p>
          <a:endParaRPr lang="es-ES" sz="2000"/>
        </a:p>
      </dgm:t>
    </dgm:pt>
    <dgm:pt modelId="{A00D3E1C-150A-4BAE-9C80-18E16EA33EB4}">
      <dgm:prSet custT="1"/>
      <dgm:spPr/>
      <dgm:t>
        <a:bodyPr/>
        <a:lstStyle/>
        <a:p>
          <a:r>
            <a:rPr lang="es-ES" sz="2000" dirty="0"/>
            <a:t>Valores</a:t>
          </a:r>
        </a:p>
      </dgm:t>
    </dgm:pt>
    <dgm:pt modelId="{E0313DAD-89A8-4346-AD59-85E3C6B39DD0}" type="parTrans" cxnId="{77C3A074-99AB-4F6D-BADA-CD345EF371A8}">
      <dgm:prSet/>
      <dgm:spPr/>
      <dgm:t>
        <a:bodyPr/>
        <a:lstStyle/>
        <a:p>
          <a:endParaRPr lang="es-ES" sz="2000"/>
        </a:p>
      </dgm:t>
    </dgm:pt>
    <dgm:pt modelId="{0323028C-DA1F-47EE-B846-44535FCEC606}" type="sibTrans" cxnId="{77C3A074-99AB-4F6D-BADA-CD345EF371A8}">
      <dgm:prSet/>
      <dgm:spPr/>
      <dgm:t>
        <a:bodyPr/>
        <a:lstStyle/>
        <a:p>
          <a:endParaRPr lang="es-ES" sz="2000"/>
        </a:p>
      </dgm:t>
    </dgm:pt>
    <dgm:pt modelId="{8220DBC6-13AD-4D36-821F-11F02F8B7327}">
      <dgm:prSet custT="1"/>
      <dgm:spPr/>
      <dgm:t>
        <a:bodyPr/>
        <a:lstStyle/>
        <a:p>
          <a:r>
            <a:rPr lang="es-ES" sz="2000" dirty="0"/>
            <a:t>Normas</a:t>
          </a:r>
        </a:p>
      </dgm:t>
    </dgm:pt>
    <dgm:pt modelId="{5B0F58F6-9CBA-43C1-A3CA-873BFD93BA9F}" type="parTrans" cxnId="{CC97EE26-18E8-42D3-8368-C3EDCB8B9688}">
      <dgm:prSet/>
      <dgm:spPr/>
      <dgm:t>
        <a:bodyPr/>
        <a:lstStyle/>
        <a:p>
          <a:endParaRPr lang="es-ES" sz="2000"/>
        </a:p>
      </dgm:t>
    </dgm:pt>
    <dgm:pt modelId="{E070B075-1F27-410A-A2C6-F8216D95A5E4}" type="sibTrans" cxnId="{CC97EE26-18E8-42D3-8368-C3EDCB8B9688}">
      <dgm:prSet/>
      <dgm:spPr/>
      <dgm:t>
        <a:bodyPr/>
        <a:lstStyle/>
        <a:p>
          <a:endParaRPr lang="es-ES" sz="2000"/>
        </a:p>
      </dgm:t>
    </dgm:pt>
    <dgm:pt modelId="{7BA50270-8D43-4D3C-A5B1-9973FC8F4A2A}">
      <dgm:prSet custT="1"/>
      <dgm:spPr/>
      <dgm:t>
        <a:bodyPr/>
        <a:lstStyle/>
        <a:p>
          <a:r>
            <a:rPr lang="es-ES" sz="1600" dirty="0"/>
            <a:t>Opiniones</a:t>
          </a:r>
        </a:p>
      </dgm:t>
    </dgm:pt>
    <dgm:pt modelId="{4E70102C-12D6-4EA2-8F70-F4763EED0A7F}" type="parTrans" cxnId="{B95982DD-D45F-4036-B08C-96822D169852}">
      <dgm:prSet/>
      <dgm:spPr/>
      <dgm:t>
        <a:bodyPr/>
        <a:lstStyle/>
        <a:p>
          <a:endParaRPr lang="es-ES" sz="2000"/>
        </a:p>
      </dgm:t>
    </dgm:pt>
    <dgm:pt modelId="{CB99A059-2141-4937-A339-8440119975C3}" type="sibTrans" cxnId="{B95982DD-D45F-4036-B08C-96822D169852}">
      <dgm:prSet/>
      <dgm:spPr/>
      <dgm:t>
        <a:bodyPr/>
        <a:lstStyle/>
        <a:p>
          <a:endParaRPr lang="es-ES" sz="2000"/>
        </a:p>
      </dgm:t>
    </dgm:pt>
    <dgm:pt modelId="{08507815-5117-4A6D-9627-6EA7E95D10AE}" type="pres">
      <dgm:prSet presAssocID="{0E1581A5-E9F1-44A7-8D27-047C43E84969}" presName="Name0" presStyleCnt="0">
        <dgm:presLayoutVars>
          <dgm:chMax val="1"/>
          <dgm:chPref val="1"/>
        </dgm:presLayoutVars>
      </dgm:prSet>
      <dgm:spPr/>
    </dgm:pt>
    <dgm:pt modelId="{232D8EAC-F3AF-4467-BF26-1F7862CD3853}" type="pres">
      <dgm:prSet presAssocID="{75990A58-4518-4936-B836-7ADF972D6153}" presName="Parent" presStyleLbl="node0" presStyleIdx="0" presStyleCnt="1">
        <dgm:presLayoutVars>
          <dgm:chMax val="5"/>
          <dgm:chPref val="5"/>
        </dgm:presLayoutVars>
      </dgm:prSet>
      <dgm:spPr/>
    </dgm:pt>
    <dgm:pt modelId="{F47769AF-44D4-419A-959A-2203A0AC3E76}" type="pres">
      <dgm:prSet presAssocID="{75990A58-4518-4936-B836-7ADF972D6153}" presName="Accent2" presStyleLbl="node1" presStyleIdx="0" presStyleCnt="19"/>
      <dgm:spPr/>
    </dgm:pt>
    <dgm:pt modelId="{4BF11D9E-69EF-4789-96CA-C048532CECB2}" type="pres">
      <dgm:prSet presAssocID="{75990A58-4518-4936-B836-7ADF972D6153}" presName="Accent3" presStyleLbl="node1" presStyleIdx="1" presStyleCnt="19"/>
      <dgm:spPr/>
    </dgm:pt>
    <dgm:pt modelId="{F135367A-F29C-498D-AA31-E9E1915B5352}" type="pres">
      <dgm:prSet presAssocID="{75990A58-4518-4936-B836-7ADF972D6153}" presName="Accent4" presStyleLbl="node1" presStyleIdx="2" presStyleCnt="19"/>
      <dgm:spPr/>
    </dgm:pt>
    <dgm:pt modelId="{22525B3A-8C9D-427F-9E51-A83F7EB51948}" type="pres">
      <dgm:prSet presAssocID="{75990A58-4518-4936-B836-7ADF972D6153}" presName="Accent5" presStyleLbl="node1" presStyleIdx="3" presStyleCnt="19"/>
      <dgm:spPr/>
    </dgm:pt>
    <dgm:pt modelId="{757173C9-9F38-4C24-A264-FE0B29CA458D}" type="pres">
      <dgm:prSet presAssocID="{75990A58-4518-4936-B836-7ADF972D6153}" presName="Accent6" presStyleLbl="node1" presStyleIdx="4" presStyleCnt="19"/>
      <dgm:spPr/>
    </dgm:pt>
    <dgm:pt modelId="{52710C36-CA53-4BE2-ADC1-77A4BAF08740}" type="pres">
      <dgm:prSet presAssocID="{6176099A-8FDA-4F24-9F75-9B0E7B73D4F1}" presName="Child1" presStyleLbl="node1" presStyleIdx="5" presStyleCnt="19">
        <dgm:presLayoutVars>
          <dgm:chMax val="0"/>
          <dgm:chPref val="0"/>
        </dgm:presLayoutVars>
      </dgm:prSet>
      <dgm:spPr/>
    </dgm:pt>
    <dgm:pt modelId="{E846A10E-8783-4AD1-A8C3-E23B13C575C8}" type="pres">
      <dgm:prSet presAssocID="{6176099A-8FDA-4F24-9F75-9B0E7B73D4F1}" presName="Accent7" presStyleCnt="0"/>
      <dgm:spPr/>
    </dgm:pt>
    <dgm:pt modelId="{C0B8AEEF-1A2E-430A-95BA-D8043659AAF5}" type="pres">
      <dgm:prSet presAssocID="{6176099A-8FDA-4F24-9F75-9B0E7B73D4F1}" presName="AccentHold1" presStyleLbl="node1" presStyleIdx="6" presStyleCnt="19"/>
      <dgm:spPr/>
    </dgm:pt>
    <dgm:pt modelId="{3E240F13-F8E5-432D-9EAB-A99A84D3EFBA}" type="pres">
      <dgm:prSet presAssocID="{6176099A-8FDA-4F24-9F75-9B0E7B73D4F1}" presName="Accent8" presStyleCnt="0"/>
      <dgm:spPr/>
    </dgm:pt>
    <dgm:pt modelId="{8BC084A9-4A7F-4BE7-903D-C216ACCDD7F9}" type="pres">
      <dgm:prSet presAssocID="{6176099A-8FDA-4F24-9F75-9B0E7B73D4F1}" presName="AccentHold2" presStyleLbl="node1" presStyleIdx="7" presStyleCnt="19"/>
      <dgm:spPr/>
    </dgm:pt>
    <dgm:pt modelId="{8528E606-3B40-4A51-AB2D-A0230C667E4B}" type="pres">
      <dgm:prSet presAssocID="{A00D3E1C-150A-4BAE-9C80-18E16EA33EB4}" presName="Child2" presStyleLbl="node1" presStyleIdx="8" presStyleCnt="19">
        <dgm:presLayoutVars>
          <dgm:chMax val="0"/>
          <dgm:chPref val="0"/>
        </dgm:presLayoutVars>
      </dgm:prSet>
      <dgm:spPr/>
    </dgm:pt>
    <dgm:pt modelId="{4036B874-2955-4183-85D9-CD106798D980}" type="pres">
      <dgm:prSet presAssocID="{A00D3E1C-150A-4BAE-9C80-18E16EA33EB4}" presName="Accent9" presStyleCnt="0"/>
      <dgm:spPr/>
    </dgm:pt>
    <dgm:pt modelId="{04298905-967D-4654-B347-B27875704DBF}" type="pres">
      <dgm:prSet presAssocID="{A00D3E1C-150A-4BAE-9C80-18E16EA33EB4}" presName="AccentHold1" presStyleLbl="node1" presStyleIdx="9" presStyleCnt="19"/>
      <dgm:spPr/>
    </dgm:pt>
    <dgm:pt modelId="{D4D9412E-2B44-4963-9BC0-B5D3CE47A813}" type="pres">
      <dgm:prSet presAssocID="{A00D3E1C-150A-4BAE-9C80-18E16EA33EB4}" presName="Accent10" presStyleCnt="0"/>
      <dgm:spPr/>
    </dgm:pt>
    <dgm:pt modelId="{188EBEAB-C4A5-4985-8AA7-A81C9A68A6BF}" type="pres">
      <dgm:prSet presAssocID="{A00D3E1C-150A-4BAE-9C80-18E16EA33EB4}" presName="AccentHold2" presStyleLbl="node1" presStyleIdx="10" presStyleCnt="19"/>
      <dgm:spPr/>
    </dgm:pt>
    <dgm:pt modelId="{74E62783-8859-40D9-A3E1-6BDE1E45B145}" type="pres">
      <dgm:prSet presAssocID="{A00D3E1C-150A-4BAE-9C80-18E16EA33EB4}" presName="Accent11" presStyleCnt="0"/>
      <dgm:spPr/>
    </dgm:pt>
    <dgm:pt modelId="{73B1D2D1-1EE9-446A-B1D6-BC9961B369CB}" type="pres">
      <dgm:prSet presAssocID="{A00D3E1C-150A-4BAE-9C80-18E16EA33EB4}" presName="AccentHold3" presStyleLbl="node1" presStyleIdx="11" presStyleCnt="19"/>
      <dgm:spPr/>
    </dgm:pt>
    <dgm:pt modelId="{9320549F-16B3-4E34-A810-3A36560C0C6C}" type="pres">
      <dgm:prSet presAssocID="{8220DBC6-13AD-4D36-821F-11F02F8B7327}" presName="Child3" presStyleLbl="node1" presStyleIdx="12" presStyleCnt="19">
        <dgm:presLayoutVars>
          <dgm:chMax val="0"/>
          <dgm:chPref val="0"/>
        </dgm:presLayoutVars>
      </dgm:prSet>
      <dgm:spPr/>
    </dgm:pt>
    <dgm:pt modelId="{06D3D3E4-EDD2-48BF-AD04-40AB179FB77B}" type="pres">
      <dgm:prSet presAssocID="{8220DBC6-13AD-4D36-821F-11F02F8B7327}" presName="Accent12" presStyleCnt="0"/>
      <dgm:spPr/>
    </dgm:pt>
    <dgm:pt modelId="{F2CF4A93-8723-4F62-AF88-2EDBC6FED591}" type="pres">
      <dgm:prSet presAssocID="{8220DBC6-13AD-4D36-821F-11F02F8B7327}" presName="AccentHold1" presStyleLbl="node1" presStyleIdx="13" presStyleCnt="19"/>
      <dgm:spPr/>
    </dgm:pt>
    <dgm:pt modelId="{C456504A-4E69-4587-A749-87400DDB4183}" type="pres">
      <dgm:prSet presAssocID="{7BA50270-8D43-4D3C-A5B1-9973FC8F4A2A}" presName="Child4" presStyleLbl="node1" presStyleIdx="14" presStyleCnt="19">
        <dgm:presLayoutVars>
          <dgm:chMax val="0"/>
          <dgm:chPref val="0"/>
        </dgm:presLayoutVars>
      </dgm:prSet>
      <dgm:spPr/>
    </dgm:pt>
    <dgm:pt modelId="{02A94FBB-ACC7-4031-A14A-7F32327EA506}" type="pres">
      <dgm:prSet presAssocID="{7BA50270-8D43-4D3C-A5B1-9973FC8F4A2A}" presName="Accent13" presStyleCnt="0"/>
      <dgm:spPr/>
    </dgm:pt>
    <dgm:pt modelId="{CACE51C1-000F-4CB2-9DC0-4BE6EDBFF374}" type="pres">
      <dgm:prSet presAssocID="{7BA50270-8D43-4D3C-A5B1-9973FC8F4A2A}" presName="AccentHold1" presStyleLbl="node1" presStyleIdx="15" presStyleCnt="19"/>
      <dgm:spPr/>
    </dgm:pt>
    <dgm:pt modelId="{180507BB-CC83-4045-9AF5-35C941587E3B}" type="pres">
      <dgm:prSet presAssocID="{92876A3E-74FF-4C46-8345-FEA906EDB966}" presName="Child5" presStyleLbl="node1" presStyleIdx="16" presStyleCnt="19">
        <dgm:presLayoutVars>
          <dgm:chMax val="0"/>
          <dgm:chPref val="0"/>
        </dgm:presLayoutVars>
      </dgm:prSet>
      <dgm:spPr/>
    </dgm:pt>
    <dgm:pt modelId="{EC3FF926-2AF6-496C-962F-F764AAFB9E7D}" type="pres">
      <dgm:prSet presAssocID="{92876A3E-74FF-4C46-8345-FEA906EDB966}" presName="Accent15" presStyleCnt="0"/>
      <dgm:spPr/>
    </dgm:pt>
    <dgm:pt modelId="{E9E64DD1-7B2A-4FF4-BB5F-B9CE9C90807D}" type="pres">
      <dgm:prSet presAssocID="{92876A3E-74FF-4C46-8345-FEA906EDB966}" presName="AccentHold2" presStyleLbl="node1" presStyleIdx="17" presStyleCnt="19"/>
      <dgm:spPr/>
    </dgm:pt>
    <dgm:pt modelId="{7B63C7C5-002B-48AB-B712-E38AF5B2040D}" type="pres">
      <dgm:prSet presAssocID="{92876A3E-74FF-4C46-8345-FEA906EDB966}" presName="Accent16" presStyleCnt="0"/>
      <dgm:spPr/>
    </dgm:pt>
    <dgm:pt modelId="{044BC50B-6A97-4020-A718-B23F5556770E}" type="pres">
      <dgm:prSet presAssocID="{92876A3E-74FF-4C46-8345-FEA906EDB966}" presName="AccentHold3" presStyleLbl="node1" presStyleIdx="18" presStyleCnt="19"/>
      <dgm:spPr/>
    </dgm:pt>
  </dgm:ptLst>
  <dgm:cxnLst>
    <dgm:cxn modelId="{F3AFE217-7785-4045-B8F6-C6D3AFB439B8}" type="presOf" srcId="{92876A3E-74FF-4C46-8345-FEA906EDB966}" destId="{180507BB-CC83-4045-9AF5-35C941587E3B}" srcOrd="0" destOrd="0" presId="urn:microsoft.com/office/officeart/2009/3/layout/CircleRelationship"/>
    <dgm:cxn modelId="{CC97EE26-18E8-42D3-8368-C3EDCB8B9688}" srcId="{75990A58-4518-4936-B836-7ADF972D6153}" destId="{8220DBC6-13AD-4D36-821F-11F02F8B7327}" srcOrd="2" destOrd="0" parTransId="{5B0F58F6-9CBA-43C1-A3CA-873BFD93BA9F}" sibTransId="{E070B075-1F27-410A-A2C6-F8216D95A5E4}"/>
    <dgm:cxn modelId="{C579DC34-1C0A-43D1-867C-086BF37E1E8F}" srcId="{75990A58-4518-4936-B836-7ADF972D6153}" destId="{92876A3E-74FF-4C46-8345-FEA906EDB966}" srcOrd="4" destOrd="0" parTransId="{C592943A-0590-45AB-BBC4-7E4E2B71C9B5}" sibTransId="{BA1C19AE-82F5-4B77-9401-A600C1C9C573}"/>
    <dgm:cxn modelId="{77F0BD47-9AEA-4435-BA2E-2DF41F3CB737}" type="presOf" srcId="{6176099A-8FDA-4F24-9F75-9B0E7B73D4F1}" destId="{52710C36-CA53-4BE2-ADC1-77A4BAF08740}" srcOrd="0" destOrd="0" presId="urn:microsoft.com/office/officeart/2009/3/layout/CircleRelationship"/>
    <dgm:cxn modelId="{77C3A074-99AB-4F6D-BADA-CD345EF371A8}" srcId="{75990A58-4518-4936-B836-7ADF972D6153}" destId="{A00D3E1C-150A-4BAE-9C80-18E16EA33EB4}" srcOrd="1" destOrd="0" parTransId="{E0313DAD-89A8-4346-AD59-85E3C6B39DD0}" sibTransId="{0323028C-DA1F-47EE-B846-44535FCEC606}"/>
    <dgm:cxn modelId="{8E1CB88B-D57C-490A-86A8-6EC036B3EF6D}" type="presOf" srcId="{8220DBC6-13AD-4D36-821F-11F02F8B7327}" destId="{9320549F-16B3-4E34-A810-3A36560C0C6C}" srcOrd="0" destOrd="0" presId="urn:microsoft.com/office/officeart/2009/3/layout/CircleRelationship"/>
    <dgm:cxn modelId="{36BDC58E-4D28-4302-92BB-0B65F808E0E9}" type="presOf" srcId="{75990A58-4518-4936-B836-7ADF972D6153}" destId="{232D8EAC-F3AF-4467-BF26-1F7862CD3853}" srcOrd="0" destOrd="0" presId="urn:microsoft.com/office/officeart/2009/3/layout/CircleRelationship"/>
    <dgm:cxn modelId="{BEAF009D-4A67-4418-979D-032B2EB4103E}" srcId="{0E1581A5-E9F1-44A7-8D27-047C43E84969}" destId="{75990A58-4518-4936-B836-7ADF972D6153}" srcOrd="0" destOrd="0" parTransId="{249BBA07-02AD-48B6-8314-C3A68DB0DC77}" sibTransId="{6655012D-CAB1-4BD8-A411-C6A11FF71B22}"/>
    <dgm:cxn modelId="{E8F59CAD-2747-45B7-8D77-C1C62DEB8397}" type="presOf" srcId="{A00D3E1C-150A-4BAE-9C80-18E16EA33EB4}" destId="{8528E606-3B40-4A51-AB2D-A0230C667E4B}" srcOrd="0" destOrd="0" presId="urn:microsoft.com/office/officeart/2009/3/layout/CircleRelationship"/>
    <dgm:cxn modelId="{1A4ED4B5-144D-48FD-9BA3-3A960613AA5A}" type="presOf" srcId="{0E1581A5-E9F1-44A7-8D27-047C43E84969}" destId="{08507815-5117-4A6D-9627-6EA7E95D10AE}" srcOrd="0" destOrd="0" presId="urn:microsoft.com/office/officeart/2009/3/layout/CircleRelationship"/>
    <dgm:cxn modelId="{B95982DD-D45F-4036-B08C-96822D169852}" srcId="{75990A58-4518-4936-B836-7ADF972D6153}" destId="{7BA50270-8D43-4D3C-A5B1-9973FC8F4A2A}" srcOrd="3" destOrd="0" parTransId="{4E70102C-12D6-4EA2-8F70-F4763EED0A7F}" sibTransId="{CB99A059-2141-4937-A339-8440119975C3}"/>
    <dgm:cxn modelId="{FCFBB3F0-F705-4A80-B5B9-EF21A462CC4C}" srcId="{75990A58-4518-4936-B836-7ADF972D6153}" destId="{6176099A-8FDA-4F24-9F75-9B0E7B73D4F1}" srcOrd="0" destOrd="0" parTransId="{B4C42D07-DEF5-4D11-94C8-100C31E66831}" sibTransId="{052163DD-4F84-48F5-B8ED-1B6ED47DC2F9}"/>
    <dgm:cxn modelId="{7BBF73FF-C890-421C-A0D8-08B3ED72740A}" type="presOf" srcId="{7BA50270-8D43-4D3C-A5B1-9973FC8F4A2A}" destId="{C456504A-4E69-4587-A749-87400DDB4183}" srcOrd="0" destOrd="0" presId="urn:microsoft.com/office/officeart/2009/3/layout/CircleRelationship"/>
    <dgm:cxn modelId="{FE91B69F-2E89-4651-BFC7-02F0C1E79295}" type="presParOf" srcId="{08507815-5117-4A6D-9627-6EA7E95D10AE}" destId="{232D8EAC-F3AF-4467-BF26-1F7862CD3853}" srcOrd="0" destOrd="0" presId="urn:microsoft.com/office/officeart/2009/3/layout/CircleRelationship"/>
    <dgm:cxn modelId="{EB259BE1-BFEC-4611-A03C-3CE3EA12AD06}" type="presParOf" srcId="{08507815-5117-4A6D-9627-6EA7E95D10AE}" destId="{F47769AF-44D4-419A-959A-2203A0AC3E76}" srcOrd="1" destOrd="0" presId="urn:microsoft.com/office/officeart/2009/3/layout/CircleRelationship"/>
    <dgm:cxn modelId="{6ED9D758-8E2B-47C3-8BA7-3556299440E8}" type="presParOf" srcId="{08507815-5117-4A6D-9627-6EA7E95D10AE}" destId="{4BF11D9E-69EF-4789-96CA-C048532CECB2}" srcOrd="2" destOrd="0" presId="urn:microsoft.com/office/officeart/2009/3/layout/CircleRelationship"/>
    <dgm:cxn modelId="{3B272BA7-3DDE-42E3-8785-7F5FE2393465}" type="presParOf" srcId="{08507815-5117-4A6D-9627-6EA7E95D10AE}" destId="{F135367A-F29C-498D-AA31-E9E1915B5352}" srcOrd="3" destOrd="0" presId="urn:microsoft.com/office/officeart/2009/3/layout/CircleRelationship"/>
    <dgm:cxn modelId="{D86E3B0A-9744-425F-ABCE-342E0DC3A599}" type="presParOf" srcId="{08507815-5117-4A6D-9627-6EA7E95D10AE}" destId="{22525B3A-8C9D-427F-9E51-A83F7EB51948}" srcOrd="4" destOrd="0" presId="urn:microsoft.com/office/officeart/2009/3/layout/CircleRelationship"/>
    <dgm:cxn modelId="{11E423D9-2B01-416A-AB0F-BDF86F5C6C40}" type="presParOf" srcId="{08507815-5117-4A6D-9627-6EA7E95D10AE}" destId="{757173C9-9F38-4C24-A264-FE0B29CA458D}" srcOrd="5" destOrd="0" presId="urn:microsoft.com/office/officeart/2009/3/layout/CircleRelationship"/>
    <dgm:cxn modelId="{D66B7230-7C4F-4D6F-AAB2-6BE1A32BA721}" type="presParOf" srcId="{08507815-5117-4A6D-9627-6EA7E95D10AE}" destId="{52710C36-CA53-4BE2-ADC1-77A4BAF08740}" srcOrd="6" destOrd="0" presId="urn:microsoft.com/office/officeart/2009/3/layout/CircleRelationship"/>
    <dgm:cxn modelId="{5A664783-FCE8-4AFB-8CA4-353535B84F66}" type="presParOf" srcId="{08507815-5117-4A6D-9627-6EA7E95D10AE}" destId="{E846A10E-8783-4AD1-A8C3-E23B13C575C8}" srcOrd="7" destOrd="0" presId="urn:microsoft.com/office/officeart/2009/3/layout/CircleRelationship"/>
    <dgm:cxn modelId="{AF351865-EB65-4694-88D6-6FF84C55F7C9}" type="presParOf" srcId="{E846A10E-8783-4AD1-A8C3-E23B13C575C8}" destId="{C0B8AEEF-1A2E-430A-95BA-D8043659AAF5}" srcOrd="0" destOrd="0" presId="urn:microsoft.com/office/officeart/2009/3/layout/CircleRelationship"/>
    <dgm:cxn modelId="{874CAFAD-8F57-433C-98D2-B665678A6309}" type="presParOf" srcId="{08507815-5117-4A6D-9627-6EA7E95D10AE}" destId="{3E240F13-F8E5-432D-9EAB-A99A84D3EFBA}" srcOrd="8" destOrd="0" presId="urn:microsoft.com/office/officeart/2009/3/layout/CircleRelationship"/>
    <dgm:cxn modelId="{DFFF0D70-799C-4B20-8B3C-0FFECF80F080}" type="presParOf" srcId="{3E240F13-F8E5-432D-9EAB-A99A84D3EFBA}" destId="{8BC084A9-4A7F-4BE7-903D-C216ACCDD7F9}" srcOrd="0" destOrd="0" presId="urn:microsoft.com/office/officeart/2009/3/layout/CircleRelationship"/>
    <dgm:cxn modelId="{4107F144-6566-494F-B872-3AC8C6A2B0D6}" type="presParOf" srcId="{08507815-5117-4A6D-9627-6EA7E95D10AE}" destId="{8528E606-3B40-4A51-AB2D-A0230C667E4B}" srcOrd="9" destOrd="0" presId="urn:microsoft.com/office/officeart/2009/3/layout/CircleRelationship"/>
    <dgm:cxn modelId="{99E2FD53-AD71-455D-81C4-6E2D4B32603A}" type="presParOf" srcId="{08507815-5117-4A6D-9627-6EA7E95D10AE}" destId="{4036B874-2955-4183-85D9-CD106798D980}" srcOrd="10" destOrd="0" presId="urn:microsoft.com/office/officeart/2009/3/layout/CircleRelationship"/>
    <dgm:cxn modelId="{6E43CB90-E1C8-4CC6-80BC-64BBD43E0F99}" type="presParOf" srcId="{4036B874-2955-4183-85D9-CD106798D980}" destId="{04298905-967D-4654-B347-B27875704DBF}" srcOrd="0" destOrd="0" presId="urn:microsoft.com/office/officeart/2009/3/layout/CircleRelationship"/>
    <dgm:cxn modelId="{F36CBC00-D127-4330-9BD3-83C01832C5C4}" type="presParOf" srcId="{08507815-5117-4A6D-9627-6EA7E95D10AE}" destId="{D4D9412E-2B44-4963-9BC0-B5D3CE47A813}" srcOrd="11" destOrd="0" presId="urn:microsoft.com/office/officeart/2009/3/layout/CircleRelationship"/>
    <dgm:cxn modelId="{B7B0EC9C-5CFF-4770-818C-17A87276DCF8}" type="presParOf" srcId="{D4D9412E-2B44-4963-9BC0-B5D3CE47A813}" destId="{188EBEAB-C4A5-4985-8AA7-A81C9A68A6BF}" srcOrd="0" destOrd="0" presId="urn:microsoft.com/office/officeart/2009/3/layout/CircleRelationship"/>
    <dgm:cxn modelId="{A6ABA4BF-1A07-49D4-BD65-1AB92DC5C89F}" type="presParOf" srcId="{08507815-5117-4A6D-9627-6EA7E95D10AE}" destId="{74E62783-8859-40D9-A3E1-6BDE1E45B145}" srcOrd="12" destOrd="0" presId="urn:microsoft.com/office/officeart/2009/3/layout/CircleRelationship"/>
    <dgm:cxn modelId="{86C2BC79-D651-4ECA-A6C4-1195BBA8B5AF}" type="presParOf" srcId="{74E62783-8859-40D9-A3E1-6BDE1E45B145}" destId="{73B1D2D1-1EE9-446A-B1D6-BC9961B369CB}" srcOrd="0" destOrd="0" presId="urn:microsoft.com/office/officeart/2009/3/layout/CircleRelationship"/>
    <dgm:cxn modelId="{6D55D00F-DE5F-4546-9387-659D7D3C6288}" type="presParOf" srcId="{08507815-5117-4A6D-9627-6EA7E95D10AE}" destId="{9320549F-16B3-4E34-A810-3A36560C0C6C}" srcOrd="13" destOrd="0" presId="urn:microsoft.com/office/officeart/2009/3/layout/CircleRelationship"/>
    <dgm:cxn modelId="{15AA7777-069D-46AD-8283-40DE94109FA1}" type="presParOf" srcId="{08507815-5117-4A6D-9627-6EA7E95D10AE}" destId="{06D3D3E4-EDD2-48BF-AD04-40AB179FB77B}" srcOrd="14" destOrd="0" presId="urn:microsoft.com/office/officeart/2009/3/layout/CircleRelationship"/>
    <dgm:cxn modelId="{0ED6860E-65B4-4AD7-A1B6-F6DDB8EB4DAF}" type="presParOf" srcId="{06D3D3E4-EDD2-48BF-AD04-40AB179FB77B}" destId="{F2CF4A93-8723-4F62-AF88-2EDBC6FED591}" srcOrd="0" destOrd="0" presId="urn:microsoft.com/office/officeart/2009/3/layout/CircleRelationship"/>
    <dgm:cxn modelId="{F128D163-10F7-4311-B0F1-AAD5D874094A}" type="presParOf" srcId="{08507815-5117-4A6D-9627-6EA7E95D10AE}" destId="{C456504A-4E69-4587-A749-87400DDB4183}" srcOrd="15" destOrd="0" presId="urn:microsoft.com/office/officeart/2009/3/layout/CircleRelationship"/>
    <dgm:cxn modelId="{21F2E8F4-CA53-4248-AFE5-1F6068A78ACB}" type="presParOf" srcId="{08507815-5117-4A6D-9627-6EA7E95D10AE}" destId="{02A94FBB-ACC7-4031-A14A-7F32327EA506}" srcOrd="16" destOrd="0" presId="urn:microsoft.com/office/officeart/2009/3/layout/CircleRelationship"/>
    <dgm:cxn modelId="{6288C429-CD80-44C2-A87E-3966E6E9FD32}" type="presParOf" srcId="{02A94FBB-ACC7-4031-A14A-7F32327EA506}" destId="{CACE51C1-000F-4CB2-9DC0-4BE6EDBFF374}" srcOrd="0" destOrd="0" presId="urn:microsoft.com/office/officeart/2009/3/layout/CircleRelationship"/>
    <dgm:cxn modelId="{2279A7D9-5EF7-4CA3-B04A-C4E200C9488F}" type="presParOf" srcId="{08507815-5117-4A6D-9627-6EA7E95D10AE}" destId="{180507BB-CC83-4045-9AF5-35C941587E3B}" srcOrd="17" destOrd="0" presId="urn:microsoft.com/office/officeart/2009/3/layout/CircleRelationship"/>
    <dgm:cxn modelId="{75707A6F-7EB3-4D7D-866A-7CE47CCF8416}" type="presParOf" srcId="{08507815-5117-4A6D-9627-6EA7E95D10AE}" destId="{EC3FF926-2AF6-496C-962F-F764AAFB9E7D}" srcOrd="18" destOrd="0" presId="urn:microsoft.com/office/officeart/2009/3/layout/CircleRelationship"/>
    <dgm:cxn modelId="{D0DF0CAD-76F2-445C-AA2B-67C56A94BC44}" type="presParOf" srcId="{EC3FF926-2AF6-496C-962F-F764AAFB9E7D}" destId="{E9E64DD1-7B2A-4FF4-BB5F-B9CE9C90807D}" srcOrd="0" destOrd="0" presId="urn:microsoft.com/office/officeart/2009/3/layout/CircleRelationship"/>
    <dgm:cxn modelId="{B927E894-F520-447D-A845-20E1E1E2A9C3}" type="presParOf" srcId="{08507815-5117-4A6D-9627-6EA7E95D10AE}" destId="{7B63C7C5-002B-48AB-B712-E38AF5B2040D}" srcOrd="19" destOrd="0" presId="urn:microsoft.com/office/officeart/2009/3/layout/CircleRelationship"/>
    <dgm:cxn modelId="{D972877E-99DC-48B7-B163-BF0C1CB28ABA}" type="presParOf" srcId="{7B63C7C5-002B-48AB-B712-E38AF5B2040D}" destId="{044BC50B-6A97-4020-A718-B23F5556770E}" srcOrd="0"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7302A86-38E4-4761-981E-35B26029E595}" type="doc">
      <dgm:prSet loTypeId="urn:microsoft.com/office/officeart/2005/8/layout/hList1" loCatId="list" qsTypeId="urn:microsoft.com/office/officeart/2005/8/quickstyle/simple5" qsCatId="simple" csTypeId="urn:microsoft.com/office/officeart/2005/8/colors/accent6_4" csCatId="accent6" phldr="1"/>
      <dgm:spPr/>
      <dgm:t>
        <a:bodyPr/>
        <a:lstStyle/>
        <a:p>
          <a:endParaRPr lang="es-MX"/>
        </a:p>
      </dgm:t>
    </dgm:pt>
    <dgm:pt modelId="{EC9939DA-0031-4A33-8DC2-47AC92326F6B}">
      <dgm:prSet phldrT="[Texto]"/>
      <dgm:spPr/>
      <dgm:t>
        <a:bodyPr/>
        <a:lstStyle/>
        <a:p>
          <a:r>
            <a:rPr lang="es-MX" b="1" dirty="0">
              <a:solidFill>
                <a:schemeClr val="tx1"/>
              </a:solidFill>
            </a:rPr>
            <a:t>Valor J</a:t>
          </a:r>
        </a:p>
      </dgm:t>
    </dgm:pt>
    <dgm:pt modelId="{638D7B87-1384-4ACD-AD4D-A69D51CBCA96}" type="parTrans" cxnId="{97E5BB1D-EDEF-4464-89A4-F383F1E350BE}">
      <dgm:prSet/>
      <dgm:spPr/>
      <dgm:t>
        <a:bodyPr/>
        <a:lstStyle/>
        <a:p>
          <a:endParaRPr lang="es-MX"/>
        </a:p>
      </dgm:t>
    </dgm:pt>
    <dgm:pt modelId="{ED64E8E1-D789-48BA-A3DF-09B6F2866C49}" type="sibTrans" cxnId="{97E5BB1D-EDEF-4464-89A4-F383F1E350BE}">
      <dgm:prSet/>
      <dgm:spPr/>
      <dgm:t>
        <a:bodyPr/>
        <a:lstStyle/>
        <a:p>
          <a:endParaRPr lang="es-MX"/>
        </a:p>
      </dgm:t>
    </dgm:pt>
    <dgm:pt modelId="{8A554DCB-6172-4A5A-B660-FFFB2CA952B0}">
      <dgm:prSet phldrT="[Texto]"/>
      <dgm:spPr/>
      <dgm:t>
        <a:bodyPr/>
        <a:lstStyle/>
        <a:p>
          <a:r>
            <a:rPr lang="es-MX" dirty="0"/>
            <a:t>Resulta en el total de palabras definidoras que fueron generadas por los sujetos.</a:t>
          </a:r>
        </a:p>
      </dgm:t>
    </dgm:pt>
    <dgm:pt modelId="{3F73A8D6-5E65-4588-9C8B-E592EE7AB21E}" type="parTrans" cxnId="{E87196F5-0DB1-44A3-BBCE-21D3D10A104E}">
      <dgm:prSet/>
      <dgm:spPr/>
      <dgm:t>
        <a:bodyPr/>
        <a:lstStyle/>
        <a:p>
          <a:endParaRPr lang="es-MX"/>
        </a:p>
      </dgm:t>
    </dgm:pt>
    <dgm:pt modelId="{375EBF8D-97A2-46D2-82C6-98DD1562E010}" type="sibTrans" cxnId="{E87196F5-0DB1-44A3-BBCE-21D3D10A104E}">
      <dgm:prSet/>
      <dgm:spPr/>
      <dgm:t>
        <a:bodyPr/>
        <a:lstStyle/>
        <a:p>
          <a:endParaRPr lang="es-MX"/>
        </a:p>
      </dgm:t>
    </dgm:pt>
    <dgm:pt modelId="{EB57494D-442C-4B06-91EF-6C64360D8B22}">
      <dgm:prSet phldrT="[Texto]"/>
      <dgm:spPr/>
      <dgm:t>
        <a:bodyPr/>
        <a:lstStyle/>
        <a:p>
          <a:r>
            <a:rPr lang="es-MX" b="1" dirty="0">
              <a:solidFill>
                <a:schemeClr val="tx1"/>
              </a:solidFill>
            </a:rPr>
            <a:t>Valor M</a:t>
          </a:r>
        </a:p>
      </dgm:t>
    </dgm:pt>
    <dgm:pt modelId="{604FB489-AEEE-41FD-A92C-BD44F96CFF27}" type="parTrans" cxnId="{DC976E4B-190A-4DB9-B9D6-FE692F2EC9D9}">
      <dgm:prSet/>
      <dgm:spPr/>
      <dgm:t>
        <a:bodyPr/>
        <a:lstStyle/>
        <a:p>
          <a:endParaRPr lang="es-MX"/>
        </a:p>
      </dgm:t>
    </dgm:pt>
    <dgm:pt modelId="{047DDDFB-F7E1-4A45-BDF3-A419F53E30A2}" type="sibTrans" cxnId="{DC976E4B-190A-4DB9-B9D6-FE692F2EC9D9}">
      <dgm:prSet/>
      <dgm:spPr/>
      <dgm:t>
        <a:bodyPr/>
        <a:lstStyle/>
        <a:p>
          <a:endParaRPr lang="es-MX"/>
        </a:p>
      </dgm:t>
    </dgm:pt>
    <dgm:pt modelId="{34DE3FCD-FEEC-4BA7-A6BF-BF04517F1FF3}">
      <dgm:prSet phldrT="[Texto]"/>
      <dgm:spPr/>
      <dgm:t>
        <a:bodyPr/>
        <a:lstStyle/>
        <a:p>
          <a:r>
            <a:rPr lang="es-MX" dirty="0"/>
            <a:t>Se obtiene de la multiplicación que se hace de la frecuencia de aparición por la jerarquía obtenida para cada palabra definidora.</a:t>
          </a:r>
        </a:p>
      </dgm:t>
    </dgm:pt>
    <dgm:pt modelId="{EF581108-3BEF-431F-B681-CF8A4F262FFE}" type="parTrans" cxnId="{962E689A-F3A6-4AF7-8F7C-6AFF5C96DF2F}">
      <dgm:prSet/>
      <dgm:spPr/>
      <dgm:t>
        <a:bodyPr/>
        <a:lstStyle/>
        <a:p>
          <a:endParaRPr lang="es-MX"/>
        </a:p>
      </dgm:t>
    </dgm:pt>
    <dgm:pt modelId="{8F5D6BEA-BBCF-40F4-AE50-2F523A6656CD}" type="sibTrans" cxnId="{962E689A-F3A6-4AF7-8F7C-6AFF5C96DF2F}">
      <dgm:prSet/>
      <dgm:spPr/>
      <dgm:t>
        <a:bodyPr/>
        <a:lstStyle/>
        <a:p>
          <a:endParaRPr lang="es-MX"/>
        </a:p>
      </dgm:t>
    </dgm:pt>
    <dgm:pt modelId="{0FC6C335-0462-42A8-9533-CA182EEBB554}">
      <dgm:prSet phldrT="[Texto]"/>
      <dgm:spPr/>
      <dgm:t>
        <a:bodyPr/>
        <a:lstStyle/>
        <a:p>
          <a:r>
            <a:rPr lang="es-MX" b="1" dirty="0">
              <a:solidFill>
                <a:schemeClr val="tx1"/>
              </a:solidFill>
            </a:rPr>
            <a:t>Conjunto SAM</a:t>
          </a:r>
        </a:p>
      </dgm:t>
    </dgm:pt>
    <dgm:pt modelId="{B940F808-B7BA-43B6-942F-B5AB0114FE8E}" type="parTrans" cxnId="{F6DDBE5F-270F-4890-B0F0-1DF0D3E089CC}">
      <dgm:prSet/>
      <dgm:spPr/>
      <dgm:t>
        <a:bodyPr/>
        <a:lstStyle/>
        <a:p>
          <a:endParaRPr lang="es-MX"/>
        </a:p>
      </dgm:t>
    </dgm:pt>
    <dgm:pt modelId="{DCB58EA4-D01E-4CF7-9EDD-2B8D42CC7688}" type="sibTrans" cxnId="{F6DDBE5F-270F-4890-B0F0-1DF0D3E089CC}">
      <dgm:prSet/>
      <dgm:spPr/>
      <dgm:t>
        <a:bodyPr/>
        <a:lstStyle/>
        <a:p>
          <a:endParaRPr lang="es-MX"/>
        </a:p>
      </dgm:t>
    </dgm:pt>
    <dgm:pt modelId="{BDB180EC-B656-45A1-A602-4B9CC79E5031}">
      <dgm:prSet phldrT="[Texto]"/>
      <dgm:spPr/>
      <dgm:t>
        <a:bodyPr/>
        <a:lstStyle/>
        <a:p>
          <a:r>
            <a:rPr lang="es-MX" dirty="0"/>
            <a:t>Es el conjunto de las 15 palabras definidoras que hubieran tenido los mayores “M” totales.</a:t>
          </a:r>
        </a:p>
      </dgm:t>
    </dgm:pt>
    <dgm:pt modelId="{C1190CB5-4512-432A-8DEF-1F7EB596A496}" type="parTrans" cxnId="{5632C4E0-9DCA-4600-B768-7B35FC71EB8D}">
      <dgm:prSet/>
      <dgm:spPr/>
      <dgm:t>
        <a:bodyPr/>
        <a:lstStyle/>
        <a:p>
          <a:endParaRPr lang="es-MX"/>
        </a:p>
      </dgm:t>
    </dgm:pt>
    <dgm:pt modelId="{FE8F0D84-81FC-4A92-B7E3-5D3B3C3E6FD8}" type="sibTrans" cxnId="{5632C4E0-9DCA-4600-B768-7B35FC71EB8D}">
      <dgm:prSet/>
      <dgm:spPr/>
      <dgm:t>
        <a:bodyPr/>
        <a:lstStyle/>
        <a:p>
          <a:endParaRPr lang="es-MX"/>
        </a:p>
      </dgm:t>
    </dgm:pt>
    <dgm:pt modelId="{3D7247F8-2C62-4741-B82C-28E0327EA60D}">
      <dgm:prSet/>
      <dgm:spPr/>
      <dgm:t>
        <a:bodyPr/>
        <a:lstStyle/>
        <a:p>
          <a:r>
            <a:rPr lang="es-MX" b="1" dirty="0">
              <a:solidFill>
                <a:schemeClr val="tx1"/>
              </a:solidFill>
            </a:rPr>
            <a:t>Valor FMG</a:t>
          </a:r>
        </a:p>
      </dgm:t>
    </dgm:pt>
    <dgm:pt modelId="{84677E8B-EC53-447C-B487-9752C28E0252}" type="parTrans" cxnId="{930B07F3-6FEE-4619-983D-1552372567D5}">
      <dgm:prSet/>
      <dgm:spPr/>
      <dgm:t>
        <a:bodyPr/>
        <a:lstStyle/>
        <a:p>
          <a:endParaRPr lang="es-MX"/>
        </a:p>
      </dgm:t>
    </dgm:pt>
    <dgm:pt modelId="{47433ABA-579B-45D9-945E-2611ABF7DDAD}" type="sibTrans" cxnId="{930B07F3-6FEE-4619-983D-1552372567D5}">
      <dgm:prSet/>
      <dgm:spPr/>
      <dgm:t>
        <a:bodyPr/>
        <a:lstStyle/>
        <a:p>
          <a:endParaRPr lang="es-MX"/>
        </a:p>
      </dgm:t>
    </dgm:pt>
    <dgm:pt modelId="{62BB6A17-C784-4A6C-BA46-9CC5E2748409}">
      <dgm:prSet/>
      <dgm:spPr/>
      <dgm:t>
        <a:bodyPr/>
        <a:lstStyle/>
        <a:p>
          <a:r>
            <a:rPr lang="es-MX" dirty="0"/>
            <a:t>Se obtiene para todas las palabras del conjunto SAM, a través de una regla de tres, tomando como punto de partida la palabra definidora con el valor “M” más grande.</a:t>
          </a:r>
        </a:p>
      </dgm:t>
    </dgm:pt>
    <dgm:pt modelId="{87FAF8ED-34F5-498D-A7C9-59FE925C427A}" type="parTrans" cxnId="{D3FE9F15-612F-4C49-948B-924EE2814571}">
      <dgm:prSet/>
      <dgm:spPr/>
    </dgm:pt>
    <dgm:pt modelId="{F4FAA249-4291-4EF6-B9D9-78A6B69B19E2}" type="sibTrans" cxnId="{D3FE9F15-612F-4C49-948B-924EE2814571}">
      <dgm:prSet/>
      <dgm:spPr/>
    </dgm:pt>
    <dgm:pt modelId="{852E1FA9-F07D-4C87-8C52-38B7D7952246}" type="pres">
      <dgm:prSet presAssocID="{E7302A86-38E4-4761-981E-35B26029E595}" presName="Name0" presStyleCnt="0">
        <dgm:presLayoutVars>
          <dgm:dir/>
          <dgm:animLvl val="lvl"/>
          <dgm:resizeHandles val="exact"/>
        </dgm:presLayoutVars>
      </dgm:prSet>
      <dgm:spPr/>
    </dgm:pt>
    <dgm:pt modelId="{24D8E2FD-2021-4577-A783-F1355D71820D}" type="pres">
      <dgm:prSet presAssocID="{EC9939DA-0031-4A33-8DC2-47AC92326F6B}" presName="composite" presStyleCnt="0"/>
      <dgm:spPr/>
    </dgm:pt>
    <dgm:pt modelId="{9AE45525-F6AB-4792-9EE9-6111653E3259}" type="pres">
      <dgm:prSet presAssocID="{EC9939DA-0031-4A33-8DC2-47AC92326F6B}" presName="parTx" presStyleLbl="alignNode1" presStyleIdx="0" presStyleCnt="4">
        <dgm:presLayoutVars>
          <dgm:chMax val="0"/>
          <dgm:chPref val="0"/>
          <dgm:bulletEnabled val="1"/>
        </dgm:presLayoutVars>
      </dgm:prSet>
      <dgm:spPr/>
    </dgm:pt>
    <dgm:pt modelId="{5B32BA3A-EAD0-4CEE-A5A9-DE3A2EF3638A}" type="pres">
      <dgm:prSet presAssocID="{EC9939DA-0031-4A33-8DC2-47AC92326F6B}" presName="desTx" presStyleLbl="alignAccFollowNode1" presStyleIdx="0" presStyleCnt="4">
        <dgm:presLayoutVars>
          <dgm:bulletEnabled val="1"/>
        </dgm:presLayoutVars>
      </dgm:prSet>
      <dgm:spPr/>
    </dgm:pt>
    <dgm:pt modelId="{B597564F-3F44-4B53-BECA-63EA962EB6F5}" type="pres">
      <dgm:prSet presAssocID="{ED64E8E1-D789-48BA-A3DF-09B6F2866C49}" presName="space" presStyleCnt="0"/>
      <dgm:spPr/>
    </dgm:pt>
    <dgm:pt modelId="{0F18F008-B13C-4294-A55A-948DE5B47182}" type="pres">
      <dgm:prSet presAssocID="{EB57494D-442C-4B06-91EF-6C64360D8B22}" presName="composite" presStyleCnt="0"/>
      <dgm:spPr/>
    </dgm:pt>
    <dgm:pt modelId="{51597E1D-485A-4709-9C54-82BF59531C72}" type="pres">
      <dgm:prSet presAssocID="{EB57494D-442C-4B06-91EF-6C64360D8B22}" presName="parTx" presStyleLbl="alignNode1" presStyleIdx="1" presStyleCnt="4">
        <dgm:presLayoutVars>
          <dgm:chMax val="0"/>
          <dgm:chPref val="0"/>
          <dgm:bulletEnabled val="1"/>
        </dgm:presLayoutVars>
      </dgm:prSet>
      <dgm:spPr/>
    </dgm:pt>
    <dgm:pt modelId="{2F1AC603-56FA-4805-8721-33D4D422E68D}" type="pres">
      <dgm:prSet presAssocID="{EB57494D-442C-4B06-91EF-6C64360D8B22}" presName="desTx" presStyleLbl="alignAccFollowNode1" presStyleIdx="1" presStyleCnt="4">
        <dgm:presLayoutVars>
          <dgm:bulletEnabled val="1"/>
        </dgm:presLayoutVars>
      </dgm:prSet>
      <dgm:spPr/>
    </dgm:pt>
    <dgm:pt modelId="{77185B90-A631-4A97-89F5-B6613B118732}" type="pres">
      <dgm:prSet presAssocID="{047DDDFB-F7E1-4A45-BDF3-A419F53E30A2}" presName="space" presStyleCnt="0"/>
      <dgm:spPr/>
    </dgm:pt>
    <dgm:pt modelId="{F0FD457F-05D1-4833-B2B5-26A6AC71652F}" type="pres">
      <dgm:prSet presAssocID="{0FC6C335-0462-42A8-9533-CA182EEBB554}" presName="composite" presStyleCnt="0"/>
      <dgm:spPr/>
    </dgm:pt>
    <dgm:pt modelId="{B9135761-8FF1-46C9-816C-89B9BC73663D}" type="pres">
      <dgm:prSet presAssocID="{0FC6C335-0462-42A8-9533-CA182EEBB554}" presName="parTx" presStyleLbl="alignNode1" presStyleIdx="2" presStyleCnt="4">
        <dgm:presLayoutVars>
          <dgm:chMax val="0"/>
          <dgm:chPref val="0"/>
          <dgm:bulletEnabled val="1"/>
        </dgm:presLayoutVars>
      </dgm:prSet>
      <dgm:spPr/>
    </dgm:pt>
    <dgm:pt modelId="{C35B1E6F-3D96-4BE3-BDB4-D7B712286921}" type="pres">
      <dgm:prSet presAssocID="{0FC6C335-0462-42A8-9533-CA182EEBB554}" presName="desTx" presStyleLbl="alignAccFollowNode1" presStyleIdx="2" presStyleCnt="4">
        <dgm:presLayoutVars>
          <dgm:bulletEnabled val="1"/>
        </dgm:presLayoutVars>
      </dgm:prSet>
      <dgm:spPr/>
    </dgm:pt>
    <dgm:pt modelId="{4B3FFC62-65B6-472E-88C8-CF97590C9FC8}" type="pres">
      <dgm:prSet presAssocID="{DCB58EA4-D01E-4CF7-9EDD-2B8D42CC7688}" presName="space" presStyleCnt="0"/>
      <dgm:spPr/>
    </dgm:pt>
    <dgm:pt modelId="{30FF908C-FFA7-49B0-94D5-CC181E56DCB2}" type="pres">
      <dgm:prSet presAssocID="{3D7247F8-2C62-4741-B82C-28E0327EA60D}" presName="composite" presStyleCnt="0"/>
      <dgm:spPr/>
    </dgm:pt>
    <dgm:pt modelId="{AF8A863C-3416-4356-B0A1-B238A57E2710}" type="pres">
      <dgm:prSet presAssocID="{3D7247F8-2C62-4741-B82C-28E0327EA60D}" presName="parTx" presStyleLbl="alignNode1" presStyleIdx="3" presStyleCnt="4">
        <dgm:presLayoutVars>
          <dgm:chMax val="0"/>
          <dgm:chPref val="0"/>
          <dgm:bulletEnabled val="1"/>
        </dgm:presLayoutVars>
      </dgm:prSet>
      <dgm:spPr/>
    </dgm:pt>
    <dgm:pt modelId="{1C481956-B043-4314-BC37-8F4A9C7F0521}" type="pres">
      <dgm:prSet presAssocID="{3D7247F8-2C62-4741-B82C-28E0327EA60D}" presName="desTx" presStyleLbl="alignAccFollowNode1" presStyleIdx="3" presStyleCnt="4">
        <dgm:presLayoutVars>
          <dgm:bulletEnabled val="1"/>
        </dgm:presLayoutVars>
      </dgm:prSet>
      <dgm:spPr/>
    </dgm:pt>
  </dgm:ptLst>
  <dgm:cxnLst>
    <dgm:cxn modelId="{1A897E00-C390-43D5-9DED-CEE69487C0FA}" type="presOf" srcId="{34DE3FCD-FEEC-4BA7-A6BF-BF04517F1FF3}" destId="{2F1AC603-56FA-4805-8721-33D4D422E68D}" srcOrd="0" destOrd="0" presId="urn:microsoft.com/office/officeart/2005/8/layout/hList1"/>
    <dgm:cxn modelId="{D3FE9F15-612F-4C49-948B-924EE2814571}" srcId="{3D7247F8-2C62-4741-B82C-28E0327EA60D}" destId="{62BB6A17-C784-4A6C-BA46-9CC5E2748409}" srcOrd="0" destOrd="0" parTransId="{87FAF8ED-34F5-498D-A7C9-59FE925C427A}" sibTransId="{F4FAA249-4291-4EF6-B9D9-78A6B69B19E2}"/>
    <dgm:cxn modelId="{97E5BB1D-EDEF-4464-89A4-F383F1E350BE}" srcId="{E7302A86-38E4-4761-981E-35B26029E595}" destId="{EC9939DA-0031-4A33-8DC2-47AC92326F6B}" srcOrd="0" destOrd="0" parTransId="{638D7B87-1384-4ACD-AD4D-A69D51CBCA96}" sibTransId="{ED64E8E1-D789-48BA-A3DF-09B6F2866C49}"/>
    <dgm:cxn modelId="{B2D28922-A576-4503-8285-B887EC405F79}" type="presOf" srcId="{E7302A86-38E4-4761-981E-35B26029E595}" destId="{852E1FA9-F07D-4C87-8C52-38B7D7952246}" srcOrd="0" destOrd="0" presId="urn:microsoft.com/office/officeart/2005/8/layout/hList1"/>
    <dgm:cxn modelId="{BFA48938-7F44-4F12-AFEE-3D3B8CAE7A3E}" type="presOf" srcId="{BDB180EC-B656-45A1-A602-4B9CC79E5031}" destId="{C35B1E6F-3D96-4BE3-BDB4-D7B712286921}" srcOrd="0" destOrd="0" presId="urn:microsoft.com/office/officeart/2005/8/layout/hList1"/>
    <dgm:cxn modelId="{7E2CDD39-031F-4269-BB37-6E1641B9B81C}" type="presOf" srcId="{EB57494D-442C-4B06-91EF-6C64360D8B22}" destId="{51597E1D-485A-4709-9C54-82BF59531C72}" srcOrd="0" destOrd="0" presId="urn:microsoft.com/office/officeart/2005/8/layout/hList1"/>
    <dgm:cxn modelId="{F6DDBE5F-270F-4890-B0F0-1DF0D3E089CC}" srcId="{E7302A86-38E4-4761-981E-35B26029E595}" destId="{0FC6C335-0462-42A8-9533-CA182EEBB554}" srcOrd="2" destOrd="0" parTransId="{B940F808-B7BA-43B6-942F-B5AB0114FE8E}" sibTransId="{DCB58EA4-D01E-4CF7-9EDD-2B8D42CC7688}"/>
    <dgm:cxn modelId="{5E80D342-AC56-43AD-9EE7-7EFE7D9F3A36}" type="presOf" srcId="{EC9939DA-0031-4A33-8DC2-47AC92326F6B}" destId="{9AE45525-F6AB-4792-9EE9-6111653E3259}" srcOrd="0" destOrd="0" presId="urn:microsoft.com/office/officeart/2005/8/layout/hList1"/>
    <dgm:cxn modelId="{DC976E4B-190A-4DB9-B9D6-FE692F2EC9D9}" srcId="{E7302A86-38E4-4761-981E-35B26029E595}" destId="{EB57494D-442C-4B06-91EF-6C64360D8B22}" srcOrd="1" destOrd="0" parTransId="{604FB489-AEEE-41FD-A92C-BD44F96CFF27}" sibTransId="{047DDDFB-F7E1-4A45-BDF3-A419F53E30A2}"/>
    <dgm:cxn modelId="{629B6553-9A64-4629-8CAB-B435C55CFDC7}" type="presOf" srcId="{8A554DCB-6172-4A5A-B660-FFFB2CA952B0}" destId="{5B32BA3A-EAD0-4CEE-A5A9-DE3A2EF3638A}" srcOrd="0" destOrd="0" presId="urn:microsoft.com/office/officeart/2005/8/layout/hList1"/>
    <dgm:cxn modelId="{20A75D74-2337-4C49-A769-3311268025EF}" type="presOf" srcId="{0FC6C335-0462-42A8-9533-CA182EEBB554}" destId="{B9135761-8FF1-46C9-816C-89B9BC73663D}" srcOrd="0" destOrd="0" presId="urn:microsoft.com/office/officeart/2005/8/layout/hList1"/>
    <dgm:cxn modelId="{962E689A-F3A6-4AF7-8F7C-6AFF5C96DF2F}" srcId="{EB57494D-442C-4B06-91EF-6C64360D8B22}" destId="{34DE3FCD-FEEC-4BA7-A6BF-BF04517F1FF3}" srcOrd="0" destOrd="0" parTransId="{EF581108-3BEF-431F-B681-CF8A4F262FFE}" sibTransId="{8F5D6BEA-BBCF-40F4-AE50-2F523A6656CD}"/>
    <dgm:cxn modelId="{D563BBAA-5DB3-4013-86CF-288473CD2872}" type="presOf" srcId="{62BB6A17-C784-4A6C-BA46-9CC5E2748409}" destId="{1C481956-B043-4314-BC37-8F4A9C7F0521}" srcOrd="0" destOrd="0" presId="urn:microsoft.com/office/officeart/2005/8/layout/hList1"/>
    <dgm:cxn modelId="{0F0568D2-4C29-4D03-8CAE-263D11D30B25}" type="presOf" srcId="{3D7247F8-2C62-4741-B82C-28E0327EA60D}" destId="{AF8A863C-3416-4356-B0A1-B238A57E2710}" srcOrd="0" destOrd="0" presId="urn:microsoft.com/office/officeart/2005/8/layout/hList1"/>
    <dgm:cxn modelId="{5632C4E0-9DCA-4600-B768-7B35FC71EB8D}" srcId="{0FC6C335-0462-42A8-9533-CA182EEBB554}" destId="{BDB180EC-B656-45A1-A602-4B9CC79E5031}" srcOrd="0" destOrd="0" parTransId="{C1190CB5-4512-432A-8DEF-1F7EB596A496}" sibTransId="{FE8F0D84-81FC-4A92-B7E3-5D3B3C3E6FD8}"/>
    <dgm:cxn modelId="{930B07F3-6FEE-4619-983D-1552372567D5}" srcId="{E7302A86-38E4-4761-981E-35B26029E595}" destId="{3D7247F8-2C62-4741-B82C-28E0327EA60D}" srcOrd="3" destOrd="0" parTransId="{84677E8B-EC53-447C-B487-9752C28E0252}" sibTransId="{47433ABA-579B-45D9-945E-2611ABF7DDAD}"/>
    <dgm:cxn modelId="{E87196F5-0DB1-44A3-BBCE-21D3D10A104E}" srcId="{EC9939DA-0031-4A33-8DC2-47AC92326F6B}" destId="{8A554DCB-6172-4A5A-B660-FFFB2CA952B0}" srcOrd="0" destOrd="0" parTransId="{3F73A8D6-5E65-4588-9C8B-E592EE7AB21E}" sibTransId="{375EBF8D-97A2-46D2-82C6-98DD1562E010}"/>
    <dgm:cxn modelId="{201D2794-F813-49C5-A411-1AAB72E5E6BB}" type="presParOf" srcId="{852E1FA9-F07D-4C87-8C52-38B7D7952246}" destId="{24D8E2FD-2021-4577-A783-F1355D71820D}" srcOrd="0" destOrd="0" presId="urn:microsoft.com/office/officeart/2005/8/layout/hList1"/>
    <dgm:cxn modelId="{1B26ED7D-6F29-431E-8AD4-174336BA4ECA}" type="presParOf" srcId="{24D8E2FD-2021-4577-A783-F1355D71820D}" destId="{9AE45525-F6AB-4792-9EE9-6111653E3259}" srcOrd="0" destOrd="0" presId="urn:microsoft.com/office/officeart/2005/8/layout/hList1"/>
    <dgm:cxn modelId="{D0B53969-B9D0-4B98-A9E8-A9DA307CF977}" type="presParOf" srcId="{24D8E2FD-2021-4577-A783-F1355D71820D}" destId="{5B32BA3A-EAD0-4CEE-A5A9-DE3A2EF3638A}" srcOrd="1" destOrd="0" presId="urn:microsoft.com/office/officeart/2005/8/layout/hList1"/>
    <dgm:cxn modelId="{E739ED48-CFEE-4E73-A7BE-EE0116DB678C}" type="presParOf" srcId="{852E1FA9-F07D-4C87-8C52-38B7D7952246}" destId="{B597564F-3F44-4B53-BECA-63EA962EB6F5}" srcOrd="1" destOrd="0" presId="urn:microsoft.com/office/officeart/2005/8/layout/hList1"/>
    <dgm:cxn modelId="{39693396-CF32-4225-A3D9-B43783668BC0}" type="presParOf" srcId="{852E1FA9-F07D-4C87-8C52-38B7D7952246}" destId="{0F18F008-B13C-4294-A55A-948DE5B47182}" srcOrd="2" destOrd="0" presId="urn:microsoft.com/office/officeart/2005/8/layout/hList1"/>
    <dgm:cxn modelId="{27E55881-D31A-463E-BE53-163BB158839D}" type="presParOf" srcId="{0F18F008-B13C-4294-A55A-948DE5B47182}" destId="{51597E1D-485A-4709-9C54-82BF59531C72}" srcOrd="0" destOrd="0" presId="urn:microsoft.com/office/officeart/2005/8/layout/hList1"/>
    <dgm:cxn modelId="{3A2693C2-C51D-4189-8971-1D0812D9D237}" type="presParOf" srcId="{0F18F008-B13C-4294-A55A-948DE5B47182}" destId="{2F1AC603-56FA-4805-8721-33D4D422E68D}" srcOrd="1" destOrd="0" presId="urn:microsoft.com/office/officeart/2005/8/layout/hList1"/>
    <dgm:cxn modelId="{7892C6EB-FF1C-4CB9-A26D-C075FCC5CBEA}" type="presParOf" srcId="{852E1FA9-F07D-4C87-8C52-38B7D7952246}" destId="{77185B90-A631-4A97-89F5-B6613B118732}" srcOrd="3" destOrd="0" presId="urn:microsoft.com/office/officeart/2005/8/layout/hList1"/>
    <dgm:cxn modelId="{5A5A191E-88CF-49F0-840A-EB8BB11E8C93}" type="presParOf" srcId="{852E1FA9-F07D-4C87-8C52-38B7D7952246}" destId="{F0FD457F-05D1-4833-B2B5-26A6AC71652F}" srcOrd="4" destOrd="0" presId="urn:microsoft.com/office/officeart/2005/8/layout/hList1"/>
    <dgm:cxn modelId="{38347568-B3E1-422D-962C-3D7C80D3AE5A}" type="presParOf" srcId="{F0FD457F-05D1-4833-B2B5-26A6AC71652F}" destId="{B9135761-8FF1-46C9-816C-89B9BC73663D}" srcOrd="0" destOrd="0" presId="urn:microsoft.com/office/officeart/2005/8/layout/hList1"/>
    <dgm:cxn modelId="{3893F59B-6264-40A4-BF5E-D958F262686B}" type="presParOf" srcId="{F0FD457F-05D1-4833-B2B5-26A6AC71652F}" destId="{C35B1E6F-3D96-4BE3-BDB4-D7B712286921}" srcOrd="1" destOrd="0" presId="urn:microsoft.com/office/officeart/2005/8/layout/hList1"/>
    <dgm:cxn modelId="{9C772DC4-EF2F-4BAC-8B91-04B1A91DDD41}" type="presParOf" srcId="{852E1FA9-F07D-4C87-8C52-38B7D7952246}" destId="{4B3FFC62-65B6-472E-88C8-CF97590C9FC8}" srcOrd="5" destOrd="0" presId="urn:microsoft.com/office/officeart/2005/8/layout/hList1"/>
    <dgm:cxn modelId="{82B80C08-9BAD-4026-84F2-55F7037D4049}" type="presParOf" srcId="{852E1FA9-F07D-4C87-8C52-38B7D7952246}" destId="{30FF908C-FFA7-49B0-94D5-CC181E56DCB2}" srcOrd="6" destOrd="0" presId="urn:microsoft.com/office/officeart/2005/8/layout/hList1"/>
    <dgm:cxn modelId="{C8ACC813-BC1A-43BE-9169-0917A2C7C1FB}" type="presParOf" srcId="{30FF908C-FFA7-49B0-94D5-CC181E56DCB2}" destId="{AF8A863C-3416-4356-B0A1-B238A57E2710}" srcOrd="0" destOrd="0" presId="urn:microsoft.com/office/officeart/2005/8/layout/hList1"/>
    <dgm:cxn modelId="{AC948C1A-14C5-4072-83C4-F45044C63E3D}" type="presParOf" srcId="{30FF908C-FFA7-49B0-94D5-CC181E56DCB2}" destId="{1C481956-B043-4314-BC37-8F4A9C7F0521}"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77455D-1B89-4A29-A1A2-E9256119577D}">
      <dsp:nvSpPr>
        <dsp:cNvPr id="0" name=""/>
        <dsp:cNvSpPr/>
      </dsp:nvSpPr>
      <dsp:spPr>
        <a:xfrm>
          <a:off x="5328353" y="142732"/>
          <a:ext cx="2267385" cy="2267385"/>
        </a:xfrm>
        <a:prstGeom prst="rect">
          <a:avLst/>
        </a:prstGeom>
        <a:no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s-MX" sz="2800" kern="1200"/>
            <a:t>UC I Estado del arte</a:t>
          </a:r>
          <a:endParaRPr lang="es-MX" sz="2800" kern="1200" dirty="0"/>
        </a:p>
      </dsp:txBody>
      <dsp:txXfrm>
        <a:off x="5328353" y="142732"/>
        <a:ext cx="2267385" cy="2267385"/>
      </dsp:txXfrm>
    </dsp:sp>
    <dsp:sp modelId="{79FCEC35-A63C-4A35-B0CB-3938EECD32FB}">
      <dsp:nvSpPr>
        <dsp:cNvPr id="0" name=""/>
        <dsp:cNvSpPr/>
      </dsp:nvSpPr>
      <dsp:spPr>
        <a:xfrm>
          <a:off x="1458062" y="-247188"/>
          <a:ext cx="6410981" cy="6410981"/>
        </a:xfrm>
        <a:prstGeom prst="circularArrow">
          <a:avLst>
            <a:gd name="adj1" fmla="val 6897"/>
            <a:gd name="adj2" fmla="val 464919"/>
            <a:gd name="adj3" fmla="val 551238"/>
            <a:gd name="adj4" fmla="val 20583843"/>
            <a:gd name="adj5" fmla="val 8046"/>
          </a:avLst>
        </a:prstGeom>
        <a:gradFill rotWithShape="0">
          <a:gsLst>
            <a:gs pos="0">
              <a:schemeClr val="accent6">
                <a:alpha val="90000"/>
                <a:hueOff val="0"/>
                <a:satOff val="0"/>
                <a:lumOff val="0"/>
                <a:alphaOff val="0"/>
                <a:shade val="51000"/>
                <a:satMod val="130000"/>
              </a:schemeClr>
            </a:gs>
            <a:gs pos="80000">
              <a:schemeClr val="accent6">
                <a:alpha val="90000"/>
                <a:hueOff val="0"/>
                <a:satOff val="0"/>
                <a:lumOff val="0"/>
                <a:alphaOff val="0"/>
                <a:shade val="93000"/>
                <a:satMod val="130000"/>
              </a:schemeClr>
            </a:gs>
            <a:gs pos="100000">
              <a:schemeClr val="accent6">
                <a:alpha val="90000"/>
                <a:hueOff val="0"/>
                <a:satOff val="0"/>
                <a:lumOff val="0"/>
                <a:alphaOff val="0"/>
                <a:shade val="94000"/>
                <a:satMod val="135000"/>
              </a:schemeClr>
            </a:gs>
          </a:gsLst>
          <a:lin ang="16200000" scaled="0"/>
        </a:gra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3">
          <a:scrgbClr r="0" g="0" b="0"/>
        </a:fillRef>
        <a:effectRef idx="3">
          <a:scrgbClr r="0" g="0" b="0"/>
        </a:effectRef>
        <a:fontRef idx="minor">
          <a:schemeClr val="lt1"/>
        </a:fontRef>
      </dsp:style>
    </dsp:sp>
    <dsp:sp modelId="{81D312AC-9F47-412C-86DC-8D05F500CA70}">
      <dsp:nvSpPr>
        <dsp:cNvPr id="0" name=""/>
        <dsp:cNvSpPr/>
      </dsp:nvSpPr>
      <dsp:spPr>
        <a:xfrm>
          <a:off x="5328353" y="3998594"/>
          <a:ext cx="2267385" cy="2267385"/>
        </a:xfrm>
        <a:prstGeom prst="rect">
          <a:avLst/>
        </a:prstGeom>
        <a:no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s-MX" sz="2800" kern="1200" dirty="0"/>
            <a:t>UC II</a:t>
          </a:r>
        </a:p>
        <a:p>
          <a:pPr marL="0" lvl="0" indent="0" algn="ctr" defTabSz="1244600">
            <a:lnSpc>
              <a:spcPct val="90000"/>
            </a:lnSpc>
            <a:spcBef>
              <a:spcPct val="0"/>
            </a:spcBef>
            <a:spcAft>
              <a:spcPct val="35000"/>
            </a:spcAft>
            <a:buNone/>
          </a:pPr>
          <a:r>
            <a:rPr lang="es-MX" sz="2800" kern="1200" dirty="0"/>
            <a:t>Elaboración del marco teórico</a:t>
          </a:r>
        </a:p>
      </dsp:txBody>
      <dsp:txXfrm>
        <a:off x="5328353" y="3998594"/>
        <a:ext cx="2267385" cy="2267385"/>
      </dsp:txXfrm>
    </dsp:sp>
    <dsp:sp modelId="{3EF09174-B95E-4B97-9FA9-5DA6DF3EC504}">
      <dsp:nvSpPr>
        <dsp:cNvPr id="0" name=""/>
        <dsp:cNvSpPr/>
      </dsp:nvSpPr>
      <dsp:spPr>
        <a:xfrm>
          <a:off x="1222522" y="-144035"/>
          <a:ext cx="6410981" cy="6410981"/>
        </a:xfrm>
        <a:prstGeom prst="circularArrow">
          <a:avLst>
            <a:gd name="adj1" fmla="val 6897"/>
            <a:gd name="adj2" fmla="val 464919"/>
            <a:gd name="adj3" fmla="val 5632655"/>
            <a:gd name="adj4" fmla="val 4383843"/>
            <a:gd name="adj5" fmla="val 8046"/>
          </a:avLst>
        </a:prstGeom>
        <a:gradFill rotWithShape="0">
          <a:gsLst>
            <a:gs pos="0">
              <a:schemeClr val="accent6">
                <a:alpha val="90000"/>
                <a:hueOff val="0"/>
                <a:satOff val="0"/>
                <a:lumOff val="0"/>
                <a:alphaOff val="-13333"/>
                <a:shade val="51000"/>
                <a:satMod val="130000"/>
              </a:schemeClr>
            </a:gs>
            <a:gs pos="80000">
              <a:schemeClr val="accent6">
                <a:alpha val="90000"/>
                <a:hueOff val="0"/>
                <a:satOff val="0"/>
                <a:lumOff val="0"/>
                <a:alphaOff val="-13333"/>
                <a:shade val="93000"/>
                <a:satMod val="130000"/>
              </a:schemeClr>
            </a:gs>
            <a:gs pos="100000">
              <a:schemeClr val="accent6">
                <a:alpha val="90000"/>
                <a:hueOff val="0"/>
                <a:satOff val="0"/>
                <a:lumOff val="0"/>
                <a:alphaOff val="-13333"/>
                <a:shade val="94000"/>
                <a:satMod val="135000"/>
              </a:schemeClr>
            </a:gs>
          </a:gsLst>
          <a:lin ang="16200000" scaled="0"/>
        </a:gra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3">
          <a:scrgbClr r="0" g="0" b="0"/>
        </a:fillRef>
        <a:effectRef idx="3">
          <a:scrgbClr r="0" g="0" b="0"/>
        </a:effectRef>
        <a:fontRef idx="minor">
          <a:schemeClr val="lt1"/>
        </a:fontRef>
      </dsp:style>
    </dsp:sp>
    <dsp:sp modelId="{4DA87F57-C8A1-4B34-8DA1-D536C6AF59C3}">
      <dsp:nvSpPr>
        <dsp:cNvPr id="0" name=""/>
        <dsp:cNvSpPr/>
      </dsp:nvSpPr>
      <dsp:spPr>
        <a:xfrm>
          <a:off x="1227716" y="3998594"/>
          <a:ext cx="2756936" cy="2267385"/>
        </a:xfrm>
        <a:prstGeom prst="rect">
          <a:avLst/>
        </a:prstGeom>
        <a:no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s-MX" sz="2800" b="1" kern="1200" dirty="0">
              <a:solidFill>
                <a:schemeClr val="accent6">
                  <a:lumMod val="50000"/>
                </a:schemeClr>
              </a:solidFill>
              <a:effectLst>
                <a:outerShdw blurRad="38100" dist="38100" dir="2700000" algn="tl">
                  <a:srgbClr val="000000">
                    <a:alpha val="43137"/>
                  </a:srgbClr>
                </a:outerShdw>
              </a:effectLst>
            </a:rPr>
            <a:t>UC III</a:t>
          </a:r>
        </a:p>
        <a:p>
          <a:pPr marL="0" lvl="0" indent="0" algn="ctr" defTabSz="1244600">
            <a:lnSpc>
              <a:spcPct val="90000"/>
            </a:lnSpc>
            <a:spcBef>
              <a:spcPct val="0"/>
            </a:spcBef>
            <a:spcAft>
              <a:spcPct val="35000"/>
            </a:spcAft>
            <a:buNone/>
          </a:pPr>
          <a:r>
            <a:rPr lang="es-MX" sz="2800" b="1" kern="1200" dirty="0">
              <a:solidFill>
                <a:schemeClr val="accent6">
                  <a:lumMod val="50000"/>
                </a:schemeClr>
              </a:solidFill>
              <a:effectLst>
                <a:outerShdw blurRad="38100" dist="38100" dir="2700000" algn="tl">
                  <a:srgbClr val="000000">
                    <a:alpha val="43137"/>
                  </a:srgbClr>
                </a:outerShdw>
              </a:effectLst>
            </a:rPr>
            <a:t>Diseño y aplicación de instrumentos</a:t>
          </a:r>
        </a:p>
      </dsp:txBody>
      <dsp:txXfrm>
        <a:off x="1227716" y="3998594"/>
        <a:ext cx="2756936" cy="2267385"/>
      </dsp:txXfrm>
    </dsp:sp>
    <dsp:sp modelId="{463B9DE7-DF1A-4146-A5D0-B01A36543DE6}">
      <dsp:nvSpPr>
        <dsp:cNvPr id="0" name=""/>
        <dsp:cNvSpPr/>
      </dsp:nvSpPr>
      <dsp:spPr>
        <a:xfrm>
          <a:off x="1328624" y="-1134"/>
          <a:ext cx="6410981" cy="6410981"/>
        </a:xfrm>
        <a:prstGeom prst="circularArrow">
          <a:avLst>
            <a:gd name="adj1" fmla="val 6897"/>
            <a:gd name="adj2" fmla="val 464919"/>
            <a:gd name="adj3" fmla="val 11351238"/>
            <a:gd name="adj4" fmla="val 9783843"/>
            <a:gd name="adj5" fmla="val 8046"/>
          </a:avLst>
        </a:prstGeom>
        <a:gradFill rotWithShape="0">
          <a:gsLst>
            <a:gs pos="0">
              <a:schemeClr val="accent6">
                <a:alpha val="90000"/>
                <a:hueOff val="0"/>
                <a:satOff val="0"/>
                <a:lumOff val="0"/>
                <a:alphaOff val="-26667"/>
                <a:shade val="51000"/>
                <a:satMod val="130000"/>
              </a:schemeClr>
            </a:gs>
            <a:gs pos="80000">
              <a:schemeClr val="accent6">
                <a:alpha val="90000"/>
                <a:hueOff val="0"/>
                <a:satOff val="0"/>
                <a:lumOff val="0"/>
                <a:alphaOff val="-26667"/>
                <a:shade val="93000"/>
                <a:satMod val="130000"/>
              </a:schemeClr>
            </a:gs>
            <a:gs pos="100000">
              <a:schemeClr val="accent6">
                <a:alpha val="90000"/>
                <a:hueOff val="0"/>
                <a:satOff val="0"/>
                <a:lumOff val="0"/>
                <a:alphaOff val="-26667"/>
                <a:shade val="94000"/>
                <a:satMod val="135000"/>
              </a:schemeClr>
            </a:gs>
          </a:gsLst>
          <a:lin ang="16200000" scaled="0"/>
        </a:gra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3">
          <a:scrgbClr r="0" g="0" b="0"/>
        </a:fillRef>
        <a:effectRef idx="3">
          <a:scrgbClr r="0" g="0" b="0"/>
        </a:effectRef>
        <a:fontRef idx="minor">
          <a:schemeClr val="lt1"/>
        </a:fontRef>
      </dsp:style>
    </dsp:sp>
    <dsp:sp modelId="{1B0283F3-A448-4A9D-AFE0-C2FCE7547DB2}">
      <dsp:nvSpPr>
        <dsp:cNvPr id="0" name=""/>
        <dsp:cNvSpPr/>
      </dsp:nvSpPr>
      <dsp:spPr>
        <a:xfrm>
          <a:off x="1472491" y="142732"/>
          <a:ext cx="2267385" cy="2267385"/>
        </a:xfrm>
        <a:prstGeom prst="rect">
          <a:avLst/>
        </a:prstGeom>
        <a:no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s-MX" sz="2800" kern="1200" dirty="0"/>
            <a:t>UC IV</a:t>
          </a:r>
        </a:p>
        <a:p>
          <a:pPr marL="0" lvl="0" indent="0" algn="ctr" defTabSz="1244600">
            <a:lnSpc>
              <a:spcPct val="90000"/>
            </a:lnSpc>
            <a:spcBef>
              <a:spcPct val="0"/>
            </a:spcBef>
            <a:spcAft>
              <a:spcPct val="35000"/>
            </a:spcAft>
            <a:buNone/>
          </a:pPr>
          <a:r>
            <a:rPr lang="es-MX" sz="2800" kern="1200" dirty="0"/>
            <a:t>Análisis e interpretación de resultados</a:t>
          </a:r>
        </a:p>
      </dsp:txBody>
      <dsp:txXfrm>
        <a:off x="1472491" y="142732"/>
        <a:ext cx="2267385" cy="2267385"/>
      </dsp:txXfrm>
    </dsp:sp>
    <dsp:sp modelId="{95233A14-5A8A-4A21-93DC-B25ECC6053A6}">
      <dsp:nvSpPr>
        <dsp:cNvPr id="0" name=""/>
        <dsp:cNvSpPr/>
      </dsp:nvSpPr>
      <dsp:spPr>
        <a:xfrm>
          <a:off x="1328624" y="-1134"/>
          <a:ext cx="6410981" cy="6410981"/>
        </a:xfrm>
        <a:prstGeom prst="circularArrow">
          <a:avLst>
            <a:gd name="adj1" fmla="val 6897"/>
            <a:gd name="adj2" fmla="val 464919"/>
            <a:gd name="adj3" fmla="val 16751238"/>
            <a:gd name="adj4" fmla="val 15183843"/>
            <a:gd name="adj5" fmla="val 8046"/>
          </a:avLst>
        </a:prstGeom>
        <a:gradFill rotWithShape="0">
          <a:gsLst>
            <a:gs pos="0">
              <a:schemeClr val="accent6">
                <a:alpha val="90000"/>
                <a:hueOff val="0"/>
                <a:satOff val="0"/>
                <a:lumOff val="0"/>
                <a:alphaOff val="-40000"/>
                <a:shade val="51000"/>
                <a:satMod val="130000"/>
              </a:schemeClr>
            </a:gs>
            <a:gs pos="80000">
              <a:schemeClr val="accent6">
                <a:alpha val="90000"/>
                <a:hueOff val="0"/>
                <a:satOff val="0"/>
                <a:lumOff val="0"/>
                <a:alphaOff val="-40000"/>
                <a:shade val="93000"/>
                <a:satMod val="130000"/>
              </a:schemeClr>
            </a:gs>
            <a:gs pos="100000">
              <a:schemeClr val="accent6">
                <a:alpha val="90000"/>
                <a:hueOff val="0"/>
                <a:satOff val="0"/>
                <a:lumOff val="0"/>
                <a:alphaOff val="-40000"/>
                <a:shade val="94000"/>
                <a:satMod val="135000"/>
              </a:schemeClr>
            </a:gs>
          </a:gsLst>
          <a:lin ang="16200000" scaled="0"/>
        </a:gra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3">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8EB295-01AB-4E1D-A426-575BF75DD3BF}">
      <dsp:nvSpPr>
        <dsp:cNvPr id="0" name=""/>
        <dsp:cNvSpPr/>
      </dsp:nvSpPr>
      <dsp:spPr>
        <a:xfrm>
          <a:off x="40803" y="447059"/>
          <a:ext cx="4669840" cy="5956429"/>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46000" r="-4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A52A451-A04D-446E-94B8-B6D46ABF57A5}">
      <dsp:nvSpPr>
        <dsp:cNvPr id="0" name=""/>
        <dsp:cNvSpPr/>
      </dsp:nvSpPr>
      <dsp:spPr>
        <a:xfrm>
          <a:off x="227596" y="2591374"/>
          <a:ext cx="3595777" cy="357385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65100" tIns="165100" rIns="165100" bIns="165100" numCol="1" spcCol="1270" anchor="b" anchorCtr="0">
          <a:noAutofit/>
        </a:bodyPr>
        <a:lstStyle/>
        <a:p>
          <a:pPr marL="0" lvl="0" indent="0" algn="l" defTabSz="2889250">
            <a:lnSpc>
              <a:spcPct val="90000"/>
            </a:lnSpc>
            <a:spcBef>
              <a:spcPct val="0"/>
            </a:spcBef>
            <a:spcAft>
              <a:spcPct val="35000"/>
            </a:spcAft>
            <a:buNone/>
          </a:pPr>
          <a:r>
            <a:rPr lang="es-MX" sz="6500" kern="1200" dirty="0">
              <a:solidFill>
                <a:schemeClr val="tx1"/>
              </a:solidFill>
            </a:rPr>
            <a:t>Conocer</a:t>
          </a:r>
        </a:p>
      </dsp:txBody>
      <dsp:txXfrm>
        <a:off x="227596" y="2591374"/>
        <a:ext cx="3595777" cy="3573857"/>
      </dsp:txXfrm>
    </dsp:sp>
    <dsp:sp modelId="{E88FF298-8672-421E-B53E-C80F91CCFCE2}">
      <dsp:nvSpPr>
        <dsp:cNvPr id="0" name=""/>
        <dsp:cNvSpPr/>
      </dsp:nvSpPr>
      <dsp:spPr>
        <a:xfrm>
          <a:off x="3906526" y="149238"/>
          <a:ext cx="1608236" cy="1608236"/>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7000" r="-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EC7F3B-847C-48E5-B2E6-576AF83316DA}">
      <dsp:nvSpPr>
        <dsp:cNvPr id="0" name=""/>
        <dsp:cNvSpPr/>
      </dsp:nvSpPr>
      <dsp:spPr>
        <a:xfrm>
          <a:off x="5514762" y="149238"/>
          <a:ext cx="3013386" cy="16082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41910" rIns="83820" bIns="41910" numCol="1" spcCol="1270" anchor="ctr" anchorCtr="0">
          <a:noAutofit/>
        </a:bodyPr>
        <a:lstStyle/>
        <a:p>
          <a:pPr marL="0" lvl="0" indent="0" algn="l" defTabSz="1466850">
            <a:lnSpc>
              <a:spcPct val="90000"/>
            </a:lnSpc>
            <a:spcBef>
              <a:spcPct val="0"/>
            </a:spcBef>
            <a:spcAft>
              <a:spcPct val="35000"/>
            </a:spcAft>
            <a:buNone/>
          </a:pPr>
          <a:r>
            <a:rPr lang="es-MX" sz="3300" kern="1200" dirty="0"/>
            <a:t>Ontológico</a:t>
          </a:r>
        </a:p>
      </dsp:txBody>
      <dsp:txXfrm>
        <a:off x="5514762" y="149238"/>
        <a:ext cx="3013386" cy="1608236"/>
      </dsp:txXfrm>
    </dsp:sp>
    <dsp:sp modelId="{B1F16F1B-192D-45DB-AF37-AAE5647A4B3F}">
      <dsp:nvSpPr>
        <dsp:cNvPr id="0" name=""/>
        <dsp:cNvSpPr/>
      </dsp:nvSpPr>
      <dsp:spPr>
        <a:xfrm>
          <a:off x="3906526" y="2046956"/>
          <a:ext cx="1608236" cy="1608236"/>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1000" r="-2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070DE2-46CB-4D29-976F-D5B52B6B4049}">
      <dsp:nvSpPr>
        <dsp:cNvPr id="0" name=""/>
        <dsp:cNvSpPr/>
      </dsp:nvSpPr>
      <dsp:spPr>
        <a:xfrm>
          <a:off x="5514762" y="2046956"/>
          <a:ext cx="3013386" cy="16082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41910" rIns="83820" bIns="41910" numCol="1" spcCol="1270" anchor="ctr" anchorCtr="0">
          <a:noAutofit/>
        </a:bodyPr>
        <a:lstStyle/>
        <a:p>
          <a:pPr marL="0" lvl="0" indent="0" algn="l" defTabSz="1466850">
            <a:lnSpc>
              <a:spcPct val="90000"/>
            </a:lnSpc>
            <a:spcBef>
              <a:spcPct val="0"/>
            </a:spcBef>
            <a:spcAft>
              <a:spcPct val="35000"/>
            </a:spcAft>
            <a:buNone/>
          </a:pPr>
          <a:r>
            <a:rPr lang="es-MX" sz="3300" kern="1200" dirty="0"/>
            <a:t>Epistemológico</a:t>
          </a:r>
        </a:p>
      </dsp:txBody>
      <dsp:txXfrm>
        <a:off x="5514762" y="2046956"/>
        <a:ext cx="3013386" cy="16082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F1842C-09D2-4F37-99FF-DCC4749F1345}">
      <dsp:nvSpPr>
        <dsp:cNvPr id="0" name=""/>
        <dsp:cNvSpPr/>
      </dsp:nvSpPr>
      <dsp:spPr>
        <a:xfrm>
          <a:off x="8304814" y="707522"/>
          <a:ext cx="202473" cy="3747352"/>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2AF825D-FA80-4DA0-91D2-7CEE52646D4F}">
      <dsp:nvSpPr>
        <dsp:cNvPr id="0" name=""/>
        <dsp:cNvSpPr/>
      </dsp:nvSpPr>
      <dsp:spPr>
        <a:xfrm>
          <a:off x="202473" y="707522"/>
          <a:ext cx="5266011" cy="3747352"/>
        </a:xfrm>
        <a:prstGeom prst="frame">
          <a:avLst>
            <a:gd name="adj1" fmla="val 5450"/>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4B32BE-1156-47D3-AEBF-2E0F55FE6342}">
      <dsp:nvSpPr>
        <dsp:cNvPr id="0" name=""/>
        <dsp:cNvSpPr/>
      </dsp:nvSpPr>
      <dsp:spPr>
        <a:xfrm>
          <a:off x="0" y="258511"/>
          <a:ext cx="5063537" cy="3544668"/>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0000" r="-1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082B12-3A1F-43C4-A876-5A45109EF0CD}">
      <dsp:nvSpPr>
        <dsp:cNvPr id="0" name=""/>
        <dsp:cNvSpPr/>
      </dsp:nvSpPr>
      <dsp:spPr>
        <a:xfrm>
          <a:off x="408349" y="3804438"/>
          <a:ext cx="4857661" cy="4448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80010" rIns="213360" bIns="80010" numCol="1" spcCol="1270" anchor="ctr" anchorCtr="0">
          <a:noAutofit/>
        </a:bodyPr>
        <a:lstStyle/>
        <a:p>
          <a:pPr marL="0" lvl="0" indent="0" algn="l" defTabSz="933450">
            <a:lnSpc>
              <a:spcPct val="90000"/>
            </a:lnSpc>
            <a:spcBef>
              <a:spcPct val="0"/>
            </a:spcBef>
            <a:spcAft>
              <a:spcPct val="35000"/>
            </a:spcAft>
            <a:buNone/>
          </a:pPr>
          <a:r>
            <a:rPr lang="es-MX" sz="2100" kern="1200" dirty="0"/>
            <a:t>Conocimiento</a:t>
          </a:r>
        </a:p>
      </dsp:txBody>
      <dsp:txXfrm>
        <a:off x="408349" y="3804438"/>
        <a:ext cx="4857661" cy="444814"/>
      </dsp:txXfrm>
    </dsp:sp>
    <dsp:sp modelId="{C3284F80-34B8-43F1-9584-C6C37F48EDB7}">
      <dsp:nvSpPr>
        <dsp:cNvPr id="0" name=""/>
        <dsp:cNvSpPr/>
      </dsp:nvSpPr>
      <dsp:spPr>
        <a:xfrm>
          <a:off x="5482029" y="707522"/>
          <a:ext cx="2809240" cy="37473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933450">
            <a:lnSpc>
              <a:spcPct val="90000"/>
            </a:lnSpc>
            <a:spcBef>
              <a:spcPct val="0"/>
            </a:spcBef>
            <a:spcAft>
              <a:spcPct val="35000"/>
            </a:spcAft>
            <a:buNone/>
          </a:pPr>
          <a:r>
            <a:rPr lang="es-MX" sz="2100" kern="1200" dirty="0"/>
            <a:t>En relación al objeto se pregunta:</a:t>
          </a:r>
        </a:p>
        <a:p>
          <a:pPr marL="0" lvl="0" indent="0" algn="l" defTabSz="933450">
            <a:lnSpc>
              <a:spcPct val="90000"/>
            </a:lnSpc>
            <a:spcBef>
              <a:spcPct val="0"/>
            </a:spcBef>
            <a:spcAft>
              <a:spcPct val="35000"/>
            </a:spcAft>
            <a:buNone/>
          </a:pPr>
          <a:r>
            <a:rPr lang="es-MX" sz="2100" kern="1200" dirty="0"/>
            <a:t>* Qué es</a:t>
          </a:r>
        </a:p>
        <a:p>
          <a:pPr marL="0" lvl="0" indent="0" algn="l" defTabSz="933450">
            <a:lnSpc>
              <a:spcPct val="90000"/>
            </a:lnSpc>
            <a:spcBef>
              <a:spcPct val="0"/>
            </a:spcBef>
            <a:spcAft>
              <a:spcPct val="35000"/>
            </a:spcAft>
            <a:buNone/>
          </a:pPr>
          <a:r>
            <a:rPr lang="es-MX" sz="2100" kern="1200" dirty="0"/>
            <a:t>* Cómo es</a:t>
          </a:r>
        </a:p>
        <a:p>
          <a:pPr marL="0" lvl="0" indent="0" algn="l" defTabSz="933450">
            <a:lnSpc>
              <a:spcPct val="90000"/>
            </a:lnSpc>
            <a:spcBef>
              <a:spcPct val="0"/>
            </a:spcBef>
            <a:spcAft>
              <a:spcPct val="35000"/>
            </a:spcAft>
            <a:buNone/>
          </a:pPr>
          <a:r>
            <a:rPr lang="es-MX" sz="2100" kern="1200" dirty="0"/>
            <a:t>* Qué lo hace posible.</a:t>
          </a:r>
        </a:p>
        <a:p>
          <a:pPr marL="0" lvl="0" indent="0" algn="l" defTabSz="933450">
            <a:lnSpc>
              <a:spcPct val="90000"/>
            </a:lnSpc>
            <a:spcBef>
              <a:spcPct val="0"/>
            </a:spcBef>
            <a:spcAft>
              <a:spcPct val="35000"/>
            </a:spcAft>
            <a:buNone/>
          </a:pPr>
          <a:endParaRPr lang="es-MX" sz="2100" kern="1200" dirty="0"/>
        </a:p>
        <a:p>
          <a:pPr marL="0" lvl="0" indent="0" algn="l" defTabSz="933450">
            <a:lnSpc>
              <a:spcPct val="90000"/>
            </a:lnSpc>
            <a:spcBef>
              <a:spcPct val="0"/>
            </a:spcBef>
            <a:spcAft>
              <a:spcPct val="35000"/>
            </a:spcAft>
            <a:buNone/>
          </a:pPr>
          <a:r>
            <a:rPr lang="es-MX" sz="2100" kern="1200" dirty="0"/>
            <a:t>Define lo que es SER y lo que NO ES.</a:t>
          </a:r>
        </a:p>
      </dsp:txBody>
      <dsp:txXfrm>
        <a:off x="5482029" y="707522"/>
        <a:ext cx="2809240" cy="374735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F1842C-09D2-4F37-99FF-DCC4749F1345}">
      <dsp:nvSpPr>
        <dsp:cNvPr id="0" name=""/>
        <dsp:cNvSpPr/>
      </dsp:nvSpPr>
      <dsp:spPr>
        <a:xfrm>
          <a:off x="8304814" y="707522"/>
          <a:ext cx="202473" cy="3747352"/>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2AF825D-FA80-4DA0-91D2-7CEE52646D4F}">
      <dsp:nvSpPr>
        <dsp:cNvPr id="0" name=""/>
        <dsp:cNvSpPr/>
      </dsp:nvSpPr>
      <dsp:spPr>
        <a:xfrm>
          <a:off x="202473" y="707522"/>
          <a:ext cx="5266011" cy="3747352"/>
        </a:xfrm>
        <a:prstGeom prst="frame">
          <a:avLst>
            <a:gd name="adj1" fmla="val 5450"/>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4B32BE-1156-47D3-AEBF-2E0F55FE6342}">
      <dsp:nvSpPr>
        <dsp:cNvPr id="0" name=""/>
        <dsp:cNvSpPr/>
      </dsp:nvSpPr>
      <dsp:spPr>
        <a:xfrm>
          <a:off x="0" y="258511"/>
          <a:ext cx="5063537" cy="3544668"/>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0000" r="-1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082B12-3A1F-43C4-A876-5A45109EF0CD}">
      <dsp:nvSpPr>
        <dsp:cNvPr id="0" name=""/>
        <dsp:cNvSpPr/>
      </dsp:nvSpPr>
      <dsp:spPr>
        <a:xfrm>
          <a:off x="408349" y="3804438"/>
          <a:ext cx="4857661" cy="4448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80010" rIns="213360" bIns="80010" numCol="1" spcCol="1270" anchor="ctr" anchorCtr="0">
          <a:noAutofit/>
        </a:bodyPr>
        <a:lstStyle/>
        <a:p>
          <a:pPr marL="0" lvl="0" indent="0" algn="l" defTabSz="933450">
            <a:lnSpc>
              <a:spcPct val="90000"/>
            </a:lnSpc>
            <a:spcBef>
              <a:spcPct val="0"/>
            </a:spcBef>
            <a:spcAft>
              <a:spcPct val="35000"/>
            </a:spcAft>
            <a:buNone/>
          </a:pPr>
          <a:r>
            <a:rPr lang="es-MX" sz="2100" kern="1200" dirty="0"/>
            <a:t>Conocimiento</a:t>
          </a:r>
        </a:p>
      </dsp:txBody>
      <dsp:txXfrm>
        <a:off x="408349" y="3804438"/>
        <a:ext cx="4857661" cy="444814"/>
      </dsp:txXfrm>
    </dsp:sp>
    <dsp:sp modelId="{C3284F80-34B8-43F1-9584-C6C37F48EDB7}">
      <dsp:nvSpPr>
        <dsp:cNvPr id="0" name=""/>
        <dsp:cNvSpPr/>
      </dsp:nvSpPr>
      <dsp:spPr>
        <a:xfrm>
          <a:off x="5482029" y="707522"/>
          <a:ext cx="2809240" cy="37473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933450">
            <a:lnSpc>
              <a:spcPct val="90000"/>
            </a:lnSpc>
            <a:spcBef>
              <a:spcPct val="0"/>
            </a:spcBef>
            <a:spcAft>
              <a:spcPct val="35000"/>
            </a:spcAft>
            <a:buNone/>
          </a:pPr>
          <a:r>
            <a:rPr lang="es-MX" sz="2100" kern="1200" dirty="0"/>
            <a:t>Intenta explicar cómo obtenemos un determinado conocimiento de la realidad.</a:t>
          </a:r>
        </a:p>
        <a:p>
          <a:pPr marL="0" lvl="0" indent="0" algn="l" defTabSz="933450">
            <a:lnSpc>
              <a:spcPct val="90000"/>
            </a:lnSpc>
            <a:spcBef>
              <a:spcPct val="0"/>
            </a:spcBef>
            <a:spcAft>
              <a:spcPct val="35000"/>
            </a:spcAft>
            <a:buNone/>
          </a:pPr>
          <a:r>
            <a:rPr lang="es-MX" sz="2100" kern="1200" dirty="0"/>
            <a:t>Determina el estatus que se asigna a las interpretaciones que realizamos y las comprensiones que alcanzamos.</a:t>
          </a:r>
        </a:p>
      </dsp:txBody>
      <dsp:txXfrm>
        <a:off x="5482029" y="707522"/>
        <a:ext cx="2809240" cy="374735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90F8A8-076F-4606-9DCB-83BB7959090F}">
      <dsp:nvSpPr>
        <dsp:cNvPr id="0" name=""/>
        <dsp:cNvSpPr/>
      </dsp:nvSpPr>
      <dsp:spPr>
        <a:xfrm>
          <a:off x="4468" y="2058725"/>
          <a:ext cx="0" cy="2901704"/>
        </a:xfrm>
        <a:prstGeom prst="line">
          <a:avLst/>
        </a:prstGeom>
        <a:solidFill>
          <a:schemeClr val="lt1">
            <a:alpha val="90000"/>
            <a:hueOff val="0"/>
            <a:satOff val="0"/>
            <a:lumOff val="0"/>
            <a:alphaOff val="0"/>
          </a:schemeClr>
        </a:solidFill>
        <a:ln w="9525" cap="flat" cmpd="sng" algn="ctr">
          <a:solidFill>
            <a:schemeClr val="accent6">
              <a:shade val="5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95BC24F3-3EAD-481E-9BFC-DE888990EBB1}">
      <dsp:nvSpPr>
        <dsp:cNvPr id="0" name=""/>
        <dsp:cNvSpPr/>
      </dsp:nvSpPr>
      <dsp:spPr>
        <a:xfrm>
          <a:off x="85071" y="2155449"/>
          <a:ext cx="1526135" cy="1305766"/>
        </a:xfrm>
        <a:prstGeom prst="rect">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2769F5D-8BEC-4EC2-8CC7-F1523BBCCEDD}">
      <dsp:nvSpPr>
        <dsp:cNvPr id="0" name=""/>
        <dsp:cNvSpPr/>
      </dsp:nvSpPr>
      <dsp:spPr>
        <a:xfrm>
          <a:off x="85071" y="3461216"/>
          <a:ext cx="1526135" cy="14992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0" lvl="0" indent="0" algn="ctr" defTabSz="400050">
            <a:lnSpc>
              <a:spcPct val="90000"/>
            </a:lnSpc>
            <a:spcBef>
              <a:spcPct val="0"/>
            </a:spcBef>
            <a:spcAft>
              <a:spcPct val="35000"/>
            </a:spcAft>
            <a:buNone/>
          </a:pPr>
          <a:r>
            <a:rPr lang="es-MX" sz="900" kern="1200" dirty="0"/>
            <a:t>“A la ciencia las reglas le estorban”</a:t>
          </a:r>
        </a:p>
        <a:p>
          <a:pPr marL="0" lvl="0" indent="0" algn="ctr" defTabSz="400050">
            <a:lnSpc>
              <a:spcPct val="90000"/>
            </a:lnSpc>
            <a:spcBef>
              <a:spcPct val="0"/>
            </a:spcBef>
            <a:spcAft>
              <a:spcPct val="35000"/>
            </a:spcAft>
            <a:buNone/>
          </a:pPr>
          <a:r>
            <a:rPr lang="es-MX" sz="900" kern="1200" dirty="0"/>
            <a:t>Observación y teoría van juntos, pues en toda observación hay teoría.</a:t>
          </a:r>
        </a:p>
      </dsp:txBody>
      <dsp:txXfrm>
        <a:off x="85071" y="3461216"/>
        <a:ext cx="1526135" cy="1499213"/>
      </dsp:txXfrm>
    </dsp:sp>
    <dsp:sp modelId="{651F7D3B-987A-4A29-8339-17E9198FAC80}">
      <dsp:nvSpPr>
        <dsp:cNvPr id="0" name=""/>
        <dsp:cNvSpPr/>
      </dsp:nvSpPr>
      <dsp:spPr>
        <a:xfrm>
          <a:off x="4468" y="1736313"/>
          <a:ext cx="1612058" cy="322411"/>
        </a:xfrm>
        <a:prstGeom prst="rect">
          <a:avLst/>
        </a:prstGeom>
        <a:gradFill rotWithShape="0">
          <a:gsLst>
            <a:gs pos="0">
              <a:schemeClr val="accent6">
                <a:shade val="50000"/>
                <a:hueOff val="0"/>
                <a:satOff val="0"/>
                <a:lumOff val="0"/>
                <a:alphaOff val="0"/>
                <a:shade val="51000"/>
                <a:satMod val="130000"/>
              </a:schemeClr>
            </a:gs>
            <a:gs pos="80000">
              <a:schemeClr val="accent6">
                <a:shade val="50000"/>
                <a:hueOff val="0"/>
                <a:satOff val="0"/>
                <a:lumOff val="0"/>
                <a:alphaOff val="0"/>
                <a:shade val="93000"/>
                <a:satMod val="130000"/>
              </a:schemeClr>
            </a:gs>
            <a:gs pos="100000">
              <a:schemeClr val="accent6">
                <a:shade val="50000"/>
                <a:hueOff val="0"/>
                <a:satOff val="0"/>
                <a:lumOff val="0"/>
                <a:alphaOff val="0"/>
                <a:shade val="94000"/>
                <a:satMod val="135000"/>
              </a:schemeClr>
            </a:gs>
          </a:gsLst>
          <a:lin ang="16200000" scaled="0"/>
        </a:gradFill>
        <a:ln w="9525" cap="flat" cmpd="sng" algn="ctr">
          <a:solidFill>
            <a:schemeClr val="accent6">
              <a:shade val="5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s-MX" sz="1700" kern="1200" dirty="0"/>
            <a:t>Feyerabend</a:t>
          </a:r>
        </a:p>
      </dsp:txBody>
      <dsp:txXfrm>
        <a:off x="4468" y="1736313"/>
        <a:ext cx="1612058" cy="322411"/>
      </dsp:txXfrm>
    </dsp:sp>
    <dsp:sp modelId="{67FB789B-6CFC-4F83-B380-B554062A837F}">
      <dsp:nvSpPr>
        <dsp:cNvPr id="0" name=""/>
        <dsp:cNvSpPr/>
      </dsp:nvSpPr>
      <dsp:spPr>
        <a:xfrm>
          <a:off x="1831467" y="2058725"/>
          <a:ext cx="0" cy="2901704"/>
        </a:xfrm>
        <a:prstGeom prst="line">
          <a:avLst/>
        </a:prstGeom>
        <a:solidFill>
          <a:schemeClr val="lt1">
            <a:alpha val="90000"/>
            <a:hueOff val="0"/>
            <a:satOff val="0"/>
            <a:lumOff val="0"/>
            <a:alphaOff val="0"/>
          </a:schemeClr>
        </a:solidFill>
        <a:ln w="9525" cap="flat" cmpd="sng" algn="ctr">
          <a:solidFill>
            <a:schemeClr val="accent6">
              <a:shade val="50000"/>
              <a:hueOff val="137297"/>
              <a:satOff val="15377"/>
              <a:lumOff val="1555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B95A5A8F-6527-4F59-BFBF-1F8DF77062C7}">
      <dsp:nvSpPr>
        <dsp:cNvPr id="0" name=""/>
        <dsp:cNvSpPr/>
      </dsp:nvSpPr>
      <dsp:spPr>
        <a:xfrm>
          <a:off x="1912070" y="2155449"/>
          <a:ext cx="1526135" cy="1305766"/>
        </a:xfrm>
        <a:prstGeom prst="rect">
          <a:avLst/>
        </a:prstGeom>
        <a:blipFill rotWithShape="1">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0D4CEFD-280C-4C1F-828B-654295F47F2D}">
      <dsp:nvSpPr>
        <dsp:cNvPr id="0" name=""/>
        <dsp:cNvSpPr/>
      </dsp:nvSpPr>
      <dsp:spPr>
        <a:xfrm>
          <a:off x="1912070" y="3461216"/>
          <a:ext cx="1526135" cy="14992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0" lvl="0" indent="0" algn="ctr" defTabSz="400050">
            <a:lnSpc>
              <a:spcPct val="90000"/>
            </a:lnSpc>
            <a:spcBef>
              <a:spcPct val="0"/>
            </a:spcBef>
            <a:spcAft>
              <a:spcPct val="35000"/>
            </a:spcAft>
            <a:buNone/>
          </a:pPr>
          <a:r>
            <a:rPr lang="es-MX" sz="900" kern="1200" dirty="0"/>
            <a:t>No se habla de paradigmas se habla de tradiciones.</a:t>
          </a:r>
        </a:p>
      </dsp:txBody>
      <dsp:txXfrm>
        <a:off x="1912070" y="3461216"/>
        <a:ext cx="1526135" cy="1499213"/>
      </dsp:txXfrm>
    </dsp:sp>
    <dsp:sp modelId="{8223B31C-8784-40ED-8CE9-6390CB046C27}">
      <dsp:nvSpPr>
        <dsp:cNvPr id="0" name=""/>
        <dsp:cNvSpPr/>
      </dsp:nvSpPr>
      <dsp:spPr>
        <a:xfrm>
          <a:off x="1831467" y="1736313"/>
          <a:ext cx="1612058" cy="322411"/>
        </a:xfrm>
        <a:prstGeom prst="rect">
          <a:avLst/>
        </a:prstGeom>
        <a:gradFill rotWithShape="0">
          <a:gsLst>
            <a:gs pos="0">
              <a:schemeClr val="accent6">
                <a:shade val="50000"/>
                <a:hueOff val="137297"/>
                <a:satOff val="15377"/>
                <a:lumOff val="15550"/>
                <a:alphaOff val="0"/>
                <a:shade val="51000"/>
                <a:satMod val="130000"/>
              </a:schemeClr>
            </a:gs>
            <a:gs pos="80000">
              <a:schemeClr val="accent6">
                <a:shade val="50000"/>
                <a:hueOff val="137297"/>
                <a:satOff val="15377"/>
                <a:lumOff val="15550"/>
                <a:alphaOff val="0"/>
                <a:shade val="93000"/>
                <a:satMod val="130000"/>
              </a:schemeClr>
            </a:gs>
            <a:gs pos="100000">
              <a:schemeClr val="accent6">
                <a:shade val="50000"/>
                <a:hueOff val="137297"/>
                <a:satOff val="15377"/>
                <a:lumOff val="15550"/>
                <a:alphaOff val="0"/>
                <a:shade val="94000"/>
                <a:satMod val="135000"/>
              </a:schemeClr>
            </a:gs>
          </a:gsLst>
          <a:lin ang="16200000" scaled="0"/>
        </a:gradFill>
        <a:ln w="9525" cap="flat" cmpd="sng" algn="ctr">
          <a:solidFill>
            <a:schemeClr val="accent6">
              <a:shade val="50000"/>
              <a:hueOff val="137297"/>
              <a:satOff val="15377"/>
              <a:lumOff val="1555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s-MX" sz="1700" kern="1200" dirty="0" err="1"/>
            <a:t>Dilthey</a:t>
          </a:r>
          <a:endParaRPr lang="es-MX" sz="1700" kern="1200" dirty="0"/>
        </a:p>
      </dsp:txBody>
      <dsp:txXfrm>
        <a:off x="1831467" y="1736313"/>
        <a:ext cx="1612058" cy="322411"/>
      </dsp:txXfrm>
    </dsp:sp>
    <dsp:sp modelId="{9EADC27D-090C-4EF0-BF26-A0BA6DCF8589}">
      <dsp:nvSpPr>
        <dsp:cNvPr id="0" name=""/>
        <dsp:cNvSpPr/>
      </dsp:nvSpPr>
      <dsp:spPr>
        <a:xfrm>
          <a:off x="3658466" y="2058725"/>
          <a:ext cx="0" cy="2901704"/>
        </a:xfrm>
        <a:prstGeom prst="line">
          <a:avLst/>
        </a:prstGeom>
        <a:solidFill>
          <a:schemeClr val="lt1">
            <a:alpha val="90000"/>
            <a:hueOff val="0"/>
            <a:satOff val="0"/>
            <a:lumOff val="0"/>
            <a:alphaOff val="0"/>
          </a:schemeClr>
        </a:solidFill>
        <a:ln w="9525" cap="flat" cmpd="sng" algn="ctr">
          <a:solidFill>
            <a:schemeClr val="accent6">
              <a:shade val="50000"/>
              <a:hueOff val="274594"/>
              <a:satOff val="30754"/>
              <a:lumOff val="31099"/>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D426FE6D-032D-4B17-A27D-5615B9D4F530}">
      <dsp:nvSpPr>
        <dsp:cNvPr id="0" name=""/>
        <dsp:cNvSpPr/>
      </dsp:nvSpPr>
      <dsp:spPr>
        <a:xfrm>
          <a:off x="3739069" y="2155449"/>
          <a:ext cx="1526135" cy="1305766"/>
        </a:xfrm>
        <a:prstGeom prst="rect">
          <a:avLst/>
        </a:prstGeom>
        <a:blipFill rotWithShape="1">
          <a:blip xmlns:r="http://schemas.openxmlformats.org/officeDocument/2006/relationships" r:embed="rId3"/>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4C6F7C4-C32A-427C-B061-5D414DDD6D66}">
      <dsp:nvSpPr>
        <dsp:cNvPr id="0" name=""/>
        <dsp:cNvSpPr/>
      </dsp:nvSpPr>
      <dsp:spPr>
        <a:xfrm>
          <a:off x="3739069" y="3461216"/>
          <a:ext cx="1526135" cy="14992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0" lvl="0" indent="0" algn="ctr" defTabSz="400050">
            <a:lnSpc>
              <a:spcPct val="90000"/>
            </a:lnSpc>
            <a:spcBef>
              <a:spcPct val="0"/>
            </a:spcBef>
            <a:spcAft>
              <a:spcPct val="35000"/>
            </a:spcAft>
            <a:buNone/>
          </a:pPr>
          <a:r>
            <a:rPr lang="es-MX" sz="900" kern="1200" dirty="0"/>
            <a:t>“No necesitas ser un césar, para comprender al César”.</a:t>
          </a:r>
        </a:p>
        <a:p>
          <a:pPr marL="0" lvl="0" indent="0" algn="ctr" defTabSz="400050">
            <a:lnSpc>
              <a:spcPct val="90000"/>
            </a:lnSpc>
            <a:spcBef>
              <a:spcPct val="0"/>
            </a:spcBef>
            <a:spcAft>
              <a:spcPct val="35000"/>
            </a:spcAft>
            <a:buNone/>
          </a:pPr>
          <a:r>
            <a:rPr lang="es-MX" sz="900" kern="1200" dirty="0"/>
            <a:t>La evidencia hermenéutica es racional o </a:t>
          </a:r>
          <a:r>
            <a:rPr lang="es-MX" sz="900" kern="1200" dirty="0" err="1"/>
            <a:t>endopática</a:t>
          </a:r>
          <a:r>
            <a:rPr lang="es-MX" sz="900" kern="1200" dirty="0"/>
            <a:t>.</a:t>
          </a:r>
        </a:p>
        <a:p>
          <a:pPr marL="0" lvl="0" indent="0" algn="ctr" defTabSz="400050">
            <a:lnSpc>
              <a:spcPct val="90000"/>
            </a:lnSpc>
            <a:spcBef>
              <a:spcPct val="0"/>
            </a:spcBef>
            <a:spcAft>
              <a:spcPct val="35000"/>
            </a:spcAft>
            <a:buNone/>
          </a:pPr>
          <a:r>
            <a:rPr lang="es-MX" sz="900" kern="1200" dirty="0"/>
            <a:t>Evidencia es entender las acciones como si fueran racionales, a través de una conexión de sentido (comprensión de la acción).</a:t>
          </a:r>
        </a:p>
      </dsp:txBody>
      <dsp:txXfrm>
        <a:off x="3739069" y="3461216"/>
        <a:ext cx="1526135" cy="1499213"/>
      </dsp:txXfrm>
    </dsp:sp>
    <dsp:sp modelId="{FFCFCBCE-47F8-4336-A884-2E70E22C232A}">
      <dsp:nvSpPr>
        <dsp:cNvPr id="0" name=""/>
        <dsp:cNvSpPr/>
      </dsp:nvSpPr>
      <dsp:spPr>
        <a:xfrm>
          <a:off x="3658466" y="1736313"/>
          <a:ext cx="1612058" cy="322411"/>
        </a:xfrm>
        <a:prstGeom prst="rect">
          <a:avLst/>
        </a:prstGeom>
        <a:gradFill rotWithShape="0">
          <a:gsLst>
            <a:gs pos="0">
              <a:schemeClr val="accent6">
                <a:shade val="50000"/>
                <a:hueOff val="274594"/>
                <a:satOff val="30754"/>
                <a:lumOff val="31099"/>
                <a:alphaOff val="0"/>
                <a:shade val="51000"/>
                <a:satMod val="130000"/>
              </a:schemeClr>
            </a:gs>
            <a:gs pos="80000">
              <a:schemeClr val="accent6">
                <a:shade val="50000"/>
                <a:hueOff val="274594"/>
                <a:satOff val="30754"/>
                <a:lumOff val="31099"/>
                <a:alphaOff val="0"/>
                <a:shade val="93000"/>
                <a:satMod val="130000"/>
              </a:schemeClr>
            </a:gs>
            <a:gs pos="100000">
              <a:schemeClr val="accent6">
                <a:shade val="50000"/>
                <a:hueOff val="274594"/>
                <a:satOff val="30754"/>
                <a:lumOff val="31099"/>
                <a:alphaOff val="0"/>
                <a:shade val="94000"/>
                <a:satMod val="135000"/>
              </a:schemeClr>
            </a:gs>
          </a:gsLst>
          <a:lin ang="16200000" scaled="0"/>
        </a:gradFill>
        <a:ln w="9525" cap="flat" cmpd="sng" algn="ctr">
          <a:solidFill>
            <a:schemeClr val="accent6">
              <a:shade val="50000"/>
              <a:hueOff val="274594"/>
              <a:satOff val="30754"/>
              <a:lumOff val="31099"/>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s-MX" sz="1700" kern="1200" dirty="0"/>
            <a:t>Weber</a:t>
          </a:r>
        </a:p>
      </dsp:txBody>
      <dsp:txXfrm>
        <a:off x="3658466" y="1736313"/>
        <a:ext cx="1612058" cy="322411"/>
      </dsp:txXfrm>
    </dsp:sp>
    <dsp:sp modelId="{BDB3C657-6AEE-439F-9FDC-8D4E3F3D76D8}">
      <dsp:nvSpPr>
        <dsp:cNvPr id="0" name=""/>
        <dsp:cNvSpPr/>
      </dsp:nvSpPr>
      <dsp:spPr>
        <a:xfrm>
          <a:off x="5485466" y="2058725"/>
          <a:ext cx="0" cy="2901704"/>
        </a:xfrm>
        <a:prstGeom prst="line">
          <a:avLst/>
        </a:prstGeom>
        <a:solidFill>
          <a:schemeClr val="lt1">
            <a:alpha val="90000"/>
            <a:hueOff val="0"/>
            <a:satOff val="0"/>
            <a:lumOff val="0"/>
            <a:alphaOff val="0"/>
          </a:schemeClr>
        </a:solidFill>
        <a:ln w="9525" cap="flat" cmpd="sng" algn="ctr">
          <a:solidFill>
            <a:schemeClr val="accent6">
              <a:shade val="50000"/>
              <a:hueOff val="274594"/>
              <a:satOff val="30754"/>
              <a:lumOff val="31099"/>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F0DCC88F-75A4-487C-9F79-96E958A51449}">
      <dsp:nvSpPr>
        <dsp:cNvPr id="0" name=""/>
        <dsp:cNvSpPr/>
      </dsp:nvSpPr>
      <dsp:spPr>
        <a:xfrm>
          <a:off x="5566068" y="2155449"/>
          <a:ext cx="1526135" cy="1305766"/>
        </a:xfrm>
        <a:prstGeom prst="rect">
          <a:avLst/>
        </a:prstGeom>
        <a:blipFill rotWithShape="1">
          <a:blip xmlns:r="http://schemas.openxmlformats.org/officeDocument/2006/relationships" r:embed="rId4"/>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237AA2F2-FA64-4004-A828-2049DD879DAD}">
      <dsp:nvSpPr>
        <dsp:cNvPr id="0" name=""/>
        <dsp:cNvSpPr/>
      </dsp:nvSpPr>
      <dsp:spPr>
        <a:xfrm>
          <a:off x="5566068" y="3461216"/>
          <a:ext cx="1526135" cy="14992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0" lvl="0" indent="0" algn="ctr" defTabSz="400050">
            <a:lnSpc>
              <a:spcPct val="90000"/>
            </a:lnSpc>
            <a:spcBef>
              <a:spcPct val="0"/>
            </a:spcBef>
            <a:spcAft>
              <a:spcPct val="35000"/>
            </a:spcAft>
            <a:buNone/>
          </a:pPr>
          <a:r>
            <a:rPr lang="es-MX" sz="900" kern="1200" dirty="0"/>
            <a:t>Entender.</a:t>
          </a:r>
        </a:p>
        <a:p>
          <a:pPr marL="0" lvl="0" indent="0" algn="ctr" defTabSz="400050">
            <a:lnSpc>
              <a:spcPct val="90000"/>
            </a:lnSpc>
            <a:spcBef>
              <a:spcPct val="0"/>
            </a:spcBef>
            <a:spcAft>
              <a:spcPct val="35000"/>
            </a:spcAft>
            <a:buNone/>
          </a:pPr>
          <a:r>
            <a:rPr lang="es-MX" sz="900" kern="1200" dirty="0"/>
            <a:t>Fenomenología del mundo social.</a:t>
          </a:r>
        </a:p>
        <a:p>
          <a:pPr marL="0" lvl="0" indent="0" algn="ctr" defTabSz="400050">
            <a:lnSpc>
              <a:spcPct val="90000"/>
            </a:lnSpc>
            <a:spcBef>
              <a:spcPct val="0"/>
            </a:spcBef>
            <a:spcAft>
              <a:spcPct val="35000"/>
            </a:spcAft>
            <a:buNone/>
          </a:pPr>
          <a:endParaRPr lang="es-MX" sz="900" kern="1200" dirty="0"/>
        </a:p>
        <a:p>
          <a:pPr marL="0" lvl="0" indent="0" algn="ctr" defTabSz="400050">
            <a:lnSpc>
              <a:spcPct val="90000"/>
            </a:lnSpc>
            <a:spcBef>
              <a:spcPct val="0"/>
            </a:spcBef>
            <a:spcAft>
              <a:spcPct val="35000"/>
            </a:spcAft>
            <a:buNone/>
          </a:pPr>
          <a:r>
            <a:rPr lang="es-MX" sz="900" kern="1200" dirty="0"/>
            <a:t>*Cuando entrevisto a un sujeto, le estoy pidiendo que se interprete (</a:t>
          </a:r>
          <a:r>
            <a:rPr lang="es-MX" sz="900" kern="1200" dirty="0" err="1"/>
            <a:t>Gidens</a:t>
          </a:r>
          <a:r>
            <a:rPr lang="es-MX" sz="900" kern="1200" dirty="0"/>
            <a:t>).	</a:t>
          </a:r>
        </a:p>
      </dsp:txBody>
      <dsp:txXfrm>
        <a:off x="5566068" y="3461216"/>
        <a:ext cx="1526135" cy="1499213"/>
      </dsp:txXfrm>
    </dsp:sp>
    <dsp:sp modelId="{7136A832-88E5-494A-8782-B02DCBCB710B}">
      <dsp:nvSpPr>
        <dsp:cNvPr id="0" name=""/>
        <dsp:cNvSpPr/>
      </dsp:nvSpPr>
      <dsp:spPr>
        <a:xfrm>
          <a:off x="5485466" y="1736313"/>
          <a:ext cx="1612058" cy="322411"/>
        </a:xfrm>
        <a:prstGeom prst="rect">
          <a:avLst/>
        </a:prstGeom>
        <a:gradFill rotWithShape="0">
          <a:gsLst>
            <a:gs pos="0">
              <a:schemeClr val="accent6">
                <a:shade val="50000"/>
                <a:hueOff val="274594"/>
                <a:satOff val="30754"/>
                <a:lumOff val="31099"/>
                <a:alphaOff val="0"/>
                <a:shade val="51000"/>
                <a:satMod val="130000"/>
              </a:schemeClr>
            </a:gs>
            <a:gs pos="80000">
              <a:schemeClr val="accent6">
                <a:shade val="50000"/>
                <a:hueOff val="274594"/>
                <a:satOff val="30754"/>
                <a:lumOff val="31099"/>
                <a:alphaOff val="0"/>
                <a:shade val="93000"/>
                <a:satMod val="130000"/>
              </a:schemeClr>
            </a:gs>
            <a:gs pos="100000">
              <a:schemeClr val="accent6">
                <a:shade val="50000"/>
                <a:hueOff val="274594"/>
                <a:satOff val="30754"/>
                <a:lumOff val="31099"/>
                <a:alphaOff val="0"/>
                <a:shade val="94000"/>
                <a:satMod val="135000"/>
              </a:schemeClr>
            </a:gs>
          </a:gsLst>
          <a:lin ang="16200000" scaled="0"/>
        </a:gradFill>
        <a:ln w="9525" cap="flat" cmpd="sng" algn="ctr">
          <a:solidFill>
            <a:schemeClr val="accent6">
              <a:shade val="50000"/>
              <a:hueOff val="274594"/>
              <a:satOff val="30754"/>
              <a:lumOff val="31099"/>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s-MX" sz="1700" kern="1200" dirty="0"/>
            <a:t>Schütz</a:t>
          </a:r>
        </a:p>
      </dsp:txBody>
      <dsp:txXfrm>
        <a:off x="5485466" y="1736313"/>
        <a:ext cx="1612058" cy="322411"/>
      </dsp:txXfrm>
    </dsp:sp>
    <dsp:sp modelId="{427E33AF-1BCC-43A4-8AFC-0A82571B9E91}">
      <dsp:nvSpPr>
        <dsp:cNvPr id="0" name=""/>
        <dsp:cNvSpPr/>
      </dsp:nvSpPr>
      <dsp:spPr>
        <a:xfrm>
          <a:off x="7312465" y="2058725"/>
          <a:ext cx="0" cy="2901704"/>
        </a:xfrm>
        <a:prstGeom prst="line">
          <a:avLst/>
        </a:prstGeom>
        <a:solidFill>
          <a:schemeClr val="lt1">
            <a:alpha val="90000"/>
            <a:hueOff val="0"/>
            <a:satOff val="0"/>
            <a:lumOff val="0"/>
            <a:alphaOff val="0"/>
          </a:schemeClr>
        </a:solidFill>
        <a:ln w="9525" cap="flat" cmpd="sng" algn="ctr">
          <a:solidFill>
            <a:schemeClr val="accent6">
              <a:shade val="50000"/>
              <a:hueOff val="137297"/>
              <a:satOff val="15377"/>
              <a:lumOff val="1555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5660748D-5A71-44B5-894F-BA1569A2DFD4}">
      <dsp:nvSpPr>
        <dsp:cNvPr id="0" name=""/>
        <dsp:cNvSpPr/>
      </dsp:nvSpPr>
      <dsp:spPr>
        <a:xfrm>
          <a:off x="7393068" y="2155449"/>
          <a:ext cx="1526135" cy="1305766"/>
        </a:xfrm>
        <a:prstGeom prst="rect">
          <a:avLst/>
        </a:prstGeom>
        <a:blipFill rotWithShape="1">
          <a:blip xmlns:r="http://schemas.openxmlformats.org/officeDocument/2006/relationships" r:embed="rId5"/>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8836FE5-C7B3-4E61-B43F-646C22812AFC}">
      <dsp:nvSpPr>
        <dsp:cNvPr id="0" name=""/>
        <dsp:cNvSpPr/>
      </dsp:nvSpPr>
      <dsp:spPr>
        <a:xfrm>
          <a:off x="7393068" y="3461216"/>
          <a:ext cx="1526135" cy="14992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0" lvl="0" indent="0" algn="ctr" defTabSz="400050">
            <a:lnSpc>
              <a:spcPct val="90000"/>
            </a:lnSpc>
            <a:spcBef>
              <a:spcPct val="0"/>
            </a:spcBef>
            <a:spcAft>
              <a:spcPct val="35000"/>
            </a:spcAft>
            <a:buNone/>
          </a:pPr>
          <a:r>
            <a:rPr lang="es-MX" sz="900" kern="1200" dirty="0"/>
            <a:t>Las acciones sociales tienen un carácter significativo.</a:t>
          </a:r>
        </a:p>
        <a:p>
          <a:pPr marL="0" lvl="0" indent="0" algn="ctr" defTabSz="400050">
            <a:lnSpc>
              <a:spcPct val="90000"/>
            </a:lnSpc>
            <a:spcBef>
              <a:spcPct val="0"/>
            </a:spcBef>
            <a:spcAft>
              <a:spcPct val="35000"/>
            </a:spcAft>
            <a:buNone/>
          </a:pPr>
          <a:r>
            <a:rPr lang="es-MX" sz="900" kern="1200" dirty="0"/>
            <a:t>Todo conocimiento de la realidad cultural es siempre bajo un punto de vista particular.</a:t>
          </a:r>
        </a:p>
        <a:p>
          <a:pPr marL="0" lvl="0" indent="0" algn="ctr" defTabSz="400050">
            <a:lnSpc>
              <a:spcPct val="90000"/>
            </a:lnSpc>
            <a:spcBef>
              <a:spcPct val="0"/>
            </a:spcBef>
            <a:spcAft>
              <a:spcPct val="35000"/>
            </a:spcAft>
            <a:buNone/>
          </a:pPr>
          <a:r>
            <a:rPr lang="es-MX" sz="900" kern="1200" dirty="0"/>
            <a:t>El lenguaje como base del acuerdo de las cosas y por lo tanto de la comprensión.</a:t>
          </a:r>
        </a:p>
        <a:p>
          <a:pPr marL="0" lvl="0" indent="0" algn="ctr" defTabSz="400050">
            <a:lnSpc>
              <a:spcPct val="90000"/>
            </a:lnSpc>
            <a:spcBef>
              <a:spcPct val="0"/>
            </a:spcBef>
            <a:spcAft>
              <a:spcPct val="35000"/>
            </a:spcAft>
            <a:buNone/>
          </a:pPr>
          <a:r>
            <a:rPr lang="es-MX" sz="900" kern="1200" dirty="0"/>
            <a:t>Todo comprender es un interpretar.</a:t>
          </a:r>
        </a:p>
      </dsp:txBody>
      <dsp:txXfrm>
        <a:off x="7393068" y="3461216"/>
        <a:ext cx="1526135" cy="1499213"/>
      </dsp:txXfrm>
    </dsp:sp>
    <dsp:sp modelId="{094A1C0B-B807-4379-8F90-61C24BEDD983}">
      <dsp:nvSpPr>
        <dsp:cNvPr id="0" name=""/>
        <dsp:cNvSpPr/>
      </dsp:nvSpPr>
      <dsp:spPr>
        <a:xfrm>
          <a:off x="7312465" y="1736313"/>
          <a:ext cx="1612058" cy="322411"/>
        </a:xfrm>
        <a:prstGeom prst="rect">
          <a:avLst/>
        </a:prstGeom>
        <a:gradFill rotWithShape="0">
          <a:gsLst>
            <a:gs pos="0">
              <a:schemeClr val="accent6">
                <a:shade val="50000"/>
                <a:hueOff val="137297"/>
                <a:satOff val="15377"/>
                <a:lumOff val="15550"/>
                <a:alphaOff val="0"/>
                <a:shade val="51000"/>
                <a:satMod val="130000"/>
              </a:schemeClr>
            </a:gs>
            <a:gs pos="80000">
              <a:schemeClr val="accent6">
                <a:shade val="50000"/>
                <a:hueOff val="137297"/>
                <a:satOff val="15377"/>
                <a:lumOff val="15550"/>
                <a:alphaOff val="0"/>
                <a:shade val="93000"/>
                <a:satMod val="130000"/>
              </a:schemeClr>
            </a:gs>
            <a:gs pos="100000">
              <a:schemeClr val="accent6">
                <a:shade val="50000"/>
                <a:hueOff val="137297"/>
                <a:satOff val="15377"/>
                <a:lumOff val="15550"/>
                <a:alphaOff val="0"/>
                <a:shade val="94000"/>
                <a:satMod val="135000"/>
              </a:schemeClr>
            </a:gs>
          </a:gsLst>
          <a:lin ang="16200000" scaled="0"/>
        </a:gradFill>
        <a:ln w="9525" cap="flat" cmpd="sng" algn="ctr">
          <a:solidFill>
            <a:schemeClr val="accent6">
              <a:shade val="50000"/>
              <a:hueOff val="137297"/>
              <a:satOff val="15377"/>
              <a:lumOff val="1555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s-MX" sz="1700" kern="1200" dirty="0" err="1"/>
            <a:t>Gadamer</a:t>
          </a:r>
          <a:endParaRPr lang="es-MX" sz="1700" kern="1200" dirty="0"/>
        </a:p>
      </dsp:txBody>
      <dsp:txXfrm>
        <a:off x="7312465" y="1736313"/>
        <a:ext cx="1612058" cy="32241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2D8EAC-F3AF-4467-BF26-1F7862CD3853}">
      <dsp:nvSpPr>
        <dsp:cNvPr id="0" name=""/>
        <dsp:cNvSpPr/>
      </dsp:nvSpPr>
      <dsp:spPr>
        <a:xfrm>
          <a:off x="1981415" y="1235873"/>
          <a:ext cx="3625986" cy="3626610"/>
        </a:xfrm>
        <a:prstGeom prst="ellipse">
          <a:avLst/>
        </a:prstGeom>
        <a:gradFill rotWithShape="0">
          <a:gsLst>
            <a:gs pos="0">
              <a:schemeClr val="accent5">
                <a:shade val="60000"/>
                <a:hueOff val="0"/>
                <a:satOff val="0"/>
                <a:lumOff val="0"/>
                <a:alphaOff val="0"/>
                <a:shade val="51000"/>
                <a:satMod val="130000"/>
              </a:schemeClr>
            </a:gs>
            <a:gs pos="80000">
              <a:schemeClr val="accent5">
                <a:shade val="60000"/>
                <a:hueOff val="0"/>
                <a:satOff val="0"/>
                <a:lumOff val="0"/>
                <a:alphaOff val="0"/>
                <a:shade val="93000"/>
                <a:satMod val="130000"/>
              </a:schemeClr>
            </a:gs>
            <a:gs pos="100000">
              <a:schemeClr val="accent5">
                <a:shade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Representación social (sistemas cognitivos)</a:t>
          </a:r>
        </a:p>
      </dsp:txBody>
      <dsp:txXfrm>
        <a:off x="2512428" y="1766978"/>
        <a:ext cx="2563960" cy="2564400"/>
      </dsp:txXfrm>
    </dsp:sp>
    <dsp:sp modelId="{F47769AF-44D4-419A-959A-2203A0AC3E76}">
      <dsp:nvSpPr>
        <dsp:cNvPr id="0" name=""/>
        <dsp:cNvSpPr/>
      </dsp:nvSpPr>
      <dsp:spPr>
        <a:xfrm>
          <a:off x="3096360" y="4592885"/>
          <a:ext cx="292310" cy="292280"/>
        </a:xfrm>
        <a:prstGeom prst="ellipse">
          <a:avLst/>
        </a:prstGeom>
        <a:gradFill rotWithShape="0">
          <a:gsLst>
            <a:gs pos="0">
              <a:schemeClr val="accent5">
                <a:shade val="50000"/>
                <a:hueOff val="0"/>
                <a:satOff val="0"/>
                <a:lumOff val="0"/>
                <a:alphaOff val="0"/>
                <a:shade val="51000"/>
                <a:satMod val="130000"/>
              </a:schemeClr>
            </a:gs>
            <a:gs pos="80000">
              <a:schemeClr val="accent5">
                <a:shade val="50000"/>
                <a:hueOff val="0"/>
                <a:satOff val="0"/>
                <a:lumOff val="0"/>
                <a:alphaOff val="0"/>
                <a:shade val="93000"/>
                <a:satMod val="130000"/>
              </a:schemeClr>
            </a:gs>
            <a:gs pos="100000">
              <a:schemeClr val="accent5">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BF11D9E-69EF-4789-96CA-C048532CECB2}">
      <dsp:nvSpPr>
        <dsp:cNvPr id="0" name=""/>
        <dsp:cNvSpPr/>
      </dsp:nvSpPr>
      <dsp:spPr>
        <a:xfrm>
          <a:off x="5840953" y="2707644"/>
          <a:ext cx="292310" cy="292280"/>
        </a:xfrm>
        <a:prstGeom prst="ellipse">
          <a:avLst/>
        </a:prstGeom>
        <a:gradFill rotWithShape="0">
          <a:gsLst>
            <a:gs pos="0">
              <a:schemeClr val="accent5">
                <a:shade val="50000"/>
                <a:hueOff val="26714"/>
                <a:satOff val="32"/>
                <a:lumOff val="4333"/>
                <a:alphaOff val="0"/>
                <a:shade val="51000"/>
                <a:satMod val="130000"/>
              </a:schemeClr>
            </a:gs>
            <a:gs pos="80000">
              <a:schemeClr val="accent5">
                <a:shade val="50000"/>
                <a:hueOff val="26714"/>
                <a:satOff val="32"/>
                <a:lumOff val="4333"/>
                <a:alphaOff val="0"/>
                <a:shade val="93000"/>
                <a:satMod val="130000"/>
              </a:schemeClr>
            </a:gs>
            <a:gs pos="100000">
              <a:schemeClr val="accent5">
                <a:shade val="50000"/>
                <a:hueOff val="26714"/>
                <a:satOff val="32"/>
                <a:lumOff val="433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135367A-F29C-498D-AA31-E9E1915B5352}">
      <dsp:nvSpPr>
        <dsp:cNvPr id="0" name=""/>
        <dsp:cNvSpPr/>
      </dsp:nvSpPr>
      <dsp:spPr>
        <a:xfrm>
          <a:off x="4444111" y="4903960"/>
          <a:ext cx="403135" cy="403748"/>
        </a:xfrm>
        <a:prstGeom prst="ellipse">
          <a:avLst/>
        </a:prstGeom>
        <a:gradFill rotWithShape="0">
          <a:gsLst>
            <a:gs pos="0">
              <a:schemeClr val="accent5">
                <a:shade val="50000"/>
                <a:hueOff val="53427"/>
                <a:satOff val="63"/>
                <a:lumOff val="8665"/>
                <a:alphaOff val="0"/>
                <a:shade val="51000"/>
                <a:satMod val="130000"/>
              </a:schemeClr>
            </a:gs>
            <a:gs pos="80000">
              <a:schemeClr val="accent5">
                <a:shade val="50000"/>
                <a:hueOff val="53427"/>
                <a:satOff val="63"/>
                <a:lumOff val="8665"/>
                <a:alphaOff val="0"/>
                <a:shade val="93000"/>
                <a:satMod val="130000"/>
              </a:schemeClr>
            </a:gs>
            <a:gs pos="100000">
              <a:schemeClr val="accent5">
                <a:shade val="50000"/>
                <a:hueOff val="53427"/>
                <a:satOff val="63"/>
                <a:lumOff val="866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2525B3A-8C9D-427F-9E51-A83F7EB51948}">
      <dsp:nvSpPr>
        <dsp:cNvPr id="0" name=""/>
        <dsp:cNvSpPr/>
      </dsp:nvSpPr>
      <dsp:spPr>
        <a:xfrm>
          <a:off x="3178177" y="1643510"/>
          <a:ext cx="292310" cy="292280"/>
        </a:xfrm>
        <a:prstGeom prst="ellipse">
          <a:avLst/>
        </a:prstGeom>
        <a:gradFill rotWithShape="0">
          <a:gsLst>
            <a:gs pos="0">
              <a:schemeClr val="accent5">
                <a:shade val="50000"/>
                <a:hueOff val="80141"/>
                <a:satOff val="95"/>
                <a:lumOff val="12998"/>
                <a:alphaOff val="0"/>
                <a:shade val="51000"/>
                <a:satMod val="130000"/>
              </a:schemeClr>
            </a:gs>
            <a:gs pos="80000">
              <a:schemeClr val="accent5">
                <a:shade val="50000"/>
                <a:hueOff val="80141"/>
                <a:satOff val="95"/>
                <a:lumOff val="12998"/>
                <a:alphaOff val="0"/>
                <a:shade val="93000"/>
                <a:satMod val="130000"/>
              </a:schemeClr>
            </a:gs>
            <a:gs pos="100000">
              <a:schemeClr val="accent5">
                <a:shade val="50000"/>
                <a:hueOff val="80141"/>
                <a:satOff val="95"/>
                <a:lumOff val="1299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57173C9-9F38-4C24-A264-FE0B29CA458D}">
      <dsp:nvSpPr>
        <dsp:cNvPr id="0" name=""/>
        <dsp:cNvSpPr/>
      </dsp:nvSpPr>
      <dsp:spPr>
        <a:xfrm>
          <a:off x="2258106" y="3316183"/>
          <a:ext cx="292310" cy="292280"/>
        </a:xfrm>
        <a:prstGeom prst="ellipse">
          <a:avLst/>
        </a:prstGeom>
        <a:gradFill rotWithShape="0">
          <a:gsLst>
            <a:gs pos="0">
              <a:schemeClr val="accent5">
                <a:shade val="50000"/>
                <a:hueOff val="106855"/>
                <a:satOff val="127"/>
                <a:lumOff val="17330"/>
                <a:alphaOff val="0"/>
                <a:shade val="51000"/>
                <a:satMod val="130000"/>
              </a:schemeClr>
            </a:gs>
            <a:gs pos="80000">
              <a:schemeClr val="accent5">
                <a:shade val="50000"/>
                <a:hueOff val="106855"/>
                <a:satOff val="127"/>
                <a:lumOff val="17330"/>
                <a:alphaOff val="0"/>
                <a:shade val="93000"/>
                <a:satMod val="130000"/>
              </a:schemeClr>
            </a:gs>
            <a:gs pos="100000">
              <a:schemeClr val="accent5">
                <a:shade val="50000"/>
                <a:hueOff val="106855"/>
                <a:satOff val="127"/>
                <a:lumOff val="1733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2710C36-CA53-4BE2-ADC1-77A4BAF08740}">
      <dsp:nvSpPr>
        <dsp:cNvPr id="0" name=""/>
        <dsp:cNvSpPr/>
      </dsp:nvSpPr>
      <dsp:spPr>
        <a:xfrm>
          <a:off x="847876" y="1890425"/>
          <a:ext cx="1474195" cy="1474363"/>
        </a:xfrm>
        <a:prstGeom prst="ellipse">
          <a:avLst/>
        </a:prstGeom>
        <a:gradFill rotWithShape="0">
          <a:gsLst>
            <a:gs pos="0">
              <a:schemeClr val="accent5">
                <a:shade val="50000"/>
                <a:hueOff val="133569"/>
                <a:satOff val="158"/>
                <a:lumOff val="21663"/>
                <a:alphaOff val="0"/>
                <a:shade val="51000"/>
                <a:satMod val="130000"/>
              </a:schemeClr>
            </a:gs>
            <a:gs pos="80000">
              <a:schemeClr val="accent5">
                <a:shade val="50000"/>
                <a:hueOff val="133569"/>
                <a:satOff val="158"/>
                <a:lumOff val="21663"/>
                <a:alphaOff val="0"/>
                <a:shade val="93000"/>
                <a:satMod val="130000"/>
              </a:schemeClr>
            </a:gs>
            <a:gs pos="100000">
              <a:schemeClr val="accent5">
                <a:shade val="50000"/>
                <a:hueOff val="133569"/>
                <a:satOff val="158"/>
                <a:lumOff val="2166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Creen-</a:t>
          </a:r>
          <a:r>
            <a:rPr lang="es-ES" sz="2000" kern="1200" dirty="0" err="1"/>
            <a:t>cias</a:t>
          </a:r>
          <a:endParaRPr lang="es-ES" sz="2000" kern="1200" dirty="0"/>
        </a:p>
      </dsp:txBody>
      <dsp:txXfrm>
        <a:off x="1063767" y="2106340"/>
        <a:ext cx="1042413" cy="1042533"/>
      </dsp:txXfrm>
    </dsp:sp>
    <dsp:sp modelId="{C0B8AEEF-1A2E-430A-95BA-D8043659AAF5}">
      <dsp:nvSpPr>
        <dsp:cNvPr id="0" name=""/>
        <dsp:cNvSpPr/>
      </dsp:nvSpPr>
      <dsp:spPr>
        <a:xfrm>
          <a:off x="3643047" y="1656471"/>
          <a:ext cx="403135" cy="403748"/>
        </a:xfrm>
        <a:prstGeom prst="ellipse">
          <a:avLst/>
        </a:prstGeom>
        <a:gradFill rotWithShape="0">
          <a:gsLst>
            <a:gs pos="0">
              <a:schemeClr val="accent5">
                <a:shade val="50000"/>
                <a:hueOff val="160282"/>
                <a:satOff val="190"/>
                <a:lumOff val="25995"/>
                <a:alphaOff val="0"/>
                <a:shade val="51000"/>
                <a:satMod val="130000"/>
              </a:schemeClr>
            </a:gs>
            <a:gs pos="80000">
              <a:schemeClr val="accent5">
                <a:shade val="50000"/>
                <a:hueOff val="160282"/>
                <a:satOff val="190"/>
                <a:lumOff val="25995"/>
                <a:alphaOff val="0"/>
                <a:shade val="93000"/>
                <a:satMod val="130000"/>
              </a:schemeClr>
            </a:gs>
            <a:gs pos="100000">
              <a:schemeClr val="accent5">
                <a:shade val="50000"/>
                <a:hueOff val="160282"/>
                <a:satOff val="190"/>
                <a:lumOff val="2599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BC084A9-4A7F-4BE7-903D-C216ACCDD7F9}">
      <dsp:nvSpPr>
        <dsp:cNvPr id="0" name=""/>
        <dsp:cNvSpPr/>
      </dsp:nvSpPr>
      <dsp:spPr>
        <a:xfrm>
          <a:off x="986965" y="3796405"/>
          <a:ext cx="728916" cy="729080"/>
        </a:xfrm>
        <a:prstGeom prst="ellipse">
          <a:avLst/>
        </a:prstGeom>
        <a:gradFill rotWithShape="0">
          <a:gsLst>
            <a:gs pos="0">
              <a:schemeClr val="accent5">
                <a:shade val="50000"/>
                <a:hueOff val="186996"/>
                <a:satOff val="222"/>
                <a:lumOff val="30328"/>
                <a:alphaOff val="0"/>
                <a:shade val="51000"/>
                <a:satMod val="130000"/>
              </a:schemeClr>
            </a:gs>
            <a:gs pos="80000">
              <a:schemeClr val="accent5">
                <a:shade val="50000"/>
                <a:hueOff val="186996"/>
                <a:satOff val="222"/>
                <a:lumOff val="30328"/>
                <a:alphaOff val="0"/>
                <a:shade val="93000"/>
                <a:satMod val="130000"/>
              </a:schemeClr>
            </a:gs>
            <a:gs pos="100000">
              <a:schemeClr val="accent5">
                <a:shade val="50000"/>
                <a:hueOff val="186996"/>
                <a:satOff val="222"/>
                <a:lumOff val="3032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528E606-3B40-4A51-AB2D-A0230C667E4B}">
      <dsp:nvSpPr>
        <dsp:cNvPr id="0" name=""/>
        <dsp:cNvSpPr/>
      </dsp:nvSpPr>
      <dsp:spPr>
        <a:xfrm>
          <a:off x="5980042" y="1196988"/>
          <a:ext cx="1474195" cy="1474363"/>
        </a:xfrm>
        <a:prstGeom prst="ellipse">
          <a:avLst/>
        </a:prstGeom>
        <a:gradFill rotWithShape="0">
          <a:gsLst>
            <a:gs pos="0">
              <a:schemeClr val="accent5">
                <a:shade val="50000"/>
                <a:hueOff val="213710"/>
                <a:satOff val="253"/>
                <a:lumOff val="34660"/>
                <a:alphaOff val="0"/>
                <a:shade val="51000"/>
                <a:satMod val="130000"/>
              </a:schemeClr>
            </a:gs>
            <a:gs pos="80000">
              <a:schemeClr val="accent5">
                <a:shade val="50000"/>
                <a:hueOff val="213710"/>
                <a:satOff val="253"/>
                <a:lumOff val="34660"/>
                <a:alphaOff val="0"/>
                <a:shade val="93000"/>
                <a:satMod val="130000"/>
              </a:schemeClr>
            </a:gs>
            <a:gs pos="100000">
              <a:schemeClr val="accent5">
                <a:shade val="50000"/>
                <a:hueOff val="213710"/>
                <a:satOff val="253"/>
                <a:lumOff val="3466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Valores</a:t>
          </a:r>
        </a:p>
      </dsp:txBody>
      <dsp:txXfrm>
        <a:off x="6195933" y="1412903"/>
        <a:ext cx="1042413" cy="1042533"/>
      </dsp:txXfrm>
    </dsp:sp>
    <dsp:sp modelId="{04298905-967D-4654-B347-B27875704DBF}">
      <dsp:nvSpPr>
        <dsp:cNvPr id="0" name=""/>
        <dsp:cNvSpPr/>
      </dsp:nvSpPr>
      <dsp:spPr>
        <a:xfrm>
          <a:off x="5321786" y="2214461"/>
          <a:ext cx="403135" cy="403748"/>
        </a:xfrm>
        <a:prstGeom prst="ellipse">
          <a:avLst/>
        </a:prstGeom>
        <a:gradFill rotWithShape="0">
          <a:gsLst>
            <a:gs pos="0">
              <a:schemeClr val="accent5">
                <a:shade val="50000"/>
                <a:hueOff val="240424"/>
                <a:satOff val="285"/>
                <a:lumOff val="38993"/>
                <a:alphaOff val="0"/>
                <a:shade val="51000"/>
                <a:satMod val="130000"/>
              </a:schemeClr>
            </a:gs>
            <a:gs pos="80000">
              <a:schemeClr val="accent5">
                <a:shade val="50000"/>
                <a:hueOff val="240424"/>
                <a:satOff val="285"/>
                <a:lumOff val="38993"/>
                <a:alphaOff val="0"/>
                <a:shade val="93000"/>
                <a:satMod val="130000"/>
              </a:schemeClr>
            </a:gs>
            <a:gs pos="100000">
              <a:schemeClr val="accent5">
                <a:shade val="50000"/>
                <a:hueOff val="240424"/>
                <a:satOff val="285"/>
                <a:lumOff val="3899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88EBEAB-C4A5-4985-8AA7-A81C9A68A6BF}">
      <dsp:nvSpPr>
        <dsp:cNvPr id="0" name=""/>
        <dsp:cNvSpPr/>
      </dsp:nvSpPr>
      <dsp:spPr>
        <a:xfrm>
          <a:off x="709531" y="4664173"/>
          <a:ext cx="292310" cy="292280"/>
        </a:xfrm>
        <a:prstGeom prst="ellipse">
          <a:avLst/>
        </a:prstGeom>
        <a:gradFill rotWithShape="0">
          <a:gsLst>
            <a:gs pos="0">
              <a:schemeClr val="accent5">
                <a:shade val="50000"/>
                <a:hueOff val="240424"/>
                <a:satOff val="285"/>
                <a:lumOff val="38993"/>
                <a:alphaOff val="0"/>
                <a:shade val="51000"/>
                <a:satMod val="130000"/>
              </a:schemeClr>
            </a:gs>
            <a:gs pos="80000">
              <a:schemeClr val="accent5">
                <a:shade val="50000"/>
                <a:hueOff val="240424"/>
                <a:satOff val="285"/>
                <a:lumOff val="38993"/>
                <a:alphaOff val="0"/>
                <a:shade val="93000"/>
                <a:satMod val="130000"/>
              </a:schemeClr>
            </a:gs>
            <a:gs pos="100000">
              <a:schemeClr val="accent5">
                <a:shade val="50000"/>
                <a:hueOff val="240424"/>
                <a:satOff val="285"/>
                <a:lumOff val="3899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3B1D2D1-1EE9-446A-B1D6-BC9961B369CB}">
      <dsp:nvSpPr>
        <dsp:cNvPr id="0" name=""/>
        <dsp:cNvSpPr/>
      </dsp:nvSpPr>
      <dsp:spPr>
        <a:xfrm>
          <a:off x="3622221" y="4248111"/>
          <a:ext cx="292310" cy="292280"/>
        </a:xfrm>
        <a:prstGeom prst="ellipse">
          <a:avLst/>
        </a:prstGeom>
        <a:gradFill rotWithShape="0">
          <a:gsLst>
            <a:gs pos="0">
              <a:schemeClr val="accent5">
                <a:shade val="50000"/>
                <a:hueOff val="213710"/>
                <a:satOff val="253"/>
                <a:lumOff val="34660"/>
                <a:alphaOff val="0"/>
                <a:shade val="51000"/>
                <a:satMod val="130000"/>
              </a:schemeClr>
            </a:gs>
            <a:gs pos="80000">
              <a:schemeClr val="accent5">
                <a:shade val="50000"/>
                <a:hueOff val="213710"/>
                <a:satOff val="253"/>
                <a:lumOff val="34660"/>
                <a:alphaOff val="0"/>
                <a:shade val="93000"/>
                <a:satMod val="130000"/>
              </a:schemeClr>
            </a:gs>
            <a:gs pos="100000">
              <a:schemeClr val="accent5">
                <a:shade val="50000"/>
                <a:hueOff val="213710"/>
                <a:satOff val="253"/>
                <a:lumOff val="3466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320549F-16B3-4E34-A810-3A36560C0C6C}">
      <dsp:nvSpPr>
        <dsp:cNvPr id="0" name=""/>
        <dsp:cNvSpPr/>
      </dsp:nvSpPr>
      <dsp:spPr>
        <a:xfrm>
          <a:off x="6673256" y="3744559"/>
          <a:ext cx="1474195" cy="1474363"/>
        </a:xfrm>
        <a:prstGeom prst="ellipse">
          <a:avLst/>
        </a:prstGeom>
        <a:gradFill rotWithShape="0">
          <a:gsLst>
            <a:gs pos="0">
              <a:schemeClr val="accent5">
                <a:shade val="50000"/>
                <a:hueOff val="186996"/>
                <a:satOff val="222"/>
                <a:lumOff val="30328"/>
                <a:alphaOff val="0"/>
                <a:shade val="51000"/>
                <a:satMod val="130000"/>
              </a:schemeClr>
            </a:gs>
            <a:gs pos="80000">
              <a:schemeClr val="accent5">
                <a:shade val="50000"/>
                <a:hueOff val="186996"/>
                <a:satOff val="222"/>
                <a:lumOff val="30328"/>
                <a:alphaOff val="0"/>
                <a:shade val="93000"/>
                <a:satMod val="130000"/>
              </a:schemeClr>
            </a:gs>
            <a:gs pos="100000">
              <a:schemeClr val="accent5">
                <a:shade val="50000"/>
                <a:hueOff val="186996"/>
                <a:satOff val="222"/>
                <a:lumOff val="3032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Normas</a:t>
          </a:r>
        </a:p>
      </dsp:txBody>
      <dsp:txXfrm>
        <a:off x="6889147" y="3960474"/>
        <a:ext cx="1042413" cy="1042533"/>
      </dsp:txXfrm>
    </dsp:sp>
    <dsp:sp modelId="{F2CF4A93-8723-4F62-AF88-2EDBC6FED591}">
      <dsp:nvSpPr>
        <dsp:cNvPr id="0" name=""/>
        <dsp:cNvSpPr/>
      </dsp:nvSpPr>
      <dsp:spPr>
        <a:xfrm>
          <a:off x="6257476" y="3693361"/>
          <a:ext cx="292310" cy="292280"/>
        </a:xfrm>
        <a:prstGeom prst="ellipse">
          <a:avLst/>
        </a:prstGeom>
        <a:gradFill rotWithShape="0">
          <a:gsLst>
            <a:gs pos="0">
              <a:schemeClr val="accent5">
                <a:shade val="50000"/>
                <a:hueOff val="160282"/>
                <a:satOff val="190"/>
                <a:lumOff val="25995"/>
                <a:alphaOff val="0"/>
                <a:shade val="51000"/>
                <a:satMod val="130000"/>
              </a:schemeClr>
            </a:gs>
            <a:gs pos="80000">
              <a:schemeClr val="accent5">
                <a:shade val="50000"/>
                <a:hueOff val="160282"/>
                <a:satOff val="190"/>
                <a:lumOff val="25995"/>
                <a:alphaOff val="0"/>
                <a:shade val="93000"/>
                <a:satMod val="130000"/>
              </a:schemeClr>
            </a:gs>
            <a:gs pos="100000">
              <a:schemeClr val="accent5">
                <a:shade val="50000"/>
                <a:hueOff val="160282"/>
                <a:satOff val="190"/>
                <a:lumOff val="2599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456504A-4E69-4587-A749-87400DDB4183}">
      <dsp:nvSpPr>
        <dsp:cNvPr id="0" name=""/>
        <dsp:cNvSpPr/>
      </dsp:nvSpPr>
      <dsp:spPr>
        <a:xfrm>
          <a:off x="2441823" y="5006355"/>
          <a:ext cx="1474195" cy="1474363"/>
        </a:xfrm>
        <a:prstGeom prst="ellipse">
          <a:avLst/>
        </a:prstGeom>
        <a:gradFill rotWithShape="0">
          <a:gsLst>
            <a:gs pos="0">
              <a:schemeClr val="accent5">
                <a:shade val="50000"/>
                <a:hueOff val="133569"/>
                <a:satOff val="158"/>
                <a:lumOff val="21663"/>
                <a:alphaOff val="0"/>
                <a:shade val="51000"/>
                <a:satMod val="130000"/>
              </a:schemeClr>
            </a:gs>
            <a:gs pos="80000">
              <a:schemeClr val="accent5">
                <a:shade val="50000"/>
                <a:hueOff val="133569"/>
                <a:satOff val="158"/>
                <a:lumOff val="21663"/>
                <a:alphaOff val="0"/>
                <a:shade val="93000"/>
                <a:satMod val="130000"/>
              </a:schemeClr>
            </a:gs>
            <a:gs pos="100000">
              <a:schemeClr val="accent5">
                <a:shade val="50000"/>
                <a:hueOff val="133569"/>
                <a:satOff val="158"/>
                <a:lumOff val="2166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Opiniones</a:t>
          </a:r>
        </a:p>
      </dsp:txBody>
      <dsp:txXfrm>
        <a:off x="2657714" y="5222270"/>
        <a:ext cx="1042413" cy="1042533"/>
      </dsp:txXfrm>
    </dsp:sp>
    <dsp:sp modelId="{CACE51C1-000F-4CB2-9DC0-4BE6EDBFF374}">
      <dsp:nvSpPr>
        <dsp:cNvPr id="0" name=""/>
        <dsp:cNvSpPr/>
      </dsp:nvSpPr>
      <dsp:spPr>
        <a:xfrm>
          <a:off x="3758335" y="4956453"/>
          <a:ext cx="292310" cy="292280"/>
        </a:xfrm>
        <a:prstGeom prst="ellipse">
          <a:avLst/>
        </a:prstGeom>
        <a:gradFill rotWithShape="0">
          <a:gsLst>
            <a:gs pos="0">
              <a:schemeClr val="accent5">
                <a:shade val="50000"/>
                <a:hueOff val="106855"/>
                <a:satOff val="127"/>
                <a:lumOff val="17330"/>
                <a:alphaOff val="0"/>
                <a:shade val="51000"/>
                <a:satMod val="130000"/>
              </a:schemeClr>
            </a:gs>
            <a:gs pos="80000">
              <a:schemeClr val="accent5">
                <a:shade val="50000"/>
                <a:hueOff val="106855"/>
                <a:satOff val="127"/>
                <a:lumOff val="17330"/>
                <a:alphaOff val="0"/>
                <a:shade val="93000"/>
                <a:satMod val="130000"/>
              </a:schemeClr>
            </a:gs>
            <a:gs pos="100000">
              <a:schemeClr val="accent5">
                <a:shade val="50000"/>
                <a:hueOff val="106855"/>
                <a:satOff val="127"/>
                <a:lumOff val="1733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80507BB-CC83-4045-9AF5-35C941587E3B}">
      <dsp:nvSpPr>
        <dsp:cNvPr id="0" name=""/>
        <dsp:cNvSpPr/>
      </dsp:nvSpPr>
      <dsp:spPr>
        <a:xfrm>
          <a:off x="3847590" y="0"/>
          <a:ext cx="1474195" cy="1474363"/>
        </a:xfrm>
        <a:prstGeom prst="ellipse">
          <a:avLst/>
        </a:prstGeom>
        <a:gradFill rotWithShape="0">
          <a:gsLst>
            <a:gs pos="0">
              <a:schemeClr val="accent5">
                <a:shade val="50000"/>
                <a:hueOff val="80141"/>
                <a:satOff val="95"/>
                <a:lumOff val="12998"/>
                <a:alphaOff val="0"/>
                <a:shade val="51000"/>
                <a:satMod val="130000"/>
              </a:schemeClr>
            </a:gs>
            <a:gs pos="80000">
              <a:schemeClr val="accent5">
                <a:shade val="50000"/>
                <a:hueOff val="80141"/>
                <a:satOff val="95"/>
                <a:lumOff val="12998"/>
                <a:alphaOff val="0"/>
                <a:shade val="93000"/>
                <a:satMod val="130000"/>
              </a:schemeClr>
            </a:gs>
            <a:gs pos="100000">
              <a:schemeClr val="accent5">
                <a:shade val="50000"/>
                <a:hueOff val="80141"/>
                <a:satOff val="95"/>
                <a:lumOff val="1299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Estereotipos</a:t>
          </a:r>
        </a:p>
      </dsp:txBody>
      <dsp:txXfrm>
        <a:off x="4063481" y="215915"/>
        <a:ext cx="1042413" cy="1042533"/>
      </dsp:txXfrm>
    </dsp:sp>
    <dsp:sp modelId="{E9E64DD1-7B2A-4FF4-BB5F-B9CE9C90807D}">
      <dsp:nvSpPr>
        <dsp:cNvPr id="0" name=""/>
        <dsp:cNvSpPr/>
      </dsp:nvSpPr>
      <dsp:spPr>
        <a:xfrm>
          <a:off x="2029762" y="1598145"/>
          <a:ext cx="292310" cy="292280"/>
        </a:xfrm>
        <a:prstGeom prst="ellipse">
          <a:avLst/>
        </a:prstGeom>
        <a:gradFill rotWithShape="0">
          <a:gsLst>
            <a:gs pos="0">
              <a:schemeClr val="accent5">
                <a:shade val="50000"/>
                <a:hueOff val="53427"/>
                <a:satOff val="63"/>
                <a:lumOff val="8665"/>
                <a:alphaOff val="0"/>
                <a:shade val="51000"/>
                <a:satMod val="130000"/>
              </a:schemeClr>
            </a:gs>
            <a:gs pos="80000">
              <a:schemeClr val="accent5">
                <a:shade val="50000"/>
                <a:hueOff val="53427"/>
                <a:satOff val="63"/>
                <a:lumOff val="8665"/>
                <a:alphaOff val="0"/>
                <a:shade val="93000"/>
                <a:satMod val="130000"/>
              </a:schemeClr>
            </a:gs>
            <a:gs pos="100000">
              <a:schemeClr val="accent5">
                <a:shade val="50000"/>
                <a:hueOff val="53427"/>
                <a:satOff val="63"/>
                <a:lumOff val="866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44BC50B-6A97-4020-A718-B23F5556770E}">
      <dsp:nvSpPr>
        <dsp:cNvPr id="0" name=""/>
        <dsp:cNvSpPr/>
      </dsp:nvSpPr>
      <dsp:spPr>
        <a:xfrm>
          <a:off x="5433355" y="362920"/>
          <a:ext cx="292310" cy="292280"/>
        </a:xfrm>
        <a:prstGeom prst="ellipse">
          <a:avLst/>
        </a:prstGeom>
        <a:gradFill rotWithShape="0">
          <a:gsLst>
            <a:gs pos="0">
              <a:schemeClr val="accent5">
                <a:shade val="50000"/>
                <a:hueOff val="26714"/>
                <a:satOff val="32"/>
                <a:lumOff val="4333"/>
                <a:alphaOff val="0"/>
                <a:shade val="51000"/>
                <a:satMod val="130000"/>
              </a:schemeClr>
            </a:gs>
            <a:gs pos="80000">
              <a:schemeClr val="accent5">
                <a:shade val="50000"/>
                <a:hueOff val="26714"/>
                <a:satOff val="32"/>
                <a:lumOff val="4333"/>
                <a:alphaOff val="0"/>
                <a:shade val="93000"/>
                <a:satMod val="130000"/>
              </a:schemeClr>
            </a:gs>
            <a:gs pos="100000">
              <a:schemeClr val="accent5">
                <a:shade val="50000"/>
                <a:hueOff val="26714"/>
                <a:satOff val="32"/>
                <a:lumOff val="433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E45525-F6AB-4792-9EE9-6111653E3259}">
      <dsp:nvSpPr>
        <dsp:cNvPr id="0" name=""/>
        <dsp:cNvSpPr/>
      </dsp:nvSpPr>
      <dsp:spPr>
        <a:xfrm>
          <a:off x="3397" y="894205"/>
          <a:ext cx="2042918" cy="576000"/>
        </a:xfrm>
        <a:prstGeom prst="rect">
          <a:avLst/>
        </a:prstGeom>
        <a:gradFill rotWithShape="0">
          <a:gsLst>
            <a:gs pos="0">
              <a:schemeClr val="accent6">
                <a:shade val="50000"/>
                <a:hueOff val="0"/>
                <a:satOff val="0"/>
                <a:lumOff val="0"/>
                <a:alphaOff val="0"/>
                <a:shade val="51000"/>
                <a:satMod val="130000"/>
              </a:schemeClr>
            </a:gs>
            <a:gs pos="80000">
              <a:schemeClr val="accent6">
                <a:shade val="50000"/>
                <a:hueOff val="0"/>
                <a:satOff val="0"/>
                <a:lumOff val="0"/>
                <a:alphaOff val="0"/>
                <a:shade val="93000"/>
                <a:satMod val="130000"/>
              </a:schemeClr>
            </a:gs>
            <a:gs pos="100000">
              <a:schemeClr val="accent6">
                <a:shade val="50000"/>
                <a:hueOff val="0"/>
                <a:satOff val="0"/>
                <a:lumOff val="0"/>
                <a:alphaOff val="0"/>
                <a:shade val="94000"/>
                <a:satMod val="135000"/>
              </a:schemeClr>
            </a:gs>
          </a:gsLst>
          <a:lin ang="16200000" scaled="0"/>
        </a:gradFill>
        <a:ln w="9525" cap="flat" cmpd="sng" algn="ctr">
          <a:solidFill>
            <a:schemeClr val="accent6">
              <a:shade val="5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s-MX" sz="2000" b="1" kern="1200" dirty="0">
              <a:solidFill>
                <a:schemeClr val="tx1"/>
              </a:solidFill>
            </a:rPr>
            <a:t>Valor J</a:t>
          </a:r>
        </a:p>
      </dsp:txBody>
      <dsp:txXfrm>
        <a:off x="3397" y="894205"/>
        <a:ext cx="2042918" cy="576000"/>
      </dsp:txXfrm>
    </dsp:sp>
    <dsp:sp modelId="{5B32BA3A-EAD0-4CEE-A5A9-DE3A2EF3638A}">
      <dsp:nvSpPr>
        <dsp:cNvPr id="0" name=""/>
        <dsp:cNvSpPr/>
      </dsp:nvSpPr>
      <dsp:spPr>
        <a:xfrm>
          <a:off x="3397" y="1470205"/>
          <a:ext cx="2042918" cy="4260325"/>
        </a:xfrm>
        <a:prstGeom prst="rect">
          <a:avLst/>
        </a:prstGeom>
        <a:solidFill>
          <a:schemeClr val="accent6">
            <a:alpha val="90000"/>
            <a:tint val="55000"/>
            <a:hueOff val="0"/>
            <a:satOff val="0"/>
            <a:lumOff val="0"/>
            <a:alphaOff val="0"/>
          </a:schemeClr>
        </a:solidFill>
        <a:ln w="9525" cap="flat" cmpd="sng" algn="ctr">
          <a:solidFill>
            <a:schemeClr val="accent6">
              <a:alpha val="90000"/>
              <a:tint val="55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MX" sz="2000" kern="1200" dirty="0"/>
            <a:t>Resulta en el total de palabras definidoras que fueron generadas por los sujetos.</a:t>
          </a:r>
        </a:p>
      </dsp:txBody>
      <dsp:txXfrm>
        <a:off x="3397" y="1470205"/>
        <a:ext cx="2042918" cy="4260325"/>
      </dsp:txXfrm>
    </dsp:sp>
    <dsp:sp modelId="{51597E1D-485A-4709-9C54-82BF59531C72}">
      <dsp:nvSpPr>
        <dsp:cNvPr id="0" name=""/>
        <dsp:cNvSpPr/>
      </dsp:nvSpPr>
      <dsp:spPr>
        <a:xfrm>
          <a:off x="2332324" y="894205"/>
          <a:ext cx="2042918" cy="576000"/>
        </a:xfrm>
        <a:prstGeom prst="rect">
          <a:avLst/>
        </a:prstGeom>
        <a:gradFill rotWithShape="0">
          <a:gsLst>
            <a:gs pos="0">
              <a:schemeClr val="accent6">
                <a:shade val="50000"/>
                <a:hueOff val="171621"/>
                <a:satOff val="19221"/>
                <a:lumOff val="19437"/>
                <a:alphaOff val="0"/>
                <a:shade val="51000"/>
                <a:satMod val="130000"/>
              </a:schemeClr>
            </a:gs>
            <a:gs pos="80000">
              <a:schemeClr val="accent6">
                <a:shade val="50000"/>
                <a:hueOff val="171621"/>
                <a:satOff val="19221"/>
                <a:lumOff val="19437"/>
                <a:alphaOff val="0"/>
                <a:shade val="93000"/>
                <a:satMod val="130000"/>
              </a:schemeClr>
            </a:gs>
            <a:gs pos="100000">
              <a:schemeClr val="accent6">
                <a:shade val="50000"/>
                <a:hueOff val="171621"/>
                <a:satOff val="19221"/>
                <a:lumOff val="19437"/>
                <a:alphaOff val="0"/>
                <a:shade val="94000"/>
                <a:satMod val="135000"/>
              </a:schemeClr>
            </a:gs>
          </a:gsLst>
          <a:lin ang="16200000" scaled="0"/>
        </a:gradFill>
        <a:ln w="9525" cap="flat" cmpd="sng" algn="ctr">
          <a:solidFill>
            <a:schemeClr val="accent6">
              <a:shade val="50000"/>
              <a:hueOff val="171621"/>
              <a:satOff val="19221"/>
              <a:lumOff val="19437"/>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s-MX" sz="2000" b="1" kern="1200" dirty="0">
              <a:solidFill>
                <a:schemeClr val="tx1"/>
              </a:solidFill>
            </a:rPr>
            <a:t>Valor M</a:t>
          </a:r>
        </a:p>
      </dsp:txBody>
      <dsp:txXfrm>
        <a:off x="2332324" y="894205"/>
        <a:ext cx="2042918" cy="576000"/>
      </dsp:txXfrm>
    </dsp:sp>
    <dsp:sp modelId="{2F1AC603-56FA-4805-8721-33D4D422E68D}">
      <dsp:nvSpPr>
        <dsp:cNvPr id="0" name=""/>
        <dsp:cNvSpPr/>
      </dsp:nvSpPr>
      <dsp:spPr>
        <a:xfrm>
          <a:off x="2332324" y="1470205"/>
          <a:ext cx="2042918" cy="4260325"/>
        </a:xfrm>
        <a:prstGeom prst="rect">
          <a:avLst/>
        </a:prstGeom>
        <a:solidFill>
          <a:schemeClr val="accent6">
            <a:alpha val="90000"/>
            <a:tint val="55000"/>
            <a:hueOff val="0"/>
            <a:satOff val="0"/>
            <a:lumOff val="0"/>
            <a:alphaOff val="0"/>
          </a:schemeClr>
        </a:solidFill>
        <a:ln w="9525" cap="flat" cmpd="sng" algn="ctr">
          <a:solidFill>
            <a:schemeClr val="accent6">
              <a:alpha val="90000"/>
              <a:tint val="55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MX" sz="2000" kern="1200" dirty="0"/>
            <a:t>Se obtiene de la multiplicación que se hace de la frecuencia de aparición por la jerarquía obtenida para cada palabra definidora.</a:t>
          </a:r>
        </a:p>
      </dsp:txBody>
      <dsp:txXfrm>
        <a:off x="2332324" y="1470205"/>
        <a:ext cx="2042918" cy="4260325"/>
      </dsp:txXfrm>
    </dsp:sp>
    <dsp:sp modelId="{B9135761-8FF1-46C9-816C-89B9BC73663D}">
      <dsp:nvSpPr>
        <dsp:cNvPr id="0" name=""/>
        <dsp:cNvSpPr/>
      </dsp:nvSpPr>
      <dsp:spPr>
        <a:xfrm>
          <a:off x="4661252" y="894205"/>
          <a:ext cx="2042918" cy="576000"/>
        </a:xfrm>
        <a:prstGeom prst="rect">
          <a:avLst/>
        </a:prstGeom>
        <a:gradFill rotWithShape="0">
          <a:gsLst>
            <a:gs pos="0">
              <a:schemeClr val="accent6">
                <a:shade val="50000"/>
                <a:hueOff val="343242"/>
                <a:satOff val="38442"/>
                <a:lumOff val="38874"/>
                <a:alphaOff val="0"/>
                <a:shade val="51000"/>
                <a:satMod val="130000"/>
              </a:schemeClr>
            </a:gs>
            <a:gs pos="80000">
              <a:schemeClr val="accent6">
                <a:shade val="50000"/>
                <a:hueOff val="343242"/>
                <a:satOff val="38442"/>
                <a:lumOff val="38874"/>
                <a:alphaOff val="0"/>
                <a:shade val="93000"/>
                <a:satMod val="130000"/>
              </a:schemeClr>
            </a:gs>
            <a:gs pos="100000">
              <a:schemeClr val="accent6">
                <a:shade val="50000"/>
                <a:hueOff val="343242"/>
                <a:satOff val="38442"/>
                <a:lumOff val="38874"/>
                <a:alphaOff val="0"/>
                <a:shade val="94000"/>
                <a:satMod val="135000"/>
              </a:schemeClr>
            </a:gs>
          </a:gsLst>
          <a:lin ang="16200000" scaled="0"/>
        </a:gradFill>
        <a:ln w="9525" cap="flat" cmpd="sng" algn="ctr">
          <a:solidFill>
            <a:schemeClr val="accent6">
              <a:shade val="50000"/>
              <a:hueOff val="343242"/>
              <a:satOff val="38442"/>
              <a:lumOff val="38874"/>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s-MX" sz="2000" b="1" kern="1200" dirty="0">
              <a:solidFill>
                <a:schemeClr val="tx1"/>
              </a:solidFill>
            </a:rPr>
            <a:t>Conjunto SAM</a:t>
          </a:r>
        </a:p>
      </dsp:txBody>
      <dsp:txXfrm>
        <a:off x="4661252" y="894205"/>
        <a:ext cx="2042918" cy="576000"/>
      </dsp:txXfrm>
    </dsp:sp>
    <dsp:sp modelId="{C35B1E6F-3D96-4BE3-BDB4-D7B712286921}">
      <dsp:nvSpPr>
        <dsp:cNvPr id="0" name=""/>
        <dsp:cNvSpPr/>
      </dsp:nvSpPr>
      <dsp:spPr>
        <a:xfrm>
          <a:off x="4661252" y="1470205"/>
          <a:ext cx="2042918" cy="4260325"/>
        </a:xfrm>
        <a:prstGeom prst="rect">
          <a:avLst/>
        </a:prstGeom>
        <a:solidFill>
          <a:schemeClr val="accent6">
            <a:alpha val="90000"/>
            <a:tint val="55000"/>
            <a:hueOff val="0"/>
            <a:satOff val="0"/>
            <a:lumOff val="0"/>
            <a:alphaOff val="0"/>
          </a:schemeClr>
        </a:solidFill>
        <a:ln w="9525" cap="flat" cmpd="sng" algn="ctr">
          <a:solidFill>
            <a:schemeClr val="accent6">
              <a:alpha val="90000"/>
              <a:tint val="55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MX" sz="2000" kern="1200" dirty="0"/>
            <a:t>Es el conjunto de las 15 palabras definidoras que hubieran tenido los mayores “M” totales.</a:t>
          </a:r>
        </a:p>
      </dsp:txBody>
      <dsp:txXfrm>
        <a:off x="4661252" y="1470205"/>
        <a:ext cx="2042918" cy="4260325"/>
      </dsp:txXfrm>
    </dsp:sp>
    <dsp:sp modelId="{AF8A863C-3416-4356-B0A1-B238A57E2710}">
      <dsp:nvSpPr>
        <dsp:cNvPr id="0" name=""/>
        <dsp:cNvSpPr/>
      </dsp:nvSpPr>
      <dsp:spPr>
        <a:xfrm>
          <a:off x="6990179" y="894205"/>
          <a:ext cx="2042918" cy="576000"/>
        </a:xfrm>
        <a:prstGeom prst="rect">
          <a:avLst/>
        </a:prstGeom>
        <a:gradFill rotWithShape="0">
          <a:gsLst>
            <a:gs pos="0">
              <a:schemeClr val="accent6">
                <a:shade val="50000"/>
                <a:hueOff val="171621"/>
                <a:satOff val="19221"/>
                <a:lumOff val="19437"/>
                <a:alphaOff val="0"/>
                <a:shade val="51000"/>
                <a:satMod val="130000"/>
              </a:schemeClr>
            </a:gs>
            <a:gs pos="80000">
              <a:schemeClr val="accent6">
                <a:shade val="50000"/>
                <a:hueOff val="171621"/>
                <a:satOff val="19221"/>
                <a:lumOff val="19437"/>
                <a:alphaOff val="0"/>
                <a:shade val="93000"/>
                <a:satMod val="130000"/>
              </a:schemeClr>
            </a:gs>
            <a:gs pos="100000">
              <a:schemeClr val="accent6">
                <a:shade val="50000"/>
                <a:hueOff val="171621"/>
                <a:satOff val="19221"/>
                <a:lumOff val="19437"/>
                <a:alphaOff val="0"/>
                <a:shade val="94000"/>
                <a:satMod val="135000"/>
              </a:schemeClr>
            </a:gs>
          </a:gsLst>
          <a:lin ang="16200000" scaled="0"/>
        </a:gradFill>
        <a:ln w="9525" cap="flat" cmpd="sng" algn="ctr">
          <a:solidFill>
            <a:schemeClr val="accent6">
              <a:shade val="50000"/>
              <a:hueOff val="171621"/>
              <a:satOff val="19221"/>
              <a:lumOff val="19437"/>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s-MX" sz="2000" b="1" kern="1200" dirty="0">
              <a:solidFill>
                <a:schemeClr val="tx1"/>
              </a:solidFill>
            </a:rPr>
            <a:t>Valor FMG</a:t>
          </a:r>
        </a:p>
      </dsp:txBody>
      <dsp:txXfrm>
        <a:off x="6990179" y="894205"/>
        <a:ext cx="2042918" cy="576000"/>
      </dsp:txXfrm>
    </dsp:sp>
    <dsp:sp modelId="{1C481956-B043-4314-BC37-8F4A9C7F0521}">
      <dsp:nvSpPr>
        <dsp:cNvPr id="0" name=""/>
        <dsp:cNvSpPr/>
      </dsp:nvSpPr>
      <dsp:spPr>
        <a:xfrm>
          <a:off x="6990179" y="1470205"/>
          <a:ext cx="2042918" cy="4260325"/>
        </a:xfrm>
        <a:prstGeom prst="rect">
          <a:avLst/>
        </a:prstGeom>
        <a:solidFill>
          <a:schemeClr val="accent6">
            <a:alpha val="90000"/>
            <a:tint val="55000"/>
            <a:hueOff val="0"/>
            <a:satOff val="0"/>
            <a:lumOff val="0"/>
            <a:alphaOff val="0"/>
          </a:schemeClr>
        </a:solidFill>
        <a:ln w="9525" cap="flat" cmpd="sng" algn="ctr">
          <a:solidFill>
            <a:schemeClr val="accent6">
              <a:alpha val="90000"/>
              <a:tint val="55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MX" sz="2000" kern="1200" dirty="0"/>
            <a:t>Se obtiene para todas las palabras del conjunto SAM, a través de una regla de tres, tomando como punto de partida la palabra definidora con el valor “M” más grande.</a:t>
          </a:r>
        </a:p>
      </dsp:txBody>
      <dsp:txXfrm>
        <a:off x="6990179" y="1470205"/>
        <a:ext cx="2042918" cy="4260325"/>
      </dsp:txXfrm>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AccentedPicture">
  <dgm:title val=""/>
  <dgm:desc val=""/>
  <dgm:catLst>
    <dgm:cat type="picture" pri="1000"/>
    <dgm:cat type="pictureconvert" pri="1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varLst>
    <dgm:alg type="composite"/>
    <dgm:shape xmlns:r="http://schemas.openxmlformats.org/officeDocument/2006/relationships" r:blip="">
      <dgm:adjLst/>
    </dgm:shape>
    <dgm:choose name="Name1">
      <dgm:if name="Name2" axis="ch" ptType="node" func="cnt" op="lte" val="1">
        <dgm:constrLst>
          <dgm:constr type="h" for="ch" forName="picture_1" refType="h"/>
          <dgm:constr type="w" for="ch" forName="picture_1" refType="h" refFor="ch" refForName="picture_1" op="equ" fact="0.784"/>
          <dgm:constr type="l" for="ch" forName="picture_1"/>
          <dgm:constr type="t" for="ch" forName="picture_1"/>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
        </dgm:constrLst>
      </dgm:if>
      <dgm:if name="Name3" axis="ch" ptType="node" func="cnt" op="lte" val="5">
        <dgm:choose name="Name4">
          <dgm:if name="Name5"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6">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if>
      <dgm:else name="Name7">
        <dgm:choose name="Name8">
          <dgm:if name="Name9"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10">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else>
    </dgm:choose>
    <dgm:forEach name="Name11" axis="ch" ptType="sibTrans" hideLastTrans="0" cnt="1">
      <dgm:layoutNode name="picture_1" styleLbl="bgImgPlace1">
        <dgm:alg type="sp"/>
        <dgm:shape xmlns:r="http://schemas.openxmlformats.org/officeDocument/2006/relationships" type="roundRect" r:blip="" blipPhldr="1">
          <dgm:adjLst/>
        </dgm:shape>
        <dgm:presOf axis="self"/>
      </dgm:layoutNode>
    </dgm:forEach>
    <dgm:forEach name="Name12" axis="ch" ptType="node" cnt="1">
      <dgm:layoutNode name="text_1" styleLbl="node1">
        <dgm:varLst>
          <dgm:bulletEnabled val="1"/>
        </dgm:varLst>
        <dgm:choose name="Name13">
          <dgm:if name="Name14" func="var" arg="dir" op="equ" val="norm">
            <dgm:alg type="tx">
              <dgm:param type="txAnchorVert" val="b"/>
              <dgm:param type="parTxLTRAlign" val="l"/>
              <dgm:param type="shpTxLTRAlignCh" val="l"/>
              <dgm:param type="parTxRTLAlign" val="l"/>
              <dgm:param type="shpTxRTLAlignCh" val="l"/>
            </dgm:alg>
          </dgm:if>
          <dgm:else name="Name15">
            <dgm:alg type="tx">
              <dgm:param type="txAnchorVert" val="b"/>
              <dgm:param type="parTxLTRAlign" val="r"/>
              <dgm:param type="shpTxLTRAlignCh" val="r"/>
              <dgm:param type="parTxRTLAlign" val="r"/>
              <dgm:param type="shpTxRTLAlignCh" val="r"/>
            </dgm:alg>
          </dgm:else>
        </dgm:choose>
        <dgm:shape xmlns:r="http://schemas.openxmlformats.org/officeDocument/2006/relationships" type="rect" r:blip="" hideGeom="1">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choose name="Name16">
      <dgm:if name="Name17" axis="ch" ptType="node" func="cnt" op="gte" val="2">
        <dgm:layoutNode name="linV">
          <dgm:choose name="Name18">
            <dgm:if name="Name19" func="var" arg="dir" op="equ" val="norm">
              <dgm:alg type="lin">
                <dgm:param type="linDir" val="fromT"/>
                <dgm:param type="vertAlign" val="t"/>
                <dgm:param type="fallback" val="1D"/>
                <dgm:param type="horzAlign" val="l"/>
                <dgm:param type="nodeHorzAlign" val="l"/>
              </dgm:alg>
            </dgm:if>
            <dgm:else name="Name20">
              <dgm:alg type="lin">
                <dgm:param type="linDir" val="fromT"/>
                <dgm:param type="vertAlign" val="t"/>
                <dgm:param type="fallback" val="1D"/>
                <dgm:param type="horzAlign" val="r"/>
                <dgm:param type="nodeHorzAlign" val="r"/>
              </dgm:alg>
            </dgm:else>
          </dgm:choose>
          <dgm:shape xmlns:r="http://schemas.openxmlformats.org/officeDocument/2006/relationships" r:blip="">
            <dgm:adjLst/>
          </dgm:shape>
          <dgm:constrLst>
            <dgm:constr type="w" for="ch" forName="spaceV" val="1"/>
            <dgm:constr type="w" for="ch" forName="pair" refType="w" op="equ"/>
            <dgm:constr type="w" for="des" forName="desText" op="equ"/>
            <dgm:constr type="primFontSz" for="des" forName="desText" op="equ" val="65"/>
          </dgm:constrLst>
          <dgm:forEach name="Name21" axis="ch" ptType="node" st="2">
            <dgm:layoutNode name="pair">
              <dgm:alg type="composite"/>
              <dgm:shape xmlns:r="http://schemas.openxmlformats.org/officeDocument/2006/relationships" r:blip="">
                <dgm:adjLst/>
              </dgm:shape>
              <dgm:choose name="Name22">
                <dgm:if name="Name23" func="var" arg="dir" op="equ" val="norm">
                  <dgm:constrLst>
                    <dgm:constr type="userC"/>
                    <dgm:constr type="l" for="ch" forName="spaceH"/>
                    <dgm:constr type="r"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l" for="ch" forName="desTextWrapper" refType="r" refFor="ch" refForName="desPictures"/>
                    <dgm:constr type="ctrY" for="ch" forName="desTextWrapper" refType="w" fact="0.5"/>
                    <dgm:constr type="h" for="ch" forName="desTextWrapper" refType="h"/>
                    <dgm:constr type="h" for="des" forName="desText" refType="h"/>
                  </dgm:constrLst>
                </dgm:if>
                <dgm:else name="Name24">
                  <dgm:constrLst>
                    <dgm:constr type="userC"/>
                    <dgm:constr type="r" for="ch" forName="spaceH" refType="w"/>
                    <dgm:constr type="l"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r" for="ch" forName="desTextWrapper" refType="l" refFor="ch" refForName="desPictures"/>
                    <dgm:constr type="ctrY" for="ch" forName="desTextWrapper" refType="w" fact="0.5"/>
                    <dgm:constr type="h" for="ch" forName="desTextWrapper" refType="h"/>
                    <dgm:constr type="h" for="des" forName="desText" refType="h"/>
                  </dgm:constrLst>
                </dgm:else>
              </dgm:choose>
              <dgm:layoutNode name="spaceH">
                <dgm:alg type="sp"/>
                <dgm:shape xmlns:r="http://schemas.openxmlformats.org/officeDocument/2006/relationships" type="rect" r:blip="" hideGeom="1">
                  <dgm:adjLst/>
                </dgm:shape>
                <dgm:presOf/>
              </dgm:layoutNode>
              <dgm:layoutNode name="desPictures" styleLbl="alignImgPlace1">
                <dgm:alg type="sp"/>
                <dgm:shape xmlns:r="http://schemas.openxmlformats.org/officeDocument/2006/relationships" type="ellipse" r:blip="" blipPhldr="1">
                  <dgm:adjLst/>
                </dgm:shape>
                <dgm:presOf/>
              </dgm:layoutNode>
              <dgm:layoutNode name="desTextWrapper">
                <dgm:choose name="Name25">
                  <dgm:if name="Name26" func="var" arg="dir" op="equ" val="norm">
                    <dgm:alg type="lin">
                      <dgm:param type="horzAlign" val="l"/>
                    </dgm:alg>
                  </dgm:if>
                  <dgm:else name="Name27">
                    <dgm:alg type="lin">
                      <dgm:param type="horzAlign" val="r"/>
                    </dgm:alg>
                  </dgm:else>
                </dgm:choose>
                <dgm:layoutNode name="desText" styleLbl="revTx">
                  <dgm:varLst>
                    <dgm:bulletEnabled val="1"/>
                  </dgm:varLst>
                  <dgm:choose name="Name28">
                    <dgm:if name="Name29" func="var" arg="dir" op="equ" val="norm">
                      <dgm:alg type="tx">
                        <dgm:param type="parTxLTRAlign" val="l"/>
                        <dgm:param type="shpTxLTRAlignCh" val="l"/>
                        <dgm:param type="parTxRTLAlign" val="r"/>
                        <dgm:param type="shpTxRTLAlignCh" val="r"/>
                      </dgm:alg>
                    </dgm:if>
                    <dgm:else name="Name30">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2"/>
                    <dgm:constr type="rMarg" refType="primFontSz" fact="0.2"/>
                    <dgm:constr type="tMarg" refType="primFontSz" fact="0.1"/>
                    <dgm:constr type="bMarg" refType="primFontSz" fact="0.1"/>
                  </dgm:constrLst>
                  <dgm:ruleLst>
                    <dgm:rule type="w" val="NaN" fact="1" max="NaN"/>
                    <dgm:rule type="primFontSz" val="5" fact="NaN" max="NaN"/>
                  </dgm:ruleLst>
                </dgm:layoutNode>
              </dgm:layoutNode>
            </dgm:layoutNode>
            <dgm:forEach name="Name31" axis="followSib" ptType="sibTrans" cnt="1">
              <dgm:layoutNode name="spaceV">
                <dgm:alg type="sp"/>
                <dgm:shape xmlns:r="http://schemas.openxmlformats.org/officeDocument/2006/relationships" r:blip="">
                  <dgm:adjLst/>
                </dgm:shape>
                <dgm:presOf/>
              </dgm:layoutNode>
            </dgm:forEach>
          </dgm:forEach>
        </dgm:layoutNode>
      </dgm:if>
      <dgm:else name="Name32"/>
    </dgm:choose>
    <dgm:layoutNode name="maxNode">
      <dgm:alg type="lin"/>
      <dgm:shape xmlns:r="http://schemas.openxmlformats.org/officeDocument/2006/relationships" r:blip="">
        <dgm:adjLst/>
      </dgm:shape>
      <dgm:presOf/>
      <dgm:constrLst>
        <dgm:constr type="w" for="ch"/>
        <dgm:constr type="h" for="ch"/>
      </dgm:constrLst>
      <dgm:layoutNode name="Name33">
        <dgm:alg type="sp"/>
        <dgm:shape xmlns:r="http://schemas.openxmlformats.org/officeDocument/2006/relationships" r:blip="">
          <dgm:adjLst/>
        </dgm:shape>
        <dgm:presOf/>
      </dgm:layoutNode>
    </dgm:layoutNode>
  </dgm:layoutNode>
</dgm:layoutDef>
</file>

<file path=ppt/diagrams/layout3.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TitlePictureLineup">
  <dgm:title val=""/>
  <dgm:desc val=""/>
  <dgm:catLst>
    <dgm:cat type="picture" pri="18000"/>
    <dgm:cat type="pictureconvert" pri="18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dir/>
    </dgm:varLst>
    <dgm:choose name="Name1">
      <dgm:if name="Name2" func="var" arg="dir" op="equ" val="norm">
        <dgm:alg type="lin">
          <dgm:param type="linDir" val="fromL"/>
          <dgm:param type="fallback" val="1D"/>
          <dgm:param type="horzAlign" val="ctr"/>
          <dgm:param type="vertAlign" val="mid"/>
          <dgm:param type="nodeVertAlign" val="t"/>
        </dgm:alg>
      </dgm:if>
      <dgm:else name="Name3">
        <dgm:alg type="lin">
          <dgm:param type="linDir" val="fromR"/>
          <dgm:param type="fallback" val="1D"/>
          <dgm:param type="horzAlign" val="ctr"/>
          <dgm:param type="vertAlign" val="mid"/>
          <dgm:param type="nodeVertAlign" val="t"/>
        </dgm:alg>
      </dgm:else>
    </dgm:choose>
    <dgm:shape xmlns:r="http://schemas.openxmlformats.org/officeDocument/2006/relationships" r:blip="">
      <dgm:adjLst/>
    </dgm:shape>
    <dgm:constrLst>
      <dgm:constr type="h" for="des" forName="Child" op="equ"/>
      <dgm:constr type="w" for="des" forName="Child" op="equ"/>
      <dgm:constr type="h" for="des" forName="Accent" op="equ"/>
      <dgm:constr type="w" for="des" forName="Accent" op="equ"/>
      <dgm:constr type="primFontSz" for="des" forName="Parent" op="equ"/>
      <dgm:constr type="primFontSz" for="des" forName="Child" op="equ"/>
      <dgm:constr type="w" for="ch" forName="composite" refType="w"/>
      <dgm:constr type="h" for="ch" forName="composite" refType="h"/>
      <dgm:constr type="sp" refType="w" refFor="ch" refForName="composite" op="equ" fact="0.1"/>
      <dgm:constr type="w" for="ch" forName="sibTrans" refType="w" refFor="ch" refForName="composite" op="equ" fact="0.05"/>
      <dgm:constr type="h" for="ch" forName="sibTrans" refType="w" refFor="ch" refForName="sibTrans" op="equ"/>
    </dgm:constrLst>
    <dgm:forEach name="nodesForEach" axis="ch" ptType="node">
      <dgm:layoutNode name="composite">
        <dgm:alg type="composite">
          <dgm:param type="ar" val="0.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
              <dgm:constr type="w" for="ch" forName="Parent" refType="w"/>
              <dgm:constr type="h" for="ch" forName="Parent" refType="h" fact="0.1"/>
              <dgm:constr type="l" for="ch" forName="Accent" refType="w" fact="0"/>
              <dgm:constr type="b" for="ch" forName="Accent" refType="h"/>
              <dgm:constr type="w" for="ch" forName="Accent" refType="w" fact="0"/>
              <dgm:constr type="h" for="ch" forName="Accent" refType="h" fact="0.9"/>
              <dgm:constr type="l" for="ch" forName="Image" refType="w" fact="0.05"/>
              <dgm:constr type="t" for="ch" forName="Image" refType="h" fact="0.13"/>
              <dgm:constr type="w" for="ch" forName="Image" refType="w" fact="0.9467"/>
              <dgm:constr type="h" for="ch" forName="Image" refType="h" fact="0.405"/>
              <dgm:constr type="l" for="ch" forName="Child" refType="w" fact="0.05"/>
              <dgm:constr type="t" for="ch" forName="Child" refType="h" fact="0.535"/>
              <dgm:constr type="w" for="ch" forName="Child" refType="w" fact="0.9467"/>
              <dgm:constr type="h" for="ch" forName="Child" refType="h" fact="0.465"/>
            </dgm:constrLst>
          </dgm:if>
          <dgm:else name="Name6">
            <dgm:constrLst>
              <dgm:constr type="l" for="ch" forName="Parent" refType="w" fact="0"/>
              <dgm:constr type="t" for="ch" forName="Parent" refType="h" fact="0"/>
              <dgm:constr type="w" for="ch" forName="Parent" refType="w"/>
              <dgm:constr type="h" for="ch" forName="Parent" refType="h" fact="0.1"/>
              <dgm:constr type="l" for="ch" forName="Accent" refType="w"/>
              <dgm:constr type="b" for="ch" forName="Accent" refType="h"/>
              <dgm:constr type="h" for="ch" forName="Accent" refType="h" fact="0.9"/>
              <dgm:constr type="l" for="ch" forName="Image" refType="w" fact="0"/>
              <dgm:constr type="t" for="ch" forName="Image" refType="h" fact="0.13"/>
              <dgm:constr type="w" for="ch" forName="Image" refType="w" fact="0.9467"/>
              <dgm:constr type="h" for="ch" forName="Image" refType="h" fact="0.405"/>
              <dgm:constr type="l" for="ch" forName="Child" refType="w" fact="0"/>
              <dgm:constr type="t" for="ch" forName="Child" refType="h" fact="0.535"/>
              <dgm:constr type="w" for="ch" forName="Child" refType="w" fact="0.9467"/>
              <dgm:constr type="h" for="ch" forName="Child" refType="h" fact="0.465"/>
            </dgm:constrLst>
          </dgm:else>
        </dgm:choose>
        <dgm:forEach name="Name7" axis="self" ptType="node">
          <dgm:layoutNode name="Accent" styleLbl="alignAcc1">
            <dgm:alg type="sp"/>
            <dgm:shape xmlns:r="http://schemas.openxmlformats.org/officeDocument/2006/relationships" type="line" r:blip="">
              <dgm:adjLst/>
            </dgm:shape>
            <dgm:presOf/>
          </dgm:layoutNode>
          <dgm:layoutNode name="Image">
            <dgm:alg type="sp"/>
            <dgm:shape xmlns:r="http://schemas.openxmlformats.org/officeDocument/2006/relationships" type="rect" r:blip="" blipPhldr="1">
              <dgm:adjLst/>
            </dgm:shape>
            <dgm:presOf/>
          </dgm:layoutNode>
          <dgm:layoutNode name="Child" styleLbl="revTx">
            <dgm:varLst>
              <dgm:bulletEnabled val="1"/>
            </dgm:varLst>
            <dgm:choose name="Name8">
              <dgm:if name="Name9" axis="ch" ptType="node" func="cnt" op="gt" val="1">
                <dgm:choose name="Name10">
                  <dgm:if name="Name11" func="var" arg="dir" op="equ" val="norm">
                    <dgm:alg type="tx">
                      <dgm:param type="shpTxLTRAlignCh" val="l"/>
                      <dgm:param type="shpTxRTLAlignCh" val="r"/>
                      <dgm:param type="txAnchorVert" val="t"/>
                      <dgm:param type="stBulletLvl" val="1"/>
                    </dgm:alg>
                  </dgm:if>
                  <dgm:else name="Name12">
                    <dgm:alg type="tx">
                      <dgm:param type="shpTxLTRAlignCh" val="l"/>
                      <dgm:param type="shpTxRTLAlignCh" val="r"/>
                      <dgm:param type="txAnchorVert" val="t"/>
                      <dgm:param type="stBulletLvl" val="1"/>
                    </dgm:alg>
                  </dgm:else>
                </dgm:choose>
              </dgm:if>
              <dgm:else name="Name13">
                <dgm:choose name="Name14">
                  <dgm:if name="Name15" func="var" arg="dir" op="equ" val="norm">
                    <dgm:alg type="tx">
                      <dgm:param type="shpTxLTRAlignCh" val="l"/>
                      <dgm:param type="shpTxRTLAlignCh" val="r"/>
                      <dgm:param type="txAnchorVert" val="t"/>
                      <dgm:param type="stBulletLvl" val="2"/>
                    </dgm:alg>
                  </dgm:if>
                  <dgm:else name="Name16">
                    <dgm:alg type="tx">
                      <dgm:param type="shpTxLTRAlignCh" val="l"/>
                      <dgm:param type="shpTxRTLAlignCh" val="r"/>
                      <dgm:param type="txAnchorVert" val="t"/>
                      <dgm:param type="stBulletLvl" val="2"/>
                    </dgm:alg>
                  </dgm:else>
                </dgm:choose>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alignNode1">
            <dgm:varLst>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1D5360B-927F-4DA6-B7FD-DA8A164FDA6E}" type="slidenum">
              <a:rPr lang="en-US"/>
              <a:pPr/>
              <a:t>‹#›</a:t>
            </a:fld>
            <a:endParaRPr lang="en-US"/>
          </a:p>
        </p:txBody>
      </p:sp>
    </p:spTree>
    <p:extLst>
      <p:ext uri="{BB962C8B-B14F-4D97-AF65-F5344CB8AC3E}">
        <p14:creationId xmlns:p14="http://schemas.microsoft.com/office/powerpoint/2010/main" val="24728435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ADC29FE-25B5-48EF-96C5-D90CD6F161E2}" type="slidenum">
              <a:rPr lang="en-US"/>
              <a:pPr/>
              <a:t>‹#›</a:t>
            </a:fld>
            <a:endParaRPr lang="en-US"/>
          </a:p>
        </p:txBody>
      </p:sp>
    </p:spTree>
    <p:extLst>
      <p:ext uri="{BB962C8B-B14F-4D97-AF65-F5344CB8AC3E}">
        <p14:creationId xmlns:p14="http://schemas.microsoft.com/office/powerpoint/2010/main" val="150836322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ADC29FE-25B5-48EF-96C5-D90CD6F161E2}" type="slidenum">
              <a:rPr lang="en-US" smtClean="0"/>
              <a:pPr/>
              <a:t>2</a:t>
            </a:fld>
            <a:endParaRPr lang="en-US"/>
          </a:p>
        </p:txBody>
      </p:sp>
    </p:spTree>
    <p:extLst>
      <p:ext uri="{BB962C8B-B14F-4D97-AF65-F5344CB8AC3E}">
        <p14:creationId xmlns:p14="http://schemas.microsoft.com/office/powerpoint/2010/main" val="597437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ADC29FE-25B5-48EF-96C5-D90CD6F161E2}" type="slidenum">
              <a:rPr lang="en-US" smtClean="0"/>
              <a:pPr/>
              <a:t>5</a:t>
            </a:fld>
            <a:endParaRPr lang="en-US"/>
          </a:p>
        </p:txBody>
      </p:sp>
    </p:spTree>
    <p:extLst>
      <p:ext uri="{BB962C8B-B14F-4D97-AF65-F5344CB8AC3E}">
        <p14:creationId xmlns:p14="http://schemas.microsoft.com/office/powerpoint/2010/main" val="861913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69EFD2-2A6F-4ED2-BD9F-3D19CAEB50F6}" type="slidenum">
              <a:rPr lang="en-US"/>
              <a:pPr/>
              <a:t>7</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3706388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Preguntar: ¿esto</a:t>
            </a:r>
            <a:r>
              <a:rPr lang="es-MX" baseline="0" dirty="0"/>
              <a:t> está argumentado?</a:t>
            </a:r>
          </a:p>
          <a:p>
            <a:r>
              <a:rPr lang="es-MX" baseline="0" dirty="0"/>
              <a:t>Reflexionar: el problema no es lo que se dijo, sino a quién se dijo.</a:t>
            </a:r>
          </a:p>
        </p:txBody>
      </p:sp>
      <p:sp>
        <p:nvSpPr>
          <p:cNvPr id="4" name="Marcador de número de diapositiva 3"/>
          <p:cNvSpPr>
            <a:spLocks noGrp="1"/>
          </p:cNvSpPr>
          <p:nvPr>
            <p:ph type="sldNum" sz="quarter" idx="10"/>
          </p:nvPr>
        </p:nvSpPr>
        <p:spPr/>
        <p:txBody>
          <a:bodyPr/>
          <a:lstStyle/>
          <a:p>
            <a:fld id="{1ADC29FE-25B5-48EF-96C5-D90CD6F161E2}" type="slidenum">
              <a:rPr lang="en-US" smtClean="0"/>
              <a:pPr/>
              <a:t>13</a:t>
            </a:fld>
            <a:endParaRPr lang="en-US"/>
          </a:p>
        </p:txBody>
      </p:sp>
    </p:spTree>
    <p:extLst>
      <p:ext uri="{BB962C8B-B14F-4D97-AF65-F5344CB8AC3E}">
        <p14:creationId xmlns:p14="http://schemas.microsoft.com/office/powerpoint/2010/main" val="1072025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69EFD2-2A6F-4ED2-BD9F-3D19CAEB50F6}" type="slidenum">
              <a:rPr lang="en-US">
                <a:solidFill>
                  <a:srgbClr val="000000"/>
                </a:solidFill>
              </a:rPr>
              <a:pPr/>
              <a:t>15</a:t>
            </a:fld>
            <a:endParaRPr lang="en-US">
              <a:solidFill>
                <a:srgbClr val="000000"/>
              </a:solidFill>
            </a:endParaRPr>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15444502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Imagen tomada de: https://goo.gl/images/fRASCS</a:t>
            </a:r>
          </a:p>
        </p:txBody>
      </p:sp>
      <p:sp>
        <p:nvSpPr>
          <p:cNvPr id="4" name="Marcador de número de diapositiva 3"/>
          <p:cNvSpPr>
            <a:spLocks noGrp="1"/>
          </p:cNvSpPr>
          <p:nvPr>
            <p:ph type="sldNum" sz="quarter" idx="10"/>
          </p:nvPr>
        </p:nvSpPr>
        <p:spPr/>
        <p:txBody>
          <a:bodyPr/>
          <a:lstStyle/>
          <a:p>
            <a:fld id="{1ADC29FE-25B5-48EF-96C5-D90CD6F161E2}" type="slidenum">
              <a:rPr lang="en-US" smtClean="0"/>
              <a:pPr/>
              <a:t>18</a:t>
            </a:fld>
            <a:endParaRPr lang="en-US"/>
          </a:p>
        </p:txBody>
      </p:sp>
    </p:spTree>
    <p:extLst>
      <p:ext uri="{BB962C8B-B14F-4D97-AF65-F5344CB8AC3E}">
        <p14:creationId xmlns:p14="http://schemas.microsoft.com/office/powerpoint/2010/main" val="2783624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69EFD2-2A6F-4ED2-BD9F-3D19CAEB50F6}" type="slidenum">
              <a:rPr lang="en-US">
                <a:solidFill>
                  <a:srgbClr val="000000"/>
                </a:solidFill>
              </a:rPr>
              <a:pPr/>
              <a:t>24</a:t>
            </a:fld>
            <a:endParaRPr lang="en-US">
              <a:solidFill>
                <a:srgbClr val="000000"/>
              </a:solidFill>
            </a:endParaRPr>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36631248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Revisar el concepto de punto de quiebre de Isabel Reyes </a:t>
            </a:r>
            <a:r>
              <a:rPr lang="es-MX" dirty="0" err="1"/>
              <a:t>Lagunes</a:t>
            </a:r>
            <a:r>
              <a:rPr lang="es-MX" dirty="0"/>
              <a:t>.</a:t>
            </a:r>
          </a:p>
        </p:txBody>
      </p:sp>
      <p:sp>
        <p:nvSpPr>
          <p:cNvPr id="4" name="Marcador de número de diapositiva 3"/>
          <p:cNvSpPr>
            <a:spLocks noGrp="1"/>
          </p:cNvSpPr>
          <p:nvPr>
            <p:ph type="sldNum" sz="quarter" idx="10"/>
          </p:nvPr>
        </p:nvSpPr>
        <p:spPr/>
        <p:txBody>
          <a:bodyPr/>
          <a:lstStyle/>
          <a:p>
            <a:fld id="{1ADC29FE-25B5-48EF-96C5-D90CD6F161E2}" type="slidenum">
              <a:rPr lang="en-US" smtClean="0"/>
              <a:pPr/>
              <a:t>39</a:t>
            </a:fld>
            <a:endParaRPr lang="en-US"/>
          </a:p>
        </p:txBody>
      </p:sp>
    </p:spTree>
    <p:extLst>
      <p:ext uri="{BB962C8B-B14F-4D97-AF65-F5344CB8AC3E}">
        <p14:creationId xmlns:p14="http://schemas.microsoft.com/office/powerpoint/2010/main" val="1534841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accent6">
                    <a:lumMod val="50000"/>
                  </a:schemeClr>
                </a:solidFill>
                <a:latin typeface="DFKai-SB" pitchFamily="65" charset="-120"/>
                <a:ea typeface="DFKai-SB" pitchFamily="65" charset="-120"/>
              </a:defRPr>
            </a:lvl1pPr>
          </a:lstStyle>
          <a:p>
            <a:r>
              <a:rPr lang="es-MX"/>
              <a:t>Haga clic para modificar el estilo de título del patrón</a:t>
            </a:r>
          </a:p>
        </p:txBody>
      </p:sp>
      <p:sp>
        <p:nvSpPr>
          <p:cNvPr id="3" name="Subtitle 2"/>
          <p:cNvSpPr>
            <a:spLocks noGrp="1"/>
          </p:cNvSpPr>
          <p:nvPr>
            <p:ph type="subTitle" idx="1"/>
          </p:nvPr>
        </p:nvSpPr>
        <p:spPr>
          <a:xfrm>
            <a:off x="2627784" y="3933056"/>
            <a:ext cx="5216624" cy="1752600"/>
          </a:xfrm>
        </p:spPr>
        <p:txBody>
          <a:bodyPr/>
          <a:lstStyle>
            <a:lvl1pPr marL="0" indent="0" algn="ctr">
              <a:buNone/>
              <a:defRPr>
                <a:latin typeface="DFKai-SB" pitchFamily="65" charset="-120"/>
                <a:ea typeface="DFKai-SB" pitchFamily="65" charset="-12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MX"/>
              <a:t>Haga clic para modificar el estilo de subtítulo del patrón</a:t>
            </a:r>
          </a:p>
        </p:txBody>
      </p:sp>
      <p:sp>
        <p:nvSpPr>
          <p:cNvPr id="4" name="Date Placeholder 3"/>
          <p:cNvSpPr>
            <a:spLocks noGrp="1"/>
          </p:cNvSpPr>
          <p:nvPr>
            <p:ph type="dt" sz="half" idx="10"/>
          </p:nvPr>
        </p:nvSpPr>
        <p:spPr/>
        <p:txBody>
          <a:bodyPr/>
          <a:lstStyle>
            <a:lvl1pPr>
              <a:defRPr/>
            </a:lvl1pPr>
          </a:lstStyle>
          <a:p>
            <a:endParaRPr lang="es-MX"/>
          </a:p>
        </p:txBody>
      </p:sp>
      <p:sp>
        <p:nvSpPr>
          <p:cNvPr id="5" name="Footer Placeholder 4"/>
          <p:cNvSpPr>
            <a:spLocks noGrp="1"/>
          </p:cNvSpPr>
          <p:nvPr>
            <p:ph type="ftr" sz="quarter" idx="11"/>
          </p:nvPr>
        </p:nvSpPr>
        <p:spPr/>
        <p:txBody>
          <a:bodyPr/>
          <a:lstStyle>
            <a:lvl1pPr>
              <a:defRPr/>
            </a:lvl1pPr>
          </a:lstStyle>
          <a:p>
            <a:endParaRPr lang="es-MX"/>
          </a:p>
        </p:txBody>
      </p:sp>
      <p:sp>
        <p:nvSpPr>
          <p:cNvPr id="6" name="Slide Number Placeholder 5"/>
          <p:cNvSpPr>
            <a:spLocks noGrp="1"/>
          </p:cNvSpPr>
          <p:nvPr>
            <p:ph type="sldNum" sz="quarter" idx="12"/>
          </p:nvPr>
        </p:nvSpPr>
        <p:spPr/>
        <p:txBody>
          <a:bodyPr/>
          <a:lstStyle>
            <a:lvl1pPr>
              <a:defRPr/>
            </a:lvl1pPr>
          </a:lstStyle>
          <a:p>
            <a:fld id="{C1BB8904-71EF-4C5B-B9DB-D3AC6D098777}" type="slidenum">
              <a:rPr lang="es-MX" smtClean="0"/>
              <a:pPr/>
              <a:t>‹#›</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a:t>Haga clic para modificar el estilo de título del patrón</a:t>
            </a:r>
          </a:p>
        </p:txBody>
      </p:sp>
      <p:sp>
        <p:nvSpPr>
          <p:cNvPr id="3" name="Vertical Text Placeholder 2"/>
          <p:cNvSpPr>
            <a:spLocks noGrp="1"/>
          </p:cNvSpPr>
          <p:nvPr>
            <p:ph type="body" orient="vert" idx="1"/>
          </p:nvPr>
        </p:nvSpPr>
        <p:spPr/>
        <p:txBody>
          <a:bodyPr vert="eaVert"/>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Date Placeholder 3"/>
          <p:cNvSpPr>
            <a:spLocks noGrp="1"/>
          </p:cNvSpPr>
          <p:nvPr>
            <p:ph type="dt" sz="half" idx="10"/>
          </p:nvPr>
        </p:nvSpPr>
        <p:spPr/>
        <p:txBody>
          <a:bodyPr/>
          <a:lstStyle>
            <a:lvl1pPr>
              <a:defRPr/>
            </a:lvl1pPr>
          </a:lstStyle>
          <a:p>
            <a:endParaRPr lang="es-MX"/>
          </a:p>
        </p:txBody>
      </p:sp>
      <p:sp>
        <p:nvSpPr>
          <p:cNvPr id="5" name="Footer Placeholder 4"/>
          <p:cNvSpPr>
            <a:spLocks noGrp="1"/>
          </p:cNvSpPr>
          <p:nvPr>
            <p:ph type="ftr" sz="quarter" idx="11"/>
          </p:nvPr>
        </p:nvSpPr>
        <p:spPr/>
        <p:txBody>
          <a:bodyPr/>
          <a:lstStyle>
            <a:lvl1pPr>
              <a:defRPr/>
            </a:lvl1pPr>
          </a:lstStyle>
          <a:p>
            <a:endParaRPr lang="es-MX"/>
          </a:p>
        </p:txBody>
      </p:sp>
      <p:sp>
        <p:nvSpPr>
          <p:cNvPr id="6" name="Slide Number Placeholder 5"/>
          <p:cNvSpPr>
            <a:spLocks noGrp="1"/>
          </p:cNvSpPr>
          <p:nvPr>
            <p:ph type="sldNum" sz="quarter" idx="12"/>
          </p:nvPr>
        </p:nvSpPr>
        <p:spPr/>
        <p:txBody>
          <a:bodyPr/>
          <a:lstStyle>
            <a:lvl1pPr>
              <a:defRPr/>
            </a:lvl1pPr>
          </a:lstStyle>
          <a:p>
            <a:fld id="{CF56C1B0-6040-4945-A3D4-6E74DB6E888C}" type="slidenum">
              <a:rPr lang="es-MX" smtClean="0"/>
              <a:pPr/>
              <a:t>‹#›</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MX"/>
              <a:t>Haga clic para modificar el estilo de título del patrón</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Date Placeholder 3"/>
          <p:cNvSpPr>
            <a:spLocks noGrp="1"/>
          </p:cNvSpPr>
          <p:nvPr>
            <p:ph type="dt" sz="half" idx="10"/>
          </p:nvPr>
        </p:nvSpPr>
        <p:spPr/>
        <p:txBody>
          <a:bodyPr/>
          <a:lstStyle>
            <a:lvl1pPr>
              <a:defRPr/>
            </a:lvl1pPr>
          </a:lstStyle>
          <a:p>
            <a:endParaRPr lang="es-MX"/>
          </a:p>
        </p:txBody>
      </p:sp>
      <p:sp>
        <p:nvSpPr>
          <p:cNvPr id="5" name="Footer Placeholder 4"/>
          <p:cNvSpPr>
            <a:spLocks noGrp="1"/>
          </p:cNvSpPr>
          <p:nvPr>
            <p:ph type="ftr" sz="quarter" idx="11"/>
          </p:nvPr>
        </p:nvSpPr>
        <p:spPr/>
        <p:txBody>
          <a:bodyPr/>
          <a:lstStyle>
            <a:lvl1pPr>
              <a:defRPr/>
            </a:lvl1pPr>
          </a:lstStyle>
          <a:p>
            <a:endParaRPr lang="es-MX"/>
          </a:p>
        </p:txBody>
      </p:sp>
      <p:sp>
        <p:nvSpPr>
          <p:cNvPr id="6" name="Slide Number Placeholder 5"/>
          <p:cNvSpPr>
            <a:spLocks noGrp="1"/>
          </p:cNvSpPr>
          <p:nvPr>
            <p:ph type="sldNum" sz="quarter" idx="12"/>
          </p:nvPr>
        </p:nvSpPr>
        <p:spPr/>
        <p:txBody>
          <a:bodyPr/>
          <a:lstStyle>
            <a:lvl1pPr>
              <a:defRPr/>
            </a:lvl1pPr>
          </a:lstStyle>
          <a:p>
            <a:fld id="{01AC509B-C188-42F9-A941-567E069CDC6A}" type="slidenum">
              <a:rPr lang="es-MX" smtClean="0"/>
              <a:pPr/>
              <a:t>‹#›</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463890" y="27846"/>
            <a:ext cx="8212565" cy="866095"/>
          </a:xfrm>
        </p:spPr>
        <p:txBody>
          <a:bodyPr/>
          <a:lstStyle>
            <a:lvl1pPr>
              <a:defRPr sz="2400">
                <a:solidFill>
                  <a:schemeClr val="accent6">
                    <a:lumMod val="50000"/>
                  </a:schemeClr>
                </a:solidFill>
                <a:latin typeface="+mj-lt"/>
                <a:ea typeface="DFKai-SB" pitchFamily="65" charset="-120"/>
              </a:defRPr>
            </a:lvl1pPr>
          </a:lstStyle>
          <a:p>
            <a:r>
              <a:rPr lang="es-MX" dirty="0"/>
              <a:t>Haga clic para modificar el estilo de título del patrón</a:t>
            </a:r>
          </a:p>
        </p:txBody>
      </p:sp>
      <p:sp>
        <p:nvSpPr>
          <p:cNvPr id="3" name="Content Placeholder 2"/>
          <p:cNvSpPr>
            <a:spLocks noGrp="1"/>
          </p:cNvSpPr>
          <p:nvPr>
            <p:ph idx="1"/>
          </p:nvPr>
        </p:nvSpPr>
        <p:spPr>
          <a:xfrm>
            <a:off x="457200" y="1600200"/>
            <a:ext cx="7859216" cy="4525963"/>
          </a:xfrm>
        </p:spPr>
        <p:txBody>
          <a:bodyPr/>
          <a:lstStyle>
            <a:lvl1pPr>
              <a:defRPr>
                <a:latin typeface="DFKai-SB" pitchFamily="65" charset="-120"/>
                <a:ea typeface="DFKai-SB" pitchFamily="65" charset="-120"/>
              </a:defRPr>
            </a:lvl1pPr>
            <a:lvl2pPr>
              <a:defRPr>
                <a:latin typeface="DFKai-SB" pitchFamily="65" charset="-120"/>
                <a:ea typeface="DFKai-SB" pitchFamily="65" charset="-120"/>
              </a:defRPr>
            </a:lvl2pPr>
            <a:lvl3pPr>
              <a:defRPr>
                <a:latin typeface="DFKai-SB" pitchFamily="65" charset="-120"/>
                <a:ea typeface="DFKai-SB" pitchFamily="65" charset="-120"/>
              </a:defRPr>
            </a:lvl3pPr>
            <a:lvl4pPr>
              <a:defRPr>
                <a:latin typeface="DFKai-SB" pitchFamily="65" charset="-120"/>
                <a:ea typeface="DFKai-SB" pitchFamily="65" charset="-120"/>
              </a:defRPr>
            </a:lvl4pPr>
            <a:lvl5pPr>
              <a:defRPr>
                <a:latin typeface="DFKai-SB" pitchFamily="65" charset="-120"/>
                <a:ea typeface="DFKai-SB" pitchFamily="65" charset="-120"/>
              </a:defRPr>
            </a:lvl5pPr>
          </a:lstStyle>
          <a:p>
            <a:pPr lvl="0"/>
            <a:r>
              <a:rPr lang="es-MX" dirty="0"/>
              <a:t>Haga clic para modificar el estilo de texto del patrón</a:t>
            </a:r>
          </a:p>
          <a:p>
            <a:pPr lvl="1"/>
            <a:r>
              <a:rPr lang="es-MX" dirty="0"/>
              <a:t>Segundo nivel</a:t>
            </a:r>
          </a:p>
          <a:p>
            <a:pPr lvl="2"/>
            <a:r>
              <a:rPr lang="es-MX" dirty="0"/>
              <a:t>Tercer nivel</a:t>
            </a:r>
          </a:p>
          <a:p>
            <a:pPr lvl="3"/>
            <a:r>
              <a:rPr lang="es-MX" dirty="0"/>
              <a:t>Cuarto nivel</a:t>
            </a:r>
          </a:p>
          <a:p>
            <a:pPr lvl="4"/>
            <a:r>
              <a:rPr lang="es-MX" dirty="0"/>
              <a:t>Quinto nivel</a:t>
            </a:r>
          </a:p>
        </p:txBody>
      </p:sp>
      <p:sp>
        <p:nvSpPr>
          <p:cNvPr id="4" name="Date Placeholder 3"/>
          <p:cNvSpPr>
            <a:spLocks noGrp="1"/>
          </p:cNvSpPr>
          <p:nvPr>
            <p:ph type="dt" sz="half" idx="10"/>
          </p:nvPr>
        </p:nvSpPr>
        <p:spPr/>
        <p:txBody>
          <a:bodyPr/>
          <a:lstStyle>
            <a:lvl1pPr>
              <a:defRPr/>
            </a:lvl1pPr>
          </a:lstStyle>
          <a:p>
            <a:endParaRPr lang="es-MX"/>
          </a:p>
        </p:txBody>
      </p:sp>
      <p:sp>
        <p:nvSpPr>
          <p:cNvPr id="5" name="Footer Placeholder 4"/>
          <p:cNvSpPr>
            <a:spLocks noGrp="1"/>
          </p:cNvSpPr>
          <p:nvPr>
            <p:ph type="ftr" sz="quarter" idx="11"/>
          </p:nvPr>
        </p:nvSpPr>
        <p:spPr/>
        <p:txBody>
          <a:bodyPr/>
          <a:lstStyle>
            <a:lvl1pPr>
              <a:defRPr/>
            </a:lvl1pPr>
          </a:lstStyle>
          <a:p>
            <a:endParaRPr lang="es-MX"/>
          </a:p>
        </p:txBody>
      </p:sp>
      <p:sp>
        <p:nvSpPr>
          <p:cNvPr id="6" name="Slide Number Placeholder 5"/>
          <p:cNvSpPr>
            <a:spLocks noGrp="1"/>
          </p:cNvSpPr>
          <p:nvPr>
            <p:ph type="sldNum" sz="quarter" idx="12"/>
          </p:nvPr>
        </p:nvSpPr>
        <p:spPr>
          <a:xfrm>
            <a:off x="6974904" y="6553150"/>
            <a:ext cx="2133600" cy="304850"/>
          </a:xfrm>
        </p:spPr>
        <p:txBody>
          <a:bodyPr/>
          <a:lstStyle>
            <a:lvl1pPr>
              <a:defRPr b="1">
                <a:solidFill>
                  <a:schemeClr val="accent6">
                    <a:lumMod val="50000"/>
                  </a:schemeClr>
                </a:solidFill>
                <a:latin typeface="DFKai-SB" pitchFamily="65" charset="-120"/>
                <a:ea typeface="DFKai-SB" pitchFamily="65" charset="-120"/>
              </a:defRPr>
            </a:lvl1pPr>
          </a:lstStyle>
          <a:p>
            <a:fld id="{C94782D5-A099-48AE-B8E1-5BAB7EB66FDD}" type="slidenum">
              <a:rPr lang="es-MX" smtClean="0"/>
              <a:pPr/>
              <a:t>‹#›</a:t>
            </a:fld>
            <a:endParaRPr lang="es-MX"/>
          </a:p>
        </p:txBody>
      </p:sp>
      <p:sp>
        <p:nvSpPr>
          <p:cNvPr id="8" name="Cheurón 7"/>
          <p:cNvSpPr/>
          <p:nvPr userDrawn="1"/>
        </p:nvSpPr>
        <p:spPr>
          <a:xfrm>
            <a:off x="107504" y="116632"/>
            <a:ext cx="349696" cy="720080"/>
          </a:xfrm>
          <a:prstGeom prst="chevron">
            <a:avLst/>
          </a:prstGeom>
          <a:solidFill>
            <a:schemeClr val="accent6">
              <a:lumMod val="50000"/>
            </a:schemeClr>
          </a:solidFill>
          <a:effectLst>
            <a:outerShdw blurRad="88900" dist="88900" dir="11400000" algn="t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s-MX">
              <a:solidFill>
                <a:schemeClr val="tx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MX"/>
              <a:t>Haga clic para modificar el estilo de título del patrón</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MX"/>
              <a:t>Haga clic para modificar el estilo de texto del patrón</a:t>
            </a:r>
          </a:p>
        </p:txBody>
      </p:sp>
      <p:sp>
        <p:nvSpPr>
          <p:cNvPr id="4" name="Date Placeholder 3"/>
          <p:cNvSpPr>
            <a:spLocks noGrp="1"/>
          </p:cNvSpPr>
          <p:nvPr>
            <p:ph type="dt" sz="half" idx="10"/>
          </p:nvPr>
        </p:nvSpPr>
        <p:spPr/>
        <p:txBody>
          <a:bodyPr/>
          <a:lstStyle>
            <a:lvl1pPr>
              <a:defRPr/>
            </a:lvl1pPr>
          </a:lstStyle>
          <a:p>
            <a:endParaRPr lang="es-MX"/>
          </a:p>
        </p:txBody>
      </p:sp>
      <p:sp>
        <p:nvSpPr>
          <p:cNvPr id="5" name="Footer Placeholder 4"/>
          <p:cNvSpPr>
            <a:spLocks noGrp="1"/>
          </p:cNvSpPr>
          <p:nvPr>
            <p:ph type="ftr" sz="quarter" idx="11"/>
          </p:nvPr>
        </p:nvSpPr>
        <p:spPr/>
        <p:txBody>
          <a:bodyPr/>
          <a:lstStyle>
            <a:lvl1pPr>
              <a:defRPr/>
            </a:lvl1pPr>
          </a:lstStyle>
          <a:p>
            <a:endParaRPr lang="es-MX"/>
          </a:p>
        </p:txBody>
      </p:sp>
      <p:sp>
        <p:nvSpPr>
          <p:cNvPr id="6" name="Slide Number Placeholder 5"/>
          <p:cNvSpPr>
            <a:spLocks noGrp="1"/>
          </p:cNvSpPr>
          <p:nvPr>
            <p:ph type="sldNum" sz="quarter" idx="12"/>
          </p:nvPr>
        </p:nvSpPr>
        <p:spPr/>
        <p:txBody>
          <a:bodyPr/>
          <a:lstStyle>
            <a:lvl1pPr>
              <a:defRPr/>
            </a:lvl1pPr>
          </a:lstStyle>
          <a:p>
            <a:fld id="{865FFA87-FFFB-4637-B042-63A9200AC689}" type="slidenum">
              <a:rPr lang="es-MX" smtClean="0"/>
              <a:pPr/>
              <a:t>‹#›</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a:t>Haga clic para modificar el estilo de título del patrón</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Date Placeholder 4"/>
          <p:cNvSpPr>
            <a:spLocks noGrp="1"/>
          </p:cNvSpPr>
          <p:nvPr>
            <p:ph type="dt" sz="half" idx="10"/>
          </p:nvPr>
        </p:nvSpPr>
        <p:spPr/>
        <p:txBody>
          <a:bodyPr/>
          <a:lstStyle>
            <a:lvl1pPr>
              <a:defRPr/>
            </a:lvl1pPr>
          </a:lstStyle>
          <a:p>
            <a:endParaRPr lang="es-MX"/>
          </a:p>
        </p:txBody>
      </p:sp>
      <p:sp>
        <p:nvSpPr>
          <p:cNvPr id="6" name="Footer Placeholder 5"/>
          <p:cNvSpPr>
            <a:spLocks noGrp="1"/>
          </p:cNvSpPr>
          <p:nvPr>
            <p:ph type="ftr" sz="quarter" idx="11"/>
          </p:nvPr>
        </p:nvSpPr>
        <p:spPr/>
        <p:txBody>
          <a:bodyPr/>
          <a:lstStyle>
            <a:lvl1pPr>
              <a:defRPr/>
            </a:lvl1pPr>
          </a:lstStyle>
          <a:p>
            <a:endParaRPr lang="es-MX"/>
          </a:p>
        </p:txBody>
      </p:sp>
      <p:sp>
        <p:nvSpPr>
          <p:cNvPr id="7" name="Slide Number Placeholder 6"/>
          <p:cNvSpPr>
            <a:spLocks noGrp="1"/>
          </p:cNvSpPr>
          <p:nvPr>
            <p:ph type="sldNum" sz="quarter" idx="12"/>
          </p:nvPr>
        </p:nvSpPr>
        <p:spPr/>
        <p:txBody>
          <a:bodyPr/>
          <a:lstStyle>
            <a:lvl1pPr>
              <a:defRPr/>
            </a:lvl1pPr>
          </a:lstStyle>
          <a:p>
            <a:fld id="{3839586B-0F9E-40AD-9E7C-F4FBF60BDAFE}" type="slidenum">
              <a:rPr lang="es-MX" smtClean="0"/>
              <a:pPr/>
              <a:t>‹#›</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MX"/>
              <a:t>Haga clic para modificar el estilo de título del patrón</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7" name="Date Placeholder 6"/>
          <p:cNvSpPr>
            <a:spLocks noGrp="1"/>
          </p:cNvSpPr>
          <p:nvPr>
            <p:ph type="dt" sz="half" idx="10"/>
          </p:nvPr>
        </p:nvSpPr>
        <p:spPr/>
        <p:txBody>
          <a:bodyPr/>
          <a:lstStyle>
            <a:lvl1pPr>
              <a:defRPr/>
            </a:lvl1pPr>
          </a:lstStyle>
          <a:p>
            <a:endParaRPr lang="es-MX"/>
          </a:p>
        </p:txBody>
      </p:sp>
      <p:sp>
        <p:nvSpPr>
          <p:cNvPr id="8" name="Footer Placeholder 7"/>
          <p:cNvSpPr>
            <a:spLocks noGrp="1"/>
          </p:cNvSpPr>
          <p:nvPr>
            <p:ph type="ftr" sz="quarter" idx="11"/>
          </p:nvPr>
        </p:nvSpPr>
        <p:spPr/>
        <p:txBody>
          <a:bodyPr/>
          <a:lstStyle>
            <a:lvl1pPr>
              <a:defRPr/>
            </a:lvl1pPr>
          </a:lstStyle>
          <a:p>
            <a:endParaRPr lang="es-MX"/>
          </a:p>
        </p:txBody>
      </p:sp>
      <p:sp>
        <p:nvSpPr>
          <p:cNvPr id="9" name="Slide Number Placeholder 8"/>
          <p:cNvSpPr>
            <a:spLocks noGrp="1"/>
          </p:cNvSpPr>
          <p:nvPr>
            <p:ph type="sldNum" sz="quarter" idx="12"/>
          </p:nvPr>
        </p:nvSpPr>
        <p:spPr/>
        <p:txBody>
          <a:bodyPr/>
          <a:lstStyle>
            <a:lvl1pPr>
              <a:defRPr/>
            </a:lvl1pPr>
          </a:lstStyle>
          <a:p>
            <a:fld id="{A1A4A3DF-A8BE-4326-8F7A-EF1E63A0C97D}" type="slidenum">
              <a:rPr lang="es-MX" smtClean="0"/>
              <a:pPr/>
              <a:t>‹#›</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a:t>Haga clic para modificar el estilo de título del patrón</a:t>
            </a:r>
          </a:p>
        </p:txBody>
      </p:sp>
      <p:sp>
        <p:nvSpPr>
          <p:cNvPr id="3" name="Date Placeholder 2"/>
          <p:cNvSpPr>
            <a:spLocks noGrp="1"/>
          </p:cNvSpPr>
          <p:nvPr>
            <p:ph type="dt" sz="half" idx="10"/>
          </p:nvPr>
        </p:nvSpPr>
        <p:spPr/>
        <p:txBody>
          <a:bodyPr/>
          <a:lstStyle>
            <a:lvl1pPr>
              <a:defRPr/>
            </a:lvl1pPr>
          </a:lstStyle>
          <a:p>
            <a:endParaRPr lang="es-MX"/>
          </a:p>
        </p:txBody>
      </p:sp>
      <p:sp>
        <p:nvSpPr>
          <p:cNvPr id="4" name="Footer Placeholder 3"/>
          <p:cNvSpPr>
            <a:spLocks noGrp="1"/>
          </p:cNvSpPr>
          <p:nvPr>
            <p:ph type="ftr" sz="quarter" idx="11"/>
          </p:nvPr>
        </p:nvSpPr>
        <p:spPr/>
        <p:txBody>
          <a:bodyPr/>
          <a:lstStyle>
            <a:lvl1pPr>
              <a:defRPr/>
            </a:lvl1pPr>
          </a:lstStyle>
          <a:p>
            <a:endParaRPr lang="es-MX"/>
          </a:p>
        </p:txBody>
      </p:sp>
      <p:sp>
        <p:nvSpPr>
          <p:cNvPr id="5" name="Slide Number Placeholder 4"/>
          <p:cNvSpPr>
            <a:spLocks noGrp="1"/>
          </p:cNvSpPr>
          <p:nvPr>
            <p:ph type="sldNum" sz="quarter" idx="12"/>
          </p:nvPr>
        </p:nvSpPr>
        <p:spPr/>
        <p:txBody>
          <a:bodyPr/>
          <a:lstStyle>
            <a:lvl1pPr>
              <a:defRPr/>
            </a:lvl1pPr>
          </a:lstStyle>
          <a:p>
            <a:fld id="{3DABACE2-3DBD-4BBE-8E1A-6699BF2AF2A6}" type="slidenum">
              <a:rPr lang="es-MX" smtClean="0"/>
              <a:pPr/>
              <a:t>‹#›</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MX"/>
          </a:p>
        </p:txBody>
      </p:sp>
      <p:sp>
        <p:nvSpPr>
          <p:cNvPr id="3" name="Footer Placeholder 2"/>
          <p:cNvSpPr>
            <a:spLocks noGrp="1"/>
          </p:cNvSpPr>
          <p:nvPr>
            <p:ph type="ftr" sz="quarter" idx="11"/>
          </p:nvPr>
        </p:nvSpPr>
        <p:spPr/>
        <p:txBody>
          <a:bodyPr/>
          <a:lstStyle>
            <a:lvl1pPr>
              <a:defRPr/>
            </a:lvl1pPr>
          </a:lstStyle>
          <a:p>
            <a:endParaRPr lang="es-MX"/>
          </a:p>
        </p:txBody>
      </p:sp>
      <p:sp>
        <p:nvSpPr>
          <p:cNvPr id="4" name="Slide Number Placeholder 3"/>
          <p:cNvSpPr>
            <a:spLocks noGrp="1"/>
          </p:cNvSpPr>
          <p:nvPr>
            <p:ph type="sldNum" sz="quarter" idx="12"/>
          </p:nvPr>
        </p:nvSpPr>
        <p:spPr/>
        <p:txBody>
          <a:bodyPr/>
          <a:lstStyle>
            <a:lvl1pPr>
              <a:defRPr/>
            </a:lvl1pPr>
          </a:lstStyle>
          <a:p>
            <a:fld id="{391AF7F3-4C56-4D4F-B807-6C7B29809696}" type="slidenum">
              <a:rPr lang="es-MX" smtClean="0"/>
              <a:pPr/>
              <a:t>‹#›</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MX"/>
              <a:t>Haga clic para modificar el estilo de título del patrón</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el estilo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Haga clic para modificar el estilo de texto del patrón</a:t>
            </a:r>
          </a:p>
        </p:txBody>
      </p:sp>
      <p:sp>
        <p:nvSpPr>
          <p:cNvPr id="5" name="Date Placeholder 4"/>
          <p:cNvSpPr>
            <a:spLocks noGrp="1"/>
          </p:cNvSpPr>
          <p:nvPr>
            <p:ph type="dt" sz="half" idx="10"/>
          </p:nvPr>
        </p:nvSpPr>
        <p:spPr/>
        <p:txBody>
          <a:bodyPr/>
          <a:lstStyle>
            <a:lvl1pPr>
              <a:defRPr/>
            </a:lvl1pPr>
          </a:lstStyle>
          <a:p>
            <a:endParaRPr lang="es-MX"/>
          </a:p>
        </p:txBody>
      </p:sp>
      <p:sp>
        <p:nvSpPr>
          <p:cNvPr id="6" name="Footer Placeholder 5"/>
          <p:cNvSpPr>
            <a:spLocks noGrp="1"/>
          </p:cNvSpPr>
          <p:nvPr>
            <p:ph type="ftr" sz="quarter" idx="11"/>
          </p:nvPr>
        </p:nvSpPr>
        <p:spPr/>
        <p:txBody>
          <a:bodyPr/>
          <a:lstStyle>
            <a:lvl1pPr>
              <a:defRPr/>
            </a:lvl1pPr>
          </a:lstStyle>
          <a:p>
            <a:endParaRPr lang="es-MX"/>
          </a:p>
        </p:txBody>
      </p:sp>
      <p:sp>
        <p:nvSpPr>
          <p:cNvPr id="7" name="Slide Number Placeholder 6"/>
          <p:cNvSpPr>
            <a:spLocks noGrp="1"/>
          </p:cNvSpPr>
          <p:nvPr>
            <p:ph type="sldNum" sz="quarter" idx="12"/>
          </p:nvPr>
        </p:nvSpPr>
        <p:spPr/>
        <p:txBody>
          <a:bodyPr/>
          <a:lstStyle>
            <a:lvl1pPr>
              <a:defRPr/>
            </a:lvl1pPr>
          </a:lstStyle>
          <a:p>
            <a:fld id="{A70332ED-4A1C-4B9A-BD04-BB2639D4B147}" type="slidenum">
              <a:rPr lang="es-MX" smtClean="0"/>
              <a:pPr/>
              <a:t>‹#›</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MX"/>
              <a:t>Haga clic para modificar el estilo de título del patrón</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MX"/>
              <a:t>Haga clic en el icono para agregar una imagen</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MX"/>
              <a:t>Haga clic para modificar el estilo de texto del patrón</a:t>
            </a:r>
          </a:p>
        </p:txBody>
      </p:sp>
      <p:sp>
        <p:nvSpPr>
          <p:cNvPr id="5" name="Date Placeholder 4"/>
          <p:cNvSpPr>
            <a:spLocks noGrp="1"/>
          </p:cNvSpPr>
          <p:nvPr>
            <p:ph type="dt" sz="half" idx="10"/>
          </p:nvPr>
        </p:nvSpPr>
        <p:spPr/>
        <p:txBody>
          <a:bodyPr/>
          <a:lstStyle>
            <a:lvl1pPr>
              <a:defRPr/>
            </a:lvl1pPr>
          </a:lstStyle>
          <a:p>
            <a:endParaRPr lang="es-MX"/>
          </a:p>
        </p:txBody>
      </p:sp>
      <p:sp>
        <p:nvSpPr>
          <p:cNvPr id="6" name="Footer Placeholder 5"/>
          <p:cNvSpPr>
            <a:spLocks noGrp="1"/>
          </p:cNvSpPr>
          <p:nvPr>
            <p:ph type="ftr" sz="quarter" idx="11"/>
          </p:nvPr>
        </p:nvSpPr>
        <p:spPr/>
        <p:txBody>
          <a:bodyPr/>
          <a:lstStyle>
            <a:lvl1pPr>
              <a:defRPr/>
            </a:lvl1pPr>
          </a:lstStyle>
          <a:p>
            <a:endParaRPr lang="es-MX"/>
          </a:p>
        </p:txBody>
      </p:sp>
      <p:sp>
        <p:nvSpPr>
          <p:cNvPr id="7" name="Slide Number Placeholder 6"/>
          <p:cNvSpPr>
            <a:spLocks noGrp="1"/>
          </p:cNvSpPr>
          <p:nvPr>
            <p:ph type="sldNum" sz="quarter" idx="12"/>
          </p:nvPr>
        </p:nvSpPr>
        <p:spPr/>
        <p:txBody>
          <a:bodyPr/>
          <a:lstStyle>
            <a:lvl1pPr>
              <a:defRPr/>
            </a:lvl1pPr>
          </a:lstStyle>
          <a:p>
            <a:fld id="{4E916E81-C797-491A-BB0B-4269434A6F1F}" type="slidenum">
              <a:rPr lang="es-MX" smtClean="0"/>
              <a:pPr/>
              <a:t>‹#›</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11560" y="188640"/>
            <a:ext cx="8075240" cy="6480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MX" dirty="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MX" dirty="0"/>
              <a:t>Haga clic para modificar el estilo de texto del patrón</a:t>
            </a:r>
          </a:p>
          <a:p>
            <a:pPr lvl="1"/>
            <a:r>
              <a:rPr lang="es-MX" dirty="0"/>
              <a:t>Segundo nivel</a:t>
            </a:r>
          </a:p>
          <a:p>
            <a:pPr lvl="2"/>
            <a:r>
              <a:rPr lang="es-MX" dirty="0"/>
              <a:t>Tercer nivel</a:t>
            </a:r>
          </a:p>
          <a:p>
            <a:pPr lvl="3"/>
            <a:r>
              <a:rPr lang="es-MX" dirty="0"/>
              <a:t>Cuarto nivel</a:t>
            </a:r>
          </a:p>
          <a:p>
            <a:pPr lvl="4"/>
            <a:r>
              <a:rPr lang="es-MX" dirty="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MX"/>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MX"/>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17A9467-BD4C-4C94-AC48-E35D7950CAF3}" type="slidenum">
              <a:rPr lang="es-MX" smtClean="0"/>
              <a:pPr/>
              <a:t>‹#›</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3200" b="1" i="1">
          <a:solidFill>
            <a:schemeClr val="tx2"/>
          </a:solidFill>
          <a:latin typeface="Verdana" panose="020B0604030504040204" pitchFamily="34" charset="0"/>
          <a:ea typeface="Verdana" panose="020B0604030504040204" pitchFamily="34" charset="0"/>
          <a:cs typeface="Verdana" panose="020B0604030504040204" pitchFamily="34" charset="0"/>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28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4" name="Título 3"/>
          <p:cNvSpPr>
            <a:spLocks noGrp="1"/>
          </p:cNvSpPr>
          <p:nvPr>
            <p:ph type="ctrTitle"/>
          </p:nvPr>
        </p:nvSpPr>
        <p:spPr>
          <a:xfrm>
            <a:off x="685800" y="1916832"/>
            <a:ext cx="7772400" cy="578495"/>
          </a:xfrm>
        </p:spPr>
        <p:txBody>
          <a:bodyPr/>
          <a:lstStyle/>
          <a:p>
            <a:pPr algn="ctr"/>
            <a:r>
              <a:rPr lang="es-MX" sz="2400" dirty="0">
                <a:solidFill>
                  <a:schemeClr val="accent6">
                    <a:lumMod val="50000"/>
                  </a:schemeClr>
                </a:solidFill>
                <a:effectLst>
                  <a:outerShdw blurRad="38100" dist="38100" dir="2700000" algn="tl">
                    <a:srgbClr val="000000">
                      <a:alpha val="43137"/>
                    </a:srgbClr>
                  </a:outerShdw>
                </a:effectLst>
                <a:latin typeface="Philosopher" panose="02000503000000020004" pitchFamily="2" charset="0"/>
              </a:rPr>
              <a:t>Las representaciones sociales y las redes semánticas </a:t>
            </a:r>
            <a:r>
              <a:rPr lang="es-MX" sz="2400" dirty="0">
                <a:effectLst>
                  <a:outerShdw blurRad="38100" dist="38100" dir="2700000" algn="tl">
                    <a:srgbClr val="000000">
                      <a:alpha val="43137"/>
                    </a:srgbClr>
                  </a:outerShdw>
                </a:effectLst>
                <a:latin typeface="Philosopher" panose="02000503000000020004" pitchFamily="2" charset="0"/>
              </a:rPr>
              <a:t>en</a:t>
            </a:r>
            <a:r>
              <a:rPr lang="es-MX" sz="2400" dirty="0">
                <a:solidFill>
                  <a:schemeClr val="accent6">
                    <a:lumMod val="50000"/>
                  </a:schemeClr>
                </a:solidFill>
                <a:effectLst>
                  <a:outerShdw blurRad="38100" dist="38100" dir="2700000" algn="tl">
                    <a:srgbClr val="000000">
                      <a:alpha val="43137"/>
                    </a:srgbClr>
                  </a:outerShdw>
                </a:effectLst>
                <a:latin typeface="Philosopher" panose="02000503000000020004" pitchFamily="2" charset="0"/>
              </a:rPr>
              <a:t> la investigación</a:t>
            </a:r>
          </a:p>
        </p:txBody>
      </p:sp>
      <p:sp>
        <p:nvSpPr>
          <p:cNvPr id="5" name="Subtítulo 4"/>
          <p:cNvSpPr>
            <a:spLocks noGrp="1"/>
          </p:cNvSpPr>
          <p:nvPr>
            <p:ph type="subTitle" idx="1"/>
          </p:nvPr>
        </p:nvSpPr>
        <p:spPr>
          <a:xfrm>
            <a:off x="107504" y="5696014"/>
            <a:ext cx="5216624" cy="1000891"/>
          </a:xfrm>
        </p:spPr>
        <p:txBody>
          <a:bodyPr/>
          <a:lstStyle/>
          <a:p>
            <a:pPr algn="l"/>
            <a:r>
              <a:rPr lang="es-MX" sz="1200" b="1" dirty="0">
                <a:solidFill>
                  <a:schemeClr val="accent6">
                    <a:lumMod val="50000"/>
                  </a:schemeClr>
                </a:solidFill>
                <a:latin typeface="HelveticaNeueLT Std Lt" panose="020B0403020202020204" pitchFamily="34" charset="0"/>
              </a:rPr>
              <a:t>Material didáctico sólo visión </a:t>
            </a:r>
            <a:r>
              <a:rPr lang="es-MX" sz="1200" b="1" dirty="0" err="1">
                <a:solidFill>
                  <a:schemeClr val="accent6">
                    <a:lumMod val="50000"/>
                  </a:schemeClr>
                </a:solidFill>
                <a:latin typeface="HelveticaNeueLT Std Lt" panose="020B0403020202020204" pitchFamily="34" charset="0"/>
              </a:rPr>
              <a:t>proyectables</a:t>
            </a:r>
            <a:endParaRPr lang="es-MX" sz="1200" b="1" dirty="0">
              <a:solidFill>
                <a:schemeClr val="accent6">
                  <a:lumMod val="50000"/>
                </a:schemeClr>
              </a:solidFill>
              <a:latin typeface="HelveticaNeueLT Std Lt" panose="020B0403020202020204" pitchFamily="34" charset="0"/>
            </a:endParaRPr>
          </a:p>
          <a:p>
            <a:pPr algn="l"/>
            <a:endParaRPr lang="es-MX" sz="700" b="1" dirty="0">
              <a:solidFill>
                <a:schemeClr val="accent6">
                  <a:lumMod val="50000"/>
                </a:schemeClr>
              </a:solidFill>
              <a:latin typeface="HelveticaNeueLT Std Lt" panose="020B0403020202020204" pitchFamily="34" charset="0"/>
            </a:endParaRPr>
          </a:p>
          <a:p>
            <a:pPr algn="l"/>
            <a:r>
              <a:rPr lang="es-MX" sz="1200" b="1" dirty="0">
                <a:solidFill>
                  <a:schemeClr val="accent6">
                    <a:lumMod val="50000"/>
                  </a:schemeClr>
                </a:solidFill>
                <a:latin typeface="HelveticaNeueLT Std Lt" panose="020B0403020202020204" pitchFamily="34" charset="0"/>
              </a:rPr>
              <a:t>Elaborado por:</a:t>
            </a:r>
          </a:p>
          <a:p>
            <a:pPr algn="l"/>
            <a:r>
              <a:rPr lang="es-MX" sz="1200" b="1" dirty="0">
                <a:solidFill>
                  <a:schemeClr val="accent6">
                    <a:lumMod val="50000"/>
                  </a:schemeClr>
                </a:solidFill>
                <a:latin typeface="HelveticaNeueLT Std Lt" panose="020B0403020202020204" pitchFamily="34" charset="0"/>
              </a:rPr>
              <a:t>M. en Psi. Anabell Gómez Vidal</a:t>
            </a:r>
          </a:p>
        </p:txBody>
      </p:sp>
      <p:pic>
        <p:nvPicPr>
          <p:cNvPr id="7" name="Imagen 6"/>
          <p:cNvPicPr>
            <a:picLocks noChangeAspect="1"/>
          </p:cNvPicPr>
          <p:nvPr/>
        </p:nvPicPr>
        <p:blipFill>
          <a:blip r:embed="rId2" cstate="print">
            <a:clrChange>
              <a:clrFrom>
                <a:srgbClr val="FFFEFC"/>
              </a:clrFrom>
              <a:clrTo>
                <a:srgbClr val="FFFEFC">
                  <a:alpha val="0"/>
                </a:srgbClr>
              </a:clrTo>
            </a:clrChange>
            <a:extLst>
              <a:ext uri="{28A0092B-C50C-407E-A947-70E740481C1C}">
                <a14:useLocalDpi xmlns:a14="http://schemas.microsoft.com/office/drawing/2010/main" val="0"/>
              </a:ext>
            </a:extLst>
          </a:blip>
          <a:stretch>
            <a:fillRect/>
          </a:stretch>
        </p:blipFill>
        <p:spPr>
          <a:xfrm>
            <a:off x="6444208" y="32347"/>
            <a:ext cx="2590800" cy="493776"/>
          </a:xfrm>
          <a:prstGeom prst="rect">
            <a:avLst/>
          </a:prstGeom>
        </p:spPr>
      </p:pic>
      <p:pic>
        <p:nvPicPr>
          <p:cNvPr id="8" name="Imagen 7"/>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7504" y="-23651"/>
            <a:ext cx="3282696" cy="1626244"/>
          </a:xfrm>
          <a:prstGeom prst="rect">
            <a:avLst/>
          </a:prstGeom>
        </p:spPr>
      </p:pic>
      <p:sp>
        <p:nvSpPr>
          <p:cNvPr id="11" name="CuadroTexto 10"/>
          <p:cNvSpPr txBox="1"/>
          <p:nvPr/>
        </p:nvSpPr>
        <p:spPr>
          <a:xfrm>
            <a:off x="8310269" y="6530319"/>
            <a:ext cx="582211" cy="307777"/>
          </a:xfrm>
          <a:prstGeom prst="rect">
            <a:avLst/>
          </a:prstGeom>
          <a:noFill/>
        </p:spPr>
        <p:txBody>
          <a:bodyPr wrap="none" rtlCol="0">
            <a:spAutoFit/>
          </a:bodyPr>
          <a:lstStyle/>
          <a:p>
            <a:pPr algn="r"/>
            <a:r>
              <a:rPr lang="es-MX" sz="1400" dirty="0">
                <a:solidFill>
                  <a:schemeClr val="accent6">
                    <a:lumMod val="50000"/>
                  </a:schemeClr>
                </a:solidFill>
              </a:rPr>
              <a:t>2017</a:t>
            </a:r>
          </a:p>
        </p:txBody>
      </p:sp>
      <p:graphicFrame>
        <p:nvGraphicFramePr>
          <p:cNvPr id="13" name="Tabla 12"/>
          <p:cNvGraphicFramePr>
            <a:graphicFrameLocks noGrp="1"/>
          </p:cNvGraphicFramePr>
          <p:nvPr>
            <p:extLst>
              <p:ext uri="{D42A27DB-BD31-4B8C-83A1-F6EECF244321}">
                <p14:modId xmlns:p14="http://schemas.microsoft.com/office/powerpoint/2010/main" val="1144116261"/>
              </p:ext>
            </p:extLst>
          </p:nvPr>
        </p:nvGraphicFramePr>
        <p:xfrm>
          <a:off x="251520" y="2894724"/>
          <a:ext cx="8640960" cy="741680"/>
        </p:xfrm>
        <a:graphic>
          <a:graphicData uri="http://schemas.openxmlformats.org/drawingml/2006/table">
            <a:tbl>
              <a:tblPr firstRow="1" bandRow="1">
                <a:tableStyleId>{21E4AEA4-8DFA-4A89-87EB-49C32662AFE0}</a:tableStyleId>
              </a:tblPr>
              <a:tblGrid>
                <a:gridCol w="4320480">
                  <a:extLst>
                    <a:ext uri="{9D8B030D-6E8A-4147-A177-3AD203B41FA5}">
                      <a16:colId xmlns:a16="http://schemas.microsoft.com/office/drawing/2014/main" val="20000"/>
                    </a:ext>
                  </a:extLst>
                </a:gridCol>
                <a:gridCol w="4320480">
                  <a:extLst>
                    <a:ext uri="{9D8B030D-6E8A-4147-A177-3AD203B41FA5}">
                      <a16:colId xmlns:a16="http://schemas.microsoft.com/office/drawing/2014/main" val="20001"/>
                    </a:ext>
                  </a:extLst>
                </a:gridCol>
              </a:tblGrid>
              <a:tr h="370840">
                <a:tc>
                  <a:txBody>
                    <a:bodyPr/>
                    <a:lstStyle/>
                    <a:p>
                      <a:pPr algn="ctr"/>
                      <a:r>
                        <a:rPr lang="es-MX" sz="1400" b="0" i="0" dirty="0">
                          <a:solidFill>
                            <a:schemeClr val="bg1"/>
                          </a:solidFill>
                          <a:latin typeface="HelveticaNeueLT Std Lt" panose="020B0403020202020204" pitchFamily="34" charset="0"/>
                        </a:rPr>
                        <a:t>Programa educativo</a:t>
                      </a:r>
                    </a:p>
                  </a:txBody>
                  <a:tcPr anchor="ctr">
                    <a:solidFill>
                      <a:schemeClr val="accent6">
                        <a:lumMod val="50000"/>
                      </a:schemeClr>
                    </a:solidFill>
                  </a:tcPr>
                </a:tc>
                <a:tc>
                  <a:txBody>
                    <a:bodyPr/>
                    <a:lstStyle/>
                    <a:p>
                      <a:pPr algn="ctr"/>
                      <a:r>
                        <a:rPr lang="es-MX" sz="1400" b="0" i="0" dirty="0">
                          <a:solidFill>
                            <a:schemeClr val="bg1"/>
                          </a:solidFill>
                          <a:latin typeface="HelveticaNeueLT Std Lt" panose="020B0403020202020204" pitchFamily="34" charset="0"/>
                        </a:rPr>
                        <a:t>Unidad de aprendizaje</a:t>
                      </a:r>
                    </a:p>
                  </a:txBody>
                  <a:tcPr anchor="ctr">
                    <a:solidFill>
                      <a:schemeClr val="accent6">
                        <a:lumMod val="50000"/>
                      </a:schemeClr>
                    </a:solidFill>
                  </a:tcPr>
                </a:tc>
                <a:extLst>
                  <a:ext uri="{0D108BD9-81ED-4DB2-BD59-A6C34878D82A}">
                    <a16:rowId xmlns:a16="http://schemas.microsoft.com/office/drawing/2014/main" val="10000"/>
                  </a:ext>
                </a:extLst>
              </a:tr>
              <a:tr h="370840">
                <a:tc>
                  <a:txBody>
                    <a:bodyPr/>
                    <a:lstStyle/>
                    <a:p>
                      <a:pPr algn="ctr"/>
                      <a:r>
                        <a:rPr lang="es-MX" sz="1200" i="0" dirty="0">
                          <a:latin typeface="HelveticaNeueLT Std Lt" panose="020B0403020202020204" pitchFamily="34" charset="0"/>
                        </a:rPr>
                        <a:t>Licenciatura en Psicología</a:t>
                      </a:r>
                    </a:p>
                  </a:txBody>
                  <a:tcPr anchor="ctr">
                    <a:solidFill>
                      <a:schemeClr val="accent6">
                        <a:lumMod val="20000"/>
                        <a:lumOff val="80000"/>
                      </a:schemeClr>
                    </a:solidFill>
                  </a:tcPr>
                </a:tc>
                <a:tc>
                  <a:txBody>
                    <a:bodyPr/>
                    <a:lstStyle/>
                    <a:p>
                      <a:pPr algn="ctr"/>
                      <a:r>
                        <a:rPr lang="es-MX" sz="1200" i="0" dirty="0">
                          <a:latin typeface="HelveticaNeueLT Std Lt" panose="020B0403020202020204" pitchFamily="34" charset="0"/>
                        </a:rPr>
                        <a:t>Evaluación</a:t>
                      </a:r>
                      <a:r>
                        <a:rPr lang="es-MX" sz="1200" i="0" baseline="0" dirty="0">
                          <a:latin typeface="HelveticaNeueLT Std Lt" panose="020B0403020202020204" pitchFamily="34" charset="0"/>
                        </a:rPr>
                        <a:t> Profesional II</a:t>
                      </a:r>
                      <a:endParaRPr lang="es-MX" sz="1200" i="0" dirty="0">
                        <a:latin typeface="HelveticaNeueLT Std Lt" panose="020B0403020202020204" pitchFamily="34" charset="0"/>
                      </a:endParaRPr>
                    </a:p>
                  </a:txBody>
                  <a:tcPr anchor="ctr">
                    <a:solidFill>
                      <a:schemeClr val="accent6">
                        <a:lumMod val="20000"/>
                        <a:lumOff val="80000"/>
                      </a:schemeClr>
                    </a:solidFill>
                  </a:tcPr>
                </a:tc>
                <a:extLst>
                  <a:ext uri="{0D108BD9-81ED-4DB2-BD59-A6C34878D82A}">
                    <a16:rowId xmlns:a16="http://schemas.microsoft.com/office/drawing/2014/main" val="10001"/>
                  </a:ext>
                </a:extLst>
              </a:tr>
            </a:tbl>
          </a:graphicData>
        </a:graphic>
      </p:graphicFrame>
      <p:graphicFrame>
        <p:nvGraphicFramePr>
          <p:cNvPr id="14" name="Tabla 13"/>
          <p:cNvGraphicFramePr>
            <a:graphicFrameLocks noGrp="1"/>
          </p:cNvGraphicFramePr>
          <p:nvPr>
            <p:extLst>
              <p:ext uri="{D42A27DB-BD31-4B8C-83A1-F6EECF244321}">
                <p14:modId xmlns:p14="http://schemas.microsoft.com/office/powerpoint/2010/main" val="3398401253"/>
              </p:ext>
            </p:extLst>
          </p:nvPr>
        </p:nvGraphicFramePr>
        <p:xfrm>
          <a:off x="251520" y="3829427"/>
          <a:ext cx="8640960" cy="1341120"/>
        </p:xfrm>
        <a:graphic>
          <a:graphicData uri="http://schemas.openxmlformats.org/drawingml/2006/table">
            <a:tbl>
              <a:tblPr firstRow="1" bandRow="1">
                <a:tableStyleId>{21E4AEA4-8DFA-4A89-87EB-49C32662AFE0}</a:tableStyleId>
              </a:tblPr>
              <a:tblGrid>
                <a:gridCol w="2285630">
                  <a:extLst>
                    <a:ext uri="{9D8B030D-6E8A-4147-A177-3AD203B41FA5}">
                      <a16:colId xmlns:a16="http://schemas.microsoft.com/office/drawing/2014/main" val="20000"/>
                    </a:ext>
                  </a:extLst>
                </a:gridCol>
                <a:gridCol w="2347608">
                  <a:extLst>
                    <a:ext uri="{9D8B030D-6E8A-4147-A177-3AD203B41FA5}">
                      <a16:colId xmlns:a16="http://schemas.microsoft.com/office/drawing/2014/main" val="20001"/>
                    </a:ext>
                  </a:extLst>
                </a:gridCol>
                <a:gridCol w="4007722">
                  <a:extLst>
                    <a:ext uri="{9D8B030D-6E8A-4147-A177-3AD203B41FA5}">
                      <a16:colId xmlns:a16="http://schemas.microsoft.com/office/drawing/2014/main" val="20002"/>
                    </a:ext>
                  </a:extLst>
                </a:gridCol>
              </a:tblGrid>
              <a:tr h="370840">
                <a:tc>
                  <a:txBody>
                    <a:bodyPr/>
                    <a:lstStyle/>
                    <a:p>
                      <a:pPr algn="ctr"/>
                      <a:r>
                        <a:rPr lang="es-MX" sz="1400" b="0" i="0" dirty="0">
                          <a:solidFill>
                            <a:schemeClr val="bg1"/>
                          </a:solidFill>
                          <a:latin typeface="HelveticaNeueLT Std Lt" panose="020B0403020202020204" pitchFamily="34" charset="0"/>
                        </a:rPr>
                        <a:t>Unidad de competencia (UC)</a:t>
                      </a:r>
                    </a:p>
                  </a:txBody>
                  <a:tcPr anchor="ctr">
                    <a:solidFill>
                      <a:schemeClr val="accent6">
                        <a:lumMod val="50000"/>
                      </a:schemeClr>
                    </a:solidFill>
                  </a:tcPr>
                </a:tc>
                <a:tc>
                  <a:txBody>
                    <a:bodyPr/>
                    <a:lstStyle/>
                    <a:p>
                      <a:pPr algn="ctr"/>
                      <a:r>
                        <a:rPr lang="es-MX" sz="1400" b="0" i="0" dirty="0">
                          <a:solidFill>
                            <a:schemeClr val="bg1"/>
                          </a:solidFill>
                          <a:latin typeface="HelveticaNeueLT Std Lt" panose="020B0403020202020204" pitchFamily="34" charset="0"/>
                        </a:rPr>
                        <a:t>Contenidos de</a:t>
                      </a:r>
                      <a:r>
                        <a:rPr lang="es-MX" sz="1400" b="0" i="0" baseline="0" dirty="0">
                          <a:solidFill>
                            <a:schemeClr val="bg1"/>
                          </a:solidFill>
                          <a:latin typeface="HelveticaNeueLT Std Lt" panose="020B0403020202020204" pitchFamily="34" charset="0"/>
                        </a:rPr>
                        <a:t> la UC que atiende</a:t>
                      </a:r>
                      <a:endParaRPr lang="es-MX" sz="1400" b="0" i="0" dirty="0">
                        <a:solidFill>
                          <a:schemeClr val="bg1"/>
                        </a:solidFill>
                        <a:latin typeface="HelveticaNeueLT Std Lt" panose="020B0403020202020204" pitchFamily="34" charset="0"/>
                      </a:endParaRPr>
                    </a:p>
                  </a:txBody>
                  <a:tcPr anchor="ctr">
                    <a:solidFill>
                      <a:schemeClr val="accent6">
                        <a:lumMod val="50000"/>
                      </a:schemeClr>
                    </a:solidFill>
                  </a:tcPr>
                </a:tc>
                <a:tc>
                  <a:txBody>
                    <a:bodyPr/>
                    <a:lstStyle/>
                    <a:p>
                      <a:pPr algn="ctr"/>
                      <a:r>
                        <a:rPr lang="es-MX" sz="1400" b="0" i="0" dirty="0">
                          <a:solidFill>
                            <a:schemeClr val="bg1"/>
                          </a:solidFill>
                          <a:latin typeface="HelveticaNeueLT Std Lt" panose="020B0403020202020204" pitchFamily="34" charset="0"/>
                        </a:rPr>
                        <a:t>Objetivo de la UC</a:t>
                      </a:r>
                    </a:p>
                  </a:txBody>
                  <a:tcPr anchor="ctr">
                    <a:solidFill>
                      <a:schemeClr val="accent6">
                        <a:lumMod val="50000"/>
                      </a:schemeClr>
                    </a:solidFill>
                  </a:tcPr>
                </a:tc>
                <a:extLst>
                  <a:ext uri="{0D108BD9-81ED-4DB2-BD59-A6C34878D82A}">
                    <a16:rowId xmlns:a16="http://schemas.microsoft.com/office/drawing/2014/main" val="10000"/>
                  </a:ext>
                </a:extLst>
              </a:tr>
              <a:tr h="370840">
                <a:tc>
                  <a:txBody>
                    <a:bodyPr/>
                    <a:lstStyle/>
                    <a:p>
                      <a:pPr algn="l"/>
                      <a:r>
                        <a:rPr lang="es-MX" sz="1200" i="0" dirty="0">
                          <a:latin typeface="HelveticaNeueLT Std Lt" panose="020B0403020202020204" pitchFamily="34" charset="0"/>
                        </a:rPr>
                        <a:t>II. Diseño y aplicación de instrumentos.</a:t>
                      </a:r>
                    </a:p>
                  </a:txBody>
                  <a:tcPr anchor="ctr">
                    <a:solidFill>
                      <a:schemeClr val="accent6">
                        <a:lumMod val="20000"/>
                        <a:lumOff val="80000"/>
                      </a:schemeClr>
                    </a:solidFill>
                  </a:tcPr>
                </a:tc>
                <a:tc>
                  <a:txBody>
                    <a:bodyPr/>
                    <a:lstStyle/>
                    <a:p>
                      <a:pPr marL="0" indent="0" algn="l">
                        <a:buFontTx/>
                        <a:buNone/>
                      </a:pPr>
                      <a:r>
                        <a:rPr lang="es-MX" sz="1200" i="0" baseline="0" dirty="0">
                          <a:latin typeface="HelveticaNeueLT Std Lt" panose="020B0403020202020204" pitchFamily="34" charset="0"/>
                        </a:rPr>
                        <a:t>Metodológica e instrumental.</a:t>
                      </a:r>
                    </a:p>
                  </a:txBody>
                  <a:tcPr anchor="ctr">
                    <a:solidFill>
                      <a:schemeClr val="accent6">
                        <a:lumMod val="20000"/>
                        <a:lumOff val="80000"/>
                      </a:schemeClr>
                    </a:solidFill>
                  </a:tcPr>
                </a:tc>
                <a:tc>
                  <a:txBody>
                    <a:bodyPr/>
                    <a:lstStyle/>
                    <a:p>
                      <a:pPr algn="l"/>
                      <a:r>
                        <a:rPr lang="es-MX" sz="1200" i="0" dirty="0">
                          <a:latin typeface="HelveticaNeueLT Std Lt" panose="020B0403020202020204" pitchFamily="34" charset="0"/>
                        </a:rPr>
                        <a:t>El alumno seleccionará, en cao de existir, instrumentación apropiada, o elaborará instrumentos, pertinentes a la problemática de investigación y enfoque teórico metodológico elegido.</a:t>
                      </a:r>
                    </a:p>
                  </a:txBody>
                  <a:tcPr anchor="ctr">
                    <a:solidFill>
                      <a:schemeClr val="accent6">
                        <a:lumMod val="20000"/>
                        <a:lumOff val="80000"/>
                      </a:scheme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564458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3891" y="116632"/>
            <a:ext cx="7571184" cy="792088"/>
          </a:xfrm>
        </p:spPr>
        <p:txBody>
          <a:bodyPr/>
          <a:lstStyle/>
          <a:p>
            <a:r>
              <a:rPr lang="es-MX" dirty="0"/>
              <a:t>Dimensión epistemológica</a:t>
            </a:r>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503924438"/>
              </p:ext>
            </p:extLst>
          </p:nvPr>
        </p:nvGraphicFramePr>
        <p:xfrm>
          <a:off x="457200" y="1412776"/>
          <a:ext cx="8507288" cy="4713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5096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866900"/>
            <a:ext cx="8686800" cy="3124200"/>
          </a:xfrm>
          <a:prstGeom prst="rect">
            <a:avLst/>
          </a:prstGeom>
        </p:spPr>
      </p:pic>
      <p:sp>
        <p:nvSpPr>
          <p:cNvPr id="3" name="CuadroTexto 2"/>
          <p:cNvSpPr txBox="1"/>
          <p:nvPr/>
        </p:nvSpPr>
        <p:spPr>
          <a:xfrm>
            <a:off x="395536" y="373306"/>
            <a:ext cx="2313454" cy="369332"/>
          </a:xfrm>
          <a:prstGeom prst="rect">
            <a:avLst/>
          </a:prstGeom>
          <a:noFill/>
        </p:spPr>
        <p:txBody>
          <a:bodyPr wrap="none" rtlCol="0">
            <a:spAutoFit/>
          </a:bodyPr>
          <a:lstStyle/>
          <a:p>
            <a:r>
              <a:rPr lang="es-MX" dirty="0"/>
              <a:t>¿Cómo es el objeto?</a:t>
            </a:r>
          </a:p>
        </p:txBody>
      </p:sp>
      <p:sp>
        <p:nvSpPr>
          <p:cNvPr id="4" name="CuadroTexto 3"/>
          <p:cNvSpPr txBox="1"/>
          <p:nvPr/>
        </p:nvSpPr>
        <p:spPr>
          <a:xfrm>
            <a:off x="2555776" y="557972"/>
            <a:ext cx="3249608" cy="369332"/>
          </a:xfrm>
          <a:prstGeom prst="rect">
            <a:avLst/>
          </a:prstGeom>
          <a:noFill/>
        </p:spPr>
        <p:txBody>
          <a:bodyPr wrap="none" rtlCol="0">
            <a:spAutoFit/>
          </a:bodyPr>
          <a:lstStyle/>
          <a:p>
            <a:r>
              <a:rPr lang="es-MX" dirty="0"/>
              <a:t>¿Cómo conocemos el objeto?</a:t>
            </a:r>
          </a:p>
        </p:txBody>
      </p:sp>
      <p:sp>
        <p:nvSpPr>
          <p:cNvPr id="5" name="CuadroTexto 4"/>
          <p:cNvSpPr txBox="1"/>
          <p:nvPr/>
        </p:nvSpPr>
        <p:spPr>
          <a:xfrm>
            <a:off x="2771800" y="3974"/>
            <a:ext cx="2082621" cy="369332"/>
          </a:xfrm>
          <a:prstGeom prst="rect">
            <a:avLst/>
          </a:prstGeom>
          <a:noFill/>
        </p:spPr>
        <p:txBody>
          <a:bodyPr wrap="none" rtlCol="0">
            <a:spAutoFit/>
          </a:bodyPr>
          <a:lstStyle/>
          <a:p>
            <a:r>
              <a:rPr lang="es-MX" dirty="0"/>
              <a:t>¿Qué es conocer?</a:t>
            </a:r>
          </a:p>
        </p:txBody>
      </p:sp>
      <p:sp>
        <p:nvSpPr>
          <p:cNvPr id="6" name="CuadroTexto 5"/>
          <p:cNvSpPr txBox="1"/>
          <p:nvPr/>
        </p:nvSpPr>
        <p:spPr>
          <a:xfrm>
            <a:off x="611560" y="1239415"/>
            <a:ext cx="2864887" cy="369332"/>
          </a:xfrm>
          <a:prstGeom prst="rect">
            <a:avLst/>
          </a:prstGeom>
          <a:noFill/>
        </p:spPr>
        <p:txBody>
          <a:bodyPr wrap="none" rtlCol="0">
            <a:spAutoFit/>
          </a:bodyPr>
          <a:lstStyle/>
          <a:p>
            <a:r>
              <a:rPr lang="es-MX" dirty="0"/>
              <a:t>¿Qué es el mundo social?</a:t>
            </a:r>
          </a:p>
        </p:txBody>
      </p:sp>
      <p:sp>
        <p:nvSpPr>
          <p:cNvPr id="7" name="CuadroTexto 6"/>
          <p:cNvSpPr txBox="1"/>
          <p:nvPr/>
        </p:nvSpPr>
        <p:spPr>
          <a:xfrm>
            <a:off x="4180580" y="1212436"/>
            <a:ext cx="3852337" cy="369332"/>
          </a:xfrm>
          <a:prstGeom prst="rect">
            <a:avLst/>
          </a:prstGeom>
          <a:noFill/>
        </p:spPr>
        <p:txBody>
          <a:bodyPr wrap="none" rtlCol="0">
            <a:spAutoFit/>
          </a:bodyPr>
          <a:lstStyle/>
          <a:p>
            <a:r>
              <a:rPr lang="es-MX" dirty="0"/>
              <a:t>¿Cómo se conoce el mundo social?</a:t>
            </a:r>
          </a:p>
        </p:txBody>
      </p:sp>
      <p:sp>
        <p:nvSpPr>
          <p:cNvPr id="8" name="CuadroTexto 7"/>
          <p:cNvSpPr txBox="1"/>
          <p:nvPr/>
        </p:nvSpPr>
        <p:spPr>
          <a:xfrm>
            <a:off x="467544" y="5445224"/>
            <a:ext cx="3877985" cy="369332"/>
          </a:xfrm>
          <a:prstGeom prst="rect">
            <a:avLst/>
          </a:prstGeom>
          <a:noFill/>
        </p:spPr>
        <p:txBody>
          <a:bodyPr wrap="none" rtlCol="0">
            <a:spAutoFit/>
          </a:bodyPr>
          <a:lstStyle/>
          <a:p>
            <a:r>
              <a:rPr lang="es-MX" dirty="0"/>
              <a:t>¿Cómo se justifica el conocimiento?</a:t>
            </a:r>
          </a:p>
        </p:txBody>
      </p:sp>
      <p:sp>
        <p:nvSpPr>
          <p:cNvPr id="9" name="CuadroTexto 8"/>
          <p:cNvSpPr txBox="1"/>
          <p:nvPr/>
        </p:nvSpPr>
        <p:spPr>
          <a:xfrm>
            <a:off x="4644008" y="5746030"/>
            <a:ext cx="4108817" cy="369332"/>
          </a:xfrm>
          <a:prstGeom prst="rect">
            <a:avLst/>
          </a:prstGeom>
          <a:noFill/>
        </p:spPr>
        <p:txBody>
          <a:bodyPr wrap="none" rtlCol="0">
            <a:spAutoFit/>
          </a:bodyPr>
          <a:lstStyle/>
          <a:p>
            <a:r>
              <a:rPr lang="es-MX" dirty="0"/>
              <a:t>¿Para qué construimos conocimiento?</a:t>
            </a:r>
          </a:p>
        </p:txBody>
      </p:sp>
      <p:sp>
        <p:nvSpPr>
          <p:cNvPr id="10" name="CuadroTexto 9"/>
          <p:cNvSpPr txBox="1"/>
          <p:nvPr/>
        </p:nvSpPr>
        <p:spPr>
          <a:xfrm>
            <a:off x="1947823" y="6187167"/>
            <a:ext cx="3057247" cy="369332"/>
          </a:xfrm>
          <a:prstGeom prst="rect">
            <a:avLst/>
          </a:prstGeom>
          <a:noFill/>
        </p:spPr>
        <p:txBody>
          <a:bodyPr wrap="none" rtlCol="0">
            <a:spAutoFit/>
          </a:bodyPr>
          <a:lstStyle/>
          <a:p>
            <a:r>
              <a:rPr lang="es-MX" dirty="0"/>
              <a:t>¿Para qué el conocimiento?</a:t>
            </a:r>
          </a:p>
        </p:txBody>
      </p:sp>
    </p:spTree>
    <p:extLst>
      <p:ext uri="{BB962C8B-B14F-4D97-AF65-F5344CB8AC3E}">
        <p14:creationId xmlns:p14="http://schemas.microsoft.com/office/powerpoint/2010/main" val="37810694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texto 2"/>
          <p:cNvSpPr>
            <a:spLocks noGrp="1"/>
          </p:cNvSpPr>
          <p:nvPr>
            <p:ph type="body" idx="1"/>
          </p:nvPr>
        </p:nvSpPr>
        <p:spPr/>
        <p:txBody>
          <a:bodyPr/>
          <a:lstStyle/>
          <a:p>
            <a:r>
              <a:rPr lang="es-MX" dirty="0"/>
              <a:t>Hermenéutica</a:t>
            </a:r>
          </a:p>
        </p:txBody>
      </p:sp>
      <p:sp>
        <p:nvSpPr>
          <p:cNvPr id="4" name="Marcador de contenido 3"/>
          <p:cNvSpPr>
            <a:spLocks noGrp="1"/>
          </p:cNvSpPr>
          <p:nvPr>
            <p:ph sz="half" idx="2"/>
          </p:nvPr>
        </p:nvSpPr>
        <p:spPr/>
        <p:txBody>
          <a:bodyPr/>
          <a:lstStyle/>
          <a:p>
            <a:r>
              <a:rPr lang="es-MX" dirty="0"/>
              <a:t>Interés en la dimensión interna.</a:t>
            </a:r>
          </a:p>
          <a:p>
            <a:r>
              <a:rPr lang="es-MX" dirty="0"/>
              <a:t>Identidad sujeto-objeto.</a:t>
            </a:r>
          </a:p>
          <a:p>
            <a:r>
              <a:rPr lang="es-MX" dirty="0"/>
              <a:t>Comprensión en lugar de explicación.</a:t>
            </a:r>
          </a:p>
        </p:txBody>
      </p:sp>
      <p:sp>
        <p:nvSpPr>
          <p:cNvPr id="5" name="Marcador de texto 4"/>
          <p:cNvSpPr>
            <a:spLocks noGrp="1"/>
          </p:cNvSpPr>
          <p:nvPr>
            <p:ph type="body" sz="quarter" idx="3"/>
          </p:nvPr>
        </p:nvSpPr>
        <p:spPr/>
        <p:txBody>
          <a:bodyPr/>
          <a:lstStyle/>
          <a:p>
            <a:r>
              <a:rPr lang="es-MX" dirty="0"/>
              <a:t>Positivismo</a:t>
            </a:r>
          </a:p>
        </p:txBody>
      </p:sp>
      <p:sp>
        <p:nvSpPr>
          <p:cNvPr id="6" name="Marcador de contenido 5"/>
          <p:cNvSpPr>
            <a:spLocks noGrp="1"/>
          </p:cNvSpPr>
          <p:nvPr>
            <p:ph sz="quarter" idx="4"/>
          </p:nvPr>
        </p:nvSpPr>
        <p:spPr/>
        <p:txBody>
          <a:bodyPr/>
          <a:lstStyle/>
          <a:p>
            <a:r>
              <a:rPr lang="es-MX" dirty="0"/>
              <a:t>Monismo metodológico.</a:t>
            </a:r>
          </a:p>
          <a:p>
            <a:r>
              <a:rPr lang="es-MX" dirty="0"/>
              <a:t>Modelo de las ciencias naturales.</a:t>
            </a:r>
          </a:p>
          <a:p>
            <a:r>
              <a:rPr lang="es-MX" dirty="0"/>
              <a:t>Explicación causal.</a:t>
            </a:r>
          </a:p>
          <a:p>
            <a:r>
              <a:rPr lang="es-MX" dirty="0"/>
              <a:t>Interés dominador.</a:t>
            </a:r>
          </a:p>
        </p:txBody>
      </p:sp>
    </p:spTree>
    <p:extLst>
      <p:ext uri="{BB962C8B-B14F-4D97-AF65-F5344CB8AC3E}">
        <p14:creationId xmlns:p14="http://schemas.microsoft.com/office/powerpoint/2010/main" val="2130826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755576" y="4005064"/>
            <a:ext cx="3600400" cy="1477328"/>
          </a:xfrm>
          <a:prstGeom prst="rect">
            <a:avLst/>
          </a:prstGeom>
          <a:noFill/>
        </p:spPr>
        <p:txBody>
          <a:bodyPr wrap="square" rtlCol="0">
            <a:spAutoFit/>
          </a:bodyPr>
          <a:lstStyle/>
          <a:p>
            <a:r>
              <a:rPr lang="es-MX" dirty="0"/>
              <a:t>Los componentes de la ciencia se caracterizan por ser necesarios y suficientes, esto ayuda con el problema de la demarcación.</a:t>
            </a:r>
          </a:p>
        </p:txBody>
      </p:sp>
      <p:sp>
        <p:nvSpPr>
          <p:cNvPr id="10" name="CuadroTexto 9"/>
          <p:cNvSpPr txBox="1"/>
          <p:nvPr/>
        </p:nvSpPr>
        <p:spPr>
          <a:xfrm>
            <a:off x="4788024" y="2276872"/>
            <a:ext cx="3744416" cy="646331"/>
          </a:xfrm>
          <a:prstGeom prst="rect">
            <a:avLst/>
          </a:prstGeom>
          <a:noFill/>
        </p:spPr>
        <p:txBody>
          <a:bodyPr wrap="square" rtlCol="0">
            <a:spAutoFit/>
          </a:bodyPr>
          <a:lstStyle/>
          <a:p>
            <a:r>
              <a:rPr lang="es-MX" dirty="0"/>
              <a:t>Modelo geocéntrico del mundo. Aristóteles.</a:t>
            </a:r>
          </a:p>
        </p:txBody>
      </p:sp>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1077" y="2708920"/>
            <a:ext cx="2665379" cy="3871609"/>
          </a:xfrm>
          <a:prstGeom prst="rect">
            <a:avLst/>
          </a:prstGeom>
        </p:spPr>
      </p:pic>
      <p:pic>
        <p:nvPicPr>
          <p:cNvPr id="12" name="Imagen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560" y="176853"/>
            <a:ext cx="3247008" cy="3247008"/>
          </a:xfrm>
          <a:prstGeom prst="rect">
            <a:avLst/>
          </a:prstGeom>
        </p:spPr>
      </p:pic>
    </p:spTree>
    <p:extLst>
      <p:ext uri="{BB962C8B-B14F-4D97-AF65-F5344CB8AC3E}">
        <p14:creationId xmlns:p14="http://schemas.microsoft.com/office/powerpoint/2010/main" val="2305157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523536061"/>
              </p:ext>
            </p:extLst>
          </p:nvPr>
        </p:nvGraphicFramePr>
        <p:xfrm>
          <a:off x="107504" y="116632"/>
          <a:ext cx="8928992" cy="66967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1959746" y="6309320"/>
            <a:ext cx="5224507" cy="369332"/>
          </a:xfrm>
          <a:prstGeom prst="rect">
            <a:avLst/>
          </a:prstGeom>
          <a:noFill/>
        </p:spPr>
        <p:txBody>
          <a:bodyPr wrap="none" rtlCol="0">
            <a:spAutoFit/>
          </a:bodyPr>
          <a:lstStyle/>
          <a:p>
            <a:r>
              <a:rPr lang="es-MX" dirty="0"/>
              <a:t>El significado entendido como una interpretación.</a:t>
            </a:r>
          </a:p>
        </p:txBody>
      </p:sp>
    </p:spTree>
    <p:extLst>
      <p:ext uri="{BB962C8B-B14F-4D97-AF65-F5344CB8AC3E}">
        <p14:creationId xmlns:p14="http://schemas.microsoft.com/office/powerpoint/2010/main" val="3218549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4653136"/>
            <a:ext cx="7772400" cy="965969"/>
          </a:xfrm>
          <a:solidFill>
            <a:schemeClr val="accent6">
              <a:lumMod val="20000"/>
              <a:lumOff val="80000"/>
              <a:alpha val="62000"/>
            </a:schemeClr>
          </a:solidFill>
          <a:effectLst>
            <a:outerShdw blurRad="50800" dist="38100" dir="8100000" algn="tr" rotWithShape="0">
              <a:prstClr val="black">
                <a:alpha val="40000"/>
              </a:prstClr>
            </a:outerShdw>
          </a:effectLst>
        </p:spPr>
        <p:txBody>
          <a:bodyPr/>
          <a:lstStyle/>
          <a:p>
            <a:pPr algn="ctr"/>
            <a:r>
              <a:rPr lang="es-MX" dirty="0">
                <a:solidFill>
                  <a:schemeClr val="tx1"/>
                </a:solidFill>
                <a:latin typeface="DFKai-SB" pitchFamily="65" charset="-120"/>
                <a:ea typeface="DFKai-SB" pitchFamily="65" charset="-120"/>
              </a:rPr>
              <a:t>Representaciones sociales</a:t>
            </a:r>
          </a:p>
        </p:txBody>
      </p:sp>
      <p:sp>
        <p:nvSpPr>
          <p:cNvPr id="6" name="CuadroTexto 5"/>
          <p:cNvSpPr txBox="1"/>
          <p:nvPr/>
        </p:nvSpPr>
        <p:spPr>
          <a:xfrm>
            <a:off x="35496" y="44624"/>
            <a:ext cx="1588897" cy="307777"/>
          </a:xfrm>
          <a:prstGeom prst="rect">
            <a:avLst/>
          </a:prstGeom>
          <a:noFill/>
        </p:spPr>
        <p:txBody>
          <a:bodyPr wrap="none" rtlCol="0">
            <a:spAutoFit/>
          </a:bodyPr>
          <a:lstStyle/>
          <a:p>
            <a:r>
              <a:rPr lang="es-MX" sz="1400" i="1" dirty="0">
                <a:solidFill>
                  <a:srgbClr val="51C3F9">
                    <a:lumMod val="20000"/>
                    <a:lumOff val="80000"/>
                  </a:srgbClr>
                </a:solidFill>
              </a:rPr>
              <a:t>Segunda Sección</a:t>
            </a:r>
          </a:p>
        </p:txBody>
      </p:sp>
    </p:spTree>
    <p:extLst>
      <p:ext uri="{BB962C8B-B14F-4D97-AF65-F5344CB8AC3E}">
        <p14:creationId xmlns:p14="http://schemas.microsoft.com/office/powerpoint/2010/main" val="2415001286"/>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Son:</a:t>
            </a:r>
          </a:p>
        </p:txBody>
      </p:sp>
      <p:sp>
        <p:nvSpPr>
          <p:cNvPr id="3" name="Marcador de contenido 2"/>
          <p:cNvSpPr>
            <a:spLocks noGrp="1"/>
          </p:cNvSpPr>
          <p:nvPr>
            <p:ph idx="1"/>
          </p:nvPr>
        </p:nvSpPr>
        <p:spPr/>
        <p:txBody>
          <a:bodyPr/>
          <a:lstStyle/>
          <a:p>
            <a:r>
              <a:rPr lang="es-MX" dirty="0"/>
              <a:t>Imágenes que condensan un conjunto de significados y sistemas de referencia que permiten al sujeto interpretar lo que sucede y darle un sentido, en especial si es inesperado.</a:t>
            </a:r>
          </a:p>
          <a:p>
            <a:pPr lvl="1"/>
            <a:r>
              <a:rPr lang="es-MX" i="1" dirty="0"/>
              <a:t>“Un objeto polémico irrumpe el espacio  consensuado y lo primero que se hace es platicarlo para domesticarlo, es decir dar un sentido y una explicación” (De la Torre, 2017).</a:t>
            </a:r>
          </a:p>
        </p:txBody>
      </p:sp>
    </p:spTree>
    <p:extLst>
      <p:ext uri="{BB962C8B-B14F-4D97-AF65-F5344CB8AC3E}">
        <p14:creationId xmlns:p14="http://schemas.microsoft.com/office/powerpoint/2010/main" val="19332551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627784" y="404664"/>
            <a:ext cx="5760640" cy="1180728"/>
          </a:xfrm>
        </p:spPr>
        <p:txBody>
          <a:bodyPr/>
          <a:lstStyle/>
          <a:p>
            <a:r>
              <a:rPr lang="es-MX" dirty="0"/>
              <a:t>Condensa en una imagen </a:t>
            </a:r>
            <a:r>
              <a:rPr lang="es-MX" dirty="0" err="1"/>
              <a:t>cosificante</a:t>
            </a:r>
            <a:r>
              <a:rPr lang="es-MX" dirty="0"/>
              <a:t> las relaciones sociales y los prejuicios.</a:t>
            </a:r>
          </a:p>
        </p:txBody>
      </p:sp>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251520" y="1412776"/>
            <a:ext cx="6189052" cy="4824536"/>
          </a:xfrm>
          <a:prstGeom prst="rect">
            <a:avLst/>
          </a:prstGeom>
        </p:spPr>
      </p:pic>
    </p:spTree>
    <p:extLst>
      <p:ext uri="{BB962C8B-B14F-4D97-AF65-F5344CB8AC3E}">
        <p14:creationId xmlns:p14="http://schemas.microsoft.com/office/powerpoint/2010/main" val="27616521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520" y="260649"/>
            <a:ext cx="7859216" cy="1584176"/>
          </a:xfrm>
        </p:spPr>
        <p:txBody>
          <a:bodyPr/>
          <a:lstStyle/>
          <a:p>
            <a:r>
              <a:rPr lang="es-MX" dirty="0"/>
              <a:t>Son categorías que permiten clasificar las circunstancias, los fenómenos y a los individuos con los que el sujeto se relaciona.</a:t>
            </a:r>
          </a:p>
        </p:txBody>
      </p:sp>
      <p:pic>
        <p:nvPicPr>
          <p:cNvPr id="4" name="Imagen 3"/>
          <p:cNvPicPr>
            <a:picLocks noChangeAspect="1"/>
          </p:cNvPicPr>
          <p:nvPr/>
        </p:nvPicPr>
        <p:blipFill>
          <a:blip r:embed="rId3"/>
          <a:stretch>
            <a:fillRect/>
          </a:stretch>
        </p:blipFill>
        <p:spPr>
          <a:xfrm>
            <a:off x="1691680" y="2204864"/>
            <a:ext cx="5226834" cy="3384375"/>
          </a:xfrm>
          <a:prstGeom prst="rect">
            <a:avLst/>
          </a:prstGeom>
        </p:spPr>
      </p:pic>
    </p:spTree>
    <p:extLst>
      <p:ext uri="{BB962C8B-B14F-4D97-AF65-F5344CB8AC3E}">
        <p14:creationId xmlns:p14="http://schemas.microsoft.com/office/powerpoint/2010/main" val="40457095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77D321F-8B7F-4DD1-8467-FFF9F59CAAF4}"/>
              </a:ext>
            </a:extLst>
          </p:cNvPr>
          <p:cNvSpPr>
            <a:spLocks noGrp="1"/>
          </p:cNvSpPr>
          <p:nvPr>
            <p:ph idx="4294967295"/>
          </p:nvPr>
        </p:nvSpPr>
        <p:spPr>
          <a:xfrm>
            <a:off x="642143" y="620688"/>
            <a:ext cx="7859713" cy="4464496"/>
          </a:xfrm>
        </p:spPr>
        <p:txBody>
          <a:bodyPr/>
          <a:lstStyle/>
          <a:p>
            <a:pPr>
              <a:lnSpc>
                <a:spcPct val="150000"/>
              </a:lnSpc>
            </a:pPr>
            <a:r>
              <a:rPr lang="es-MX" dirty="0"/>
              <a:t>La representación social corresponde a un acto del pensamiento en el cual el sujeto se relaciona con un objeto y mediante diversos mecanismos ese objeto es sustituido por un símbolo (León, 2002).</a:t>
            </a:r>
          </a:p>
        </p:txBody>
      </p:sp>
    </p:spTree>
    <p:extLst>
      <p:ext uri="{BB962C8B-B14F-4D97-AF65-F5344CB8AC3E}">
        <p14:creationId xmlns:p14="http://schemas.microsoft.com/office/powerpoint/2010/main" val="3137140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571184" cy="562074"/>
          </a:xfrm>
        </p:spPr>
        <p:txBody>
          <a:bodyPr/>
          <a:lstStyle/>
          <a:p>
            <a:r>
              <a:rPr lang="es-MX" dirty="0">
                <a:solidFill>
                  <a:schemeClr val="accent2">
                    <a:lumMod val="50000"/>
                  </a:schemeClr>
                </a:solidFill>
                <a:latin typeface="+mj-lt"/>
              </a:rPr>
              <a:t>Contenido</a:t>
            </a:r>
          </a:p>
        </p:txBody>
      </p:sp>
      <p:grpSp>
        <p:nvGrpSpPr>
          <p:cNvPr id="40" name="Grupo 39"/>
          <p:cNvGrpSpPr/>
          <p:nvPr/>
        </p:nvGrpSpPr>
        <p:grpSpPr>
          <a:xfrm>
            <a:off x="395536" y="1405314"/>
            <a:ext cx="7728452" cy="502266"/>
            <a:chOff x="395536" y="1405314"/>
            <a:chExt cx="7728452" cy="502266"/>
          </a:xfrm>
        </p:grpSpPr>
        <p:sp>
          <p:nvSpPr>
            <p:cNvPr id="9" name="Rectángulo redondeado 8"/>
            <p:cNvSpPr/>
            <p:nvPr/>
          </p:nvSpPr>
          <p:spPr>
            <a:xfrm>
              <a:off x="995196" y="1412776"/>
              <a:ext cx="7128792" cy="494804"/>
            </a:xfrm>
            <a:prstGeom prst="roundRect">
              <a:avLst/>
            </a:prstGeom>
            <a:solidFill>
              <a:schemeClr val="accent6">
                <a:lumMod val="20000"/>
                <a:lumOff val="80000"/>
              </a:schemeClr>
            </a:solidFill>
            <a:ln>
              <a:solidFill>
                <a:schemeClr val="accent6">
                  <a:lumMod val="50000"/>
                </a:schemeClr>
              </a:solidFill>
            </a:ln>
            <a:effectLst>
              <a:outerShdw blurRad="50800" dist="38100" algn="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r>
                <a:rPr lang="es-MX" dirty="0">
                  <a:solidFill>
                    <a:schemeClr val="accent1">
                      <a:lumMod val="50000"/>
                    </a:schemeClr>
                  </a:solidFill>
                </a:rPr>
                <a:t>Guion explicativo para el empleo del material didáctico</a:t>
              </a:r>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405314"/>
              <a:ext cx="470428" cy="462101"/>
            </a:xfrm>
            <a:prstGeom prst="rect">
              <a:avLst/>
            </a:prstGeom>
          </p:spPr>
        </p:pic>
      </p:grpSp>
      <p:grpSp>
        <p:nvGrpSpPr>
          <p:cNvPr id="54" name="Grupo 53"/>
          <p:cNvGrpSpPr/>
          <p:nvPr/>
        </p:nvGrpSpPr>
        <p:grpSpPr>
          <a:xfrm>
            <a:off x="395536" y="2067455"/>
            <a:ext cx="7728452" cy="494804"/>
            <a:chOff x="395536" y="2067455"/>
            <a:chExt cx="7728452" cy="494804"/>
          </a:xfrm>
        </p:grpSpPr>
        <p:sp>
          <p:nvSpPr>
            <p:cNvPr id="14" name="Rectángulo redondeado 13"/>
            <p:cNvSpPr/>
            <p:nvPr/>
          </p:nvSpPr>
          <p:spPr>
            <a:xfrm>
              <a:off x="995196" y="2067455"/>
              <a:ext cx="7128792" cy="494804"/>
            </a:xfrm>
            <a:prstGeom prst="roundRect">
              <a:avLst/>
            </a:prstGeom>
            <a:solidFill>
              <a:schemeClr val="accent6">
                <a:lumMod val="20000"/>
                <a:lumOff val="80000"/>
              </a:schemeClr>
            </a:solidFill>
            <a:ln>
              <a:solidFill>
                <a:schemeClr val="accent6">
                  <a:lumMod val="50000"/>
                </a:schemeClr>
              </a:solidFill>
            </a:ln>
            <a:effectLst>
              <a:outerShdw blurRad="50800" dist="38100" algn="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r>
                <a:rPr lang="es-MX" dirty="0">
                  <a:solidFill>
                    <a:schemeClr val="accent1">
                      <a:lumMod val="50000"/>
                    </a:schemeClr>
                  </a:solidFill>
                </a:rPr>
                <a:t>Presentación</a:t>
              </a:r>
            </a:p>
          </p:txBody>
        </p:sp>
        <p:pic>
          <p:nvPicPr>
            <p:cNvPr id="48" name="Imagen 4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067455"/>
              <a:ext cx="470428" cy="462101"/>
            </a:xfrm>
            <a:prstGeom prst="rect">
              <a:avLst/>
            </a:prstGeom>
          </p:spPr>
        </p:pic>
      </p:grpSp>
      <p:grpSp>
        <p:nvGrpSpPr>
          <p:cNvPr id="55" name="Grupo 54"/>
          <p:cNvGrpSpPr/>
          <p:nvPr/>
        </p:nvGrpSpPr>
        <p:grpSpPr>
          <a:xfrm>
            <a:off x="395536" y="2722134"/>
            <a:ext cx="7728452" cy="494804"/>
            <a:chOff x="395536" y="2722134"/>
            <a:chExt cx="7728452" cy="494804"/>
          </a:xfrm>
        </p:grpSpPr>
        <p:sp>
          <p:nvSpPr>
            <p:cNvPr id="39" name="Rectángulo redondeado 38"/>
            <p:cNvSpPr/>
            <p:nvPr/>
          </p:nvSpPr>
          <p:spPr>
            <a:xfrm>
              <a:off x="995196" y="2722134"/>
              <a:ext cx="7128792" cy="494804"/>
            </a:xfrm>
            <a:prstGeom prst="roundRect">
              <a:avLst/>
            </a:prstGeom>
            <a:solidFill>
              <a:schemeClr val="accent6">
                <a:lumMod val="20000"/>
                <a:lumOff val="80000"/>
              </a:schemeClr>
            </a:solidFill>
            <a:ln>
              <a:solidFill>
                <a:schemeClr val="accent6">
                  <a:lumMod val="50000"/>
                </a:schemeClr>
              </a:solidFill>
            </a:ln>
            <a:effectLst>
              <a:outerShdw blurRad="50800" dist="38100" algn="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r>
                <a:rPr lang="es-MX" dirty="0">
                  <a:solidFill>
                    <a:schemeClr val="accent1">
                      <a:lumMod val="50000"/>
                    </a:schemeClr>
                  </a:solidFill>
                </a:rPr>
                <a:t>Contextualización de la UC en la UA</a:t>
              </a:r>
            </a:p>
          </p:txBody>
        </p:sp>
        <p:pic>
          <p:nvPicPr>
            <p:cNvPr id="49" name="Imagen 4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722134"/>
              <a:ext cx="470428" cy="462101"/>
            </a:xfrm>
            <a:prstGeom prst="rect">
              <a:avLst/>
            </a:prstGeom>
          </p:spPr>
        </p:pic>
      </p:grpSp>
      <p:grpSp>
        <p:nvGrpSpPr>
          <p:cNvPr id="56" name="Grupo 55"/>
          <p:cNvGrpSpPr/>
          <p:nvPr/>
        </p:nvGrpSpPr>
        <p:grpSpPr>
          <a:xfrm>
            <a:off x="395536" y="3376813"/>
            <a:ext cx="7728452" cy="494804"/>
            <a:chOff x="395536" y="3376813"/>
            <a:chExt cx="7728452" cy="494804"/>
          </a:xfrm>
        </p:grpSpPr>
        <p:sp>
          <p:nvSpPr>
            <p:cNvPr id="19" name="Rectángulo redondeado 18"/>
            <p:cNvSpPr/>
            <p:nvPr/>
          </p:nvSpPr>
          <p:spPr>
            <a:xfrm>
              <a:off x="995196" y="3376813"/>
              <a:ext cx="7128792" cy="494804"/>
            </a:xfrm>
            <a:prstGeom prst="roundRect">
              <a:avLst/>
            </a:prstGeom>
            <a:solidFill>
              <a:schemeClr val="accent6">
                <a:lumMod val="20000"/>
                <a:lumOff val="80000"/>
              </a:schemeClr>
            </a:solidFill>
            <a:ln>
              <a:solidFill>
                <a:schemeClr val="accent6">
                  <a:lumMod val="50000"/>
                </a:schemeClr>
              </a:solidFill>
            </a:ln>
            <a:effectLst>
              <a:outerShdw blurRad="50800" dist="38100" algn="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r>
                <a:rPr lang="es-MX" dirty="0">
                  <a:solidFill>
                    <a:schemeClr val="accent1">
                      <a:lumMod val="50000"/>
                    </a:schemeClr>
                  </a:solidFill>
                </a:rPr>
                <a:t>Competencia</a:t>
              </a:r>
            </a:p>
          </p:txBody>
        </p:sp>
        <p:pic>
          <p:nvPicPr>
            <p:cNvPr id="50" name="Imagen 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3376813"/>
              <a:ext cx="470428" cy="462101"/>
            </a:xfrm>
            <a:prstGeom prst="rect">
              <a:avLst/>
            </a:prstGeom>
          </p:spPr>
        </p:pic>
      </p:grpSp>
      <p:grpSp>
        <p:nvGrpSpPr>
          <p:cNvPr id="57" name="Grupo 56"/>
          <p:cNvGrpSpPr/>
          <p:nvPr/>
        </p:nvGrpSpPr>
        <p:grpSpPr>
          <a:xfrm>
            <a:off x="395536" y="4031492"/>
            <a:ext cx="7728452" cy="494804"/>
            <a:chOff x="395536" y="4031492"/>
            <a:chExt cx="7728452" cy="494804"/>
          </a:xfrm>
        </p:grpSpPr>
        <p:sp>
          <p:nvSpPr>
            <p:cNvPr id="24" name="Rectángulo redondeado 23"/>
            <p:cNvSpPr/>
            <p:nvPr/>
          </p:nvSpPr>
          <p:spPr>
            <a:xfrm>
              <a:off x="995196" y="4031492"/>
              <a:ext cx="7128792" cy="494804"/>
            </a:xfrm>
            <a:prstGeom prst="roundRect">
              <a:avLst/>
            </a:prstGeom>
            <a:solidFill>
              <a:schemeClr val="accent6">
                <a:lumMod val="20000"/>
                <a:lumOff val="80000"/>
              </a:schemeClr>
            </a:solidFill>
            <a:ln>
              <a:solidFill>
                <a:schemeClr val="accent6">
                  <a:lumMod val="50000"/>
                </a:schemeClr>
              </a:solidFill>
            </a:ln>
            <a:effectLst>
              <a:outerShdw blurRad="50800" dist="38100" algn="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r>
                <a:rPr lang="es-MX" dirty="0">
                  <a:solidFill>
                    <a:schemeClr val="accent1">
                      <a:lumMod val="50000"/>
                    </a:schemeClr>
                  </a:solidFill>
                </a:rPr>
                <a:t>Representaciones sociales</a:t>
              </a:r>
            </a:p>
          </p:txBody>
        </p:sp>
        <p:pic>
          <p:nvPicPr>
            <p:cNvPr id="51" name="Imagen 5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031492"/>
              <a:ext cx="470428" cy="462101"/>
            </a:xfrm>
            <a:prstGeom prst="rect">
              <a:avLst/>
            </a:prstGeom>
          </p:spPr>
        </p:pic>
      </p:grpSp>
      <p:grpSp>
        <p:nvGrpSpPr>
          <p:cNvPr id="58" name="Grupo 57"/>
          <p:cNvGrpSpPr/>
          <p:nvPr/>
        </p:nvGrpSpPr>
        <p:grpSpPr>
          <a:xfrm>
            <a:off x="395536" y="4686171"/>
            <a:ext cx="7728452" cy="494804"/>
            <a:chOff x="395536" y="4686171"/>
            <a:chExt cx="7728452" cy="494804"/>
          </a:xfrm>
        </p:grpSpPr>
        <p:sp>
          <p:nvSpPr>
            <p:cNvPr id="29" name="Rectángulo redondeado 28"/>
            <p:cNvSpPr/>
            <p:nvPr/>
          </p:nvSpPr>
          <p:spPr>
            <a:xfrm>
              <a:off x="995196" y="4686171"/>
              <a:ext cx="7128792" cy="494804"/>
            </a:xfrm>
            <a:prstGeom prst="roundRect">
              <a:avLst/>
            </a:prstGeom>
            <a:solidFill>
              <a:schemeClr val="accent6">
                <a:lumMod val="20000"/>
                <a:lumOff val="80000"/>
              </a:schemeClr>
            </a:solidFill>
            <a:ln>
              <a:solidFill>
                <a:schemeClr val="accent6">
                  <a:lumMod val="50000"/>
                </a:schemeClr>
              </a:solidFill>
            </a:ln>
            <a:effectLst>
              <a:outerShdw blurRad="50800" dist="38100" algn="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r>
                <a:rPr lang="es-MX" dirty="0">
                  <a:solidFill>
                    <a:schemeClr val="accent1">
                      <a:lumMod val="50000"/>
                    </a:schemeClr>
                  </a:solidFill>
                </a:rPr>
                <a:t>Redes semánticas</a:t>
              </a:r>
            </a:p>
          </p:txBody>
        </p:sp>
        <p:pic>
          <p:nvPicPr>
            <p:cNvPr id="52" name="Imagen 5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686171"/>
              <a:ext cx="470428" cy="462101"/>
            </a:xfrm>
            <a:prstGeom prst="rect">
              <a:avLst/>
            </a:prstGeom>
          </p:spPr>
        </p:pic>
      </p:grpSp>
      <p:grpSp>
        <p:nvGrpSpPr>
          <p:cNvPr id="59" name="Grupo 58"/>
          <p:cNvGrpSpPr/>
          <p:nvPr/>
        </p:nvGrpSpPr>
        <p:grpSpPr>
          <a:xfrm>
            <a:off x="395536" y="5340850"/>
            <a:ext cx="7728452" cy="494806"/>
            <a:chOff x="395536" y="5340850"/>
            <a:chExt cx="7728452" cy="494806"/>
          </a:xfrm>
        </p:grpSpPr>
        <p:sp>
          <p:nvSpPr>
            <p:cNvPr id="34" name="Rectángulo redondeado 33"/>
            <p:cNvSpPr/>
            <p:nvPr/>
          </p:nvSpPr>
          <p:spPr>
            <a:xfrm>
              <a:off x="995196" y="5340852"/>
              <a:ext cx="7128792" cy="494804"/>
            </a:xfrm>
            <a:prstGeom prst="roundRect">
              <a:avLst/>
            </a:prstGeom>
            <a:solidFill>
              <a:schemeClr val="accent6">
                <a:lumMod val="20000"/>
                <a:lumOff val="80000"/>
              </a:schemeClr>
            </a:solidFill>
            <a:ln>
              <a:solidFill>
                <a:schemeClr val="accent6">
                  <a:lumMod val="50000"/>
                </a:schemeClr>
              </a:solidFill>
            </a:ln>
            <a:effectLst>
              <a:outerShdw blurRad="50800" dist="38100" algn="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r>
                <a:rPr lang="es-MX" dirty="0">
                  <a:solidFill>
                    <a:schemeClr val="accent1">
                      <a:lumMod val="50000"/>
                    </a:schemeClr>
                  </a:solidFill>
                </a:rPr>
                <a:t>Bibliografía</a:t>
              </a:r>
            </a:p>
          </p:txBody>
        </p:sp>
        <p:pic>
          <p:nvPicPr>
            <p:cNvPr id="53" name="Imagen 5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5340850"/>
              <a:ext cx="470428" cy="462101"/>
            </a:xfrm>
            <a:prstGeom prst="rect">
              <a:avLst/>
            </a:prstGeom>
          </p:spPr>
        </p:pic>
      </p:grpSp>
    </p:spTree>
    <p:extLst>
      <p:ext uri="{BB962C8B-B14F-4D97-AF65-F5344CB8AC3E}">
        <p14:creationId xmlns:p14="http://schemas.microsoft.com/office/powerpoint/2010/main" val="42656977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77D321F-8B7F-4DD1-8467-FFF9F59CAAF4}"/>
              </a:ext>
            </a:extLst>
          </p:cNvPr>
          <p:cNvSpPr>
            <a:spLocks noGrp="1"/>
          </p:cNvSpPr>
          <p:nvPr>
            <p:ph idx="4294967295"/>
          </p:nvPr>
        </p:nvSpPr>
        <p:spPr>
          <a:xfrm>
            <a:off x="755576" y="188640"/>
            <a:ext cx="7859713" cy="2160240"/>
          </a:xfrm>
        </p:spPr>
        <p:txBody>
          <a:bodyPr/>
          <a:lstStyle/>
          <a:p>
            <a:pPr>
              <a:lnSpc>
                <a:spcPct val="150000"/>
              </a:lnSpc>
            </a:pPr>
            <a:r>
              <a:rPr lang="es-MX" dirty="0"/>
              <a:t>“El objeto queda representado simbólicamente en la mente del sujeto”(</a:t>
            </a:r>
            <a:r>
              <a:rPr lang="es-MX" dirty="0" err="1"/>
              <a:t>Materán</a:t>
            </a:r>
            <a:r>
              <a:rPr lang="es-MX" dirty="0"/>
              <a:t>, 2008:1).</a:t>
            </a:r>
          </a:p>
        </p:txBody>
      </p:sp>
      <p:pic>
        <p:nvPicPr>
          <p:cNvPr id="4" name="Imagen 3">
            <a:extLst>
              <a:ext uri="{FF2B5EF4-FFF2-40B4-BE49-F238E27FC236}">
                <a16:creationId xmlns:a16="http://schemas.microsoft.com/office/drawing/2014/main" id="{E319E274-5183-486D-B2B2-7DB597877A1F}"/>
              </a:ext>
            </a:extLst>
          </p:cNvPr>
          <p:cNvPicPr>
            <a:picLocks noChangeAspect="1"/>
          </p:cNvPicPr>
          <p:nvPr/>
        </p:nvPicPr>
        <p:blipFill>
          <a:blip r:embed="rId2"/>
          <a:stretch>
            <a:fillRect/>
          </a:stretch>
        </p:blipFill>
        <p:spPr>
          <a:xfrm>
            <a:off x="4932040" y="3068960"/>
            <a:ext cx="3995936" cy="2995653"/>
          </a:xfrm>
          <a:prstGeom prst="rect">
            <a:avLst/>
          </a:prstGeom>
        </p:spPr>
      </p:pic>
      <p:sp>
        <p:nvSpPr>
          <p:cNvPr id="5" name="Flecha: a la derecha con bandas 4">
            <a:extLst>
              <a:ext uri="{FF2B5EF4-FFF2-40B4-BE49-F238E27FC236}">
                <a16:creationId xmlns:a16="http://schemas.microsoft.com/office/drawing/2014/main" id="{3EF638E1-4CEC-4995-B511-22478491D59D}"/>
              </a:ext>
            </a:extLst>
          </p:cNvPr>
          <p:cNvSpPr/>
          <p:nvPr/>
        </p:nvSpPr>
        <p:spPr>
          <a:xfrm>
            <a:off x="2555776" y="4293096"/>
            <a:ext cx="1800200" cy="1296144"/>
          </a:xfrm>
          <a:prstGeom prst="stripedRightArrow">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1200" dirty="0">
                <a:solidFill>
                  <a:schemeClr val="tx1"/>
                </a:solidFill>
              </a:rPr>
              <a:t>Representación social</a:t>
            </a:r>
          </a:p>
        </p:txBody>
      </p:sp>
      <p:sp>
        <p:nvSpPr>
          <p:cNvPr id="6" name="CuadroTexto 5">
            <a:extLst>
              <a:ext uri="{FF2B5EF4-FFF2-40B4-BE49-F238E27FC236}">
                <a16:creationId xmlns:a16="http://schemas.microsoft.com/office/drawing/2014/main" id="{5F1E9867-3BAE-41FE-9C69-1E82CC29A492}"/>
              </a:ext>
            </a:extLst>
          </p:cNvPr>
          <p:cNvSpPr txBox="1"/>
          <p:nvPr/>
        </p:nvSpPr>
        <p:spPr>
          <a:xfrm>
            <a:off x="765940" y="4725144"/>
            <a:ext cx="1332416" cy="461665"/>
          </a:xfrm>
          <a:prstGeom prst="rect">
            <a:avLst/>
          </a:prstGeom>
          <a:noFill/>
        </p:spPr>
        <p:txBody>
          <a:bodyPr wrap="none" rtlCol="0">
            <a:spAutoFit/>
          </a:bodyPr>
          <a:lstStyle/>
          <a:p>
            <a:r>
              <a:rPr lang="es-MX" sz="2400" dirty="0"/>
              <a:t>Desierto</a:t>
            </a:r>
          </a:p>
        </p:txBody>
      </p:sp>
    </p:spTree>
    <p:extLst>
      <p:ext uri="{BB962C8B-B14F-4D97-AF65-F5344CB8AC3E}">
        <p14:creationId xmlns:p14="http://schemas.microsoft.com/office/powerpoint/2010/main" val="2557346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F0CE8F35-A489-446B-8A65-4B4EE250FA1F}"/>
              </a:ext>
            </a:extLst>
          </p:cNvPr>
          <p:cNvGraphicFramePr/>
          <p:nvPr>
            <p:extLst>
              <p:ext uri="{D42A27DB-BD31-4B8C-83A1-F6EECF244321}">
                <p14:modId xmlns:p14="http://schemas.microsoft.com/office/powerpoint/2010/main" val="1247341926"/>
              </p:ext>
            </p:extLst>
          </p:nvPr>
        </p:nvGraphicFramePr>
        <p:xfrm>
          <a:off x="179512" y="188640"/>
          <a:ext cx="8856984" cy="64807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6990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3551930B-BABA-48DF-B8AA-0901BDC63933}"/>
              </a:ext>
            </a:extLst>
          </p:cNvPr>
          <p:cNvSpPr>
            <a:spLocks noGrp="1"/>
          </p:cNvSpPr>
          <p:nvPr>
            <p:ph type="title"/>
          </p:nvPr>
        </p:nvSpPr>
        <p:spPr/>
        <p:txBody>
          <a:bodyPr/>
          <a:lstStyle/>
          <a:p>
            <a:r>
              <a:rPr lang="es-MX" dirty="0"/>
              <a:t>Se constituyen como</a:t>
            </a:r>
          </a:p>
        </p:txBody>
      </p:sp>
      <p:sp>
        <p:nvSpPr>
          <p:cNvPr id="4" name="Marcador de contenido 3">
            <a:extLst>
              <a:ext uri="{FF2B5EF4-FFF2-40B4-BE49-F238E27FC236}">
                <a16:creationId xmlns:a16="http://schemas.microsoft.com/office/drawing/2014/main" id="{8A96A91B-0608-4FB5-AB3C-0E797137B922}"/>
              </a:ext>
            </a:extLst>
          </p:cNvPr>
          <p:cNvSpPr>
            <a:spLocks noGrp="1"/>
          </p:cNvSpPr>
          <p:nvPr>
            <p:ph idx="1"/>
          </p:nvPr>
        </p:nvSpPr>
        <p:spPr/>
        <p:txBody>
          <a:bodyPr/>
          <a:lstStyle/>
          <a:p>
            <a:r>
              <a:rPr lang="es-MX" dirty="0"/>
              <a:t>Sistemas de códigos</a:t>
            </a:r>
          </a:p>
          <a:p>
            <a:r>
              <a:rPr lang="es-MX" dirty="0"/>
              <a:t>Valores</a:t>
            </a:r>
          </a:p>
          <a:p>
            <a:r>
              <a:rPr lang="es-MX" dirty="0"/>
              <a:t>Lógicas clasificatorias</a:t>
            </a:r>
          </a:p>
          <a:p>
            <a:r>
              <a:rPr lang="es-MX" dirty="0"/>
              <a:t>Principios interpretativos y orientadores de las prácticas colectivas</a:t>
            </a:r>
          </a:p>
        </p:txBody>
      </p:sp>
    </p:spTree>
    <p:extLst>
      <p:ext uri="{BB962C8B-B14F-4D97-AF65-F5344CB8AC3E}">
        <p14:creationId xmlns:p14="http://schemas.microsoft.com/office/powerpoint/2010/main" val="8890702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EAB77A-A075-4CED-B03D-BA667E6EB451}"/>
              </a:ext>
            </a:extLst>
          </p:cNvPr>
          <p:cNvSpPr>
            <a:spLocks noGrp="1"/>
          </p:cNvSpPr>
          <p:nvPr>
            <p:ph type="title"/>
          </p:nvPr>
        </p:nvSpPr>
        <p:spPr/>
        <p:txBody>
          <a:bodyPr/>
          <a:lstStyle/>
          <a:p>
            <a:r>
              <a:rPr lang="es-MX" dirty="0"/>
              <a:t>Sirven para</a:t>
            </a:r>
          </a:p>
        </p:txBody>
      </p:sp>
      <p:sp>
        <p:nvSpPr>
          <p:cNvPr id="3" name="Marcador de contenido 2">
            <a:extLst>
              <a:ext uri="{FF2B5EF4-FFF2-40B4-BE49-F238E27FC236}">
                <a16:creationId xmlns:a16="http://schemas.microsoft.com/office/drawing/2014/main" id="{BA208365-DB50-43B6-B8B6-9A5EDF2C178A}"/>
              </a:ext>
            </a:extLst>
          </p:cNvPr>
          <p:cNvSpPr>
            <a:spLocks noGrp="1"/>
          </p:cNvSpPr>
          <p:nvPr>
            <p:ph idx="1"/>
          </p:nvPr>
        </p:nvSpPr>
        <p:spPr/>
        <p:txBody>
          <a:bodyPr/>
          <a:lstStyle/>
          <a:p>
            <a:r>
              <a:rPr lang="es-MX" dirty="0"/>
              <a:t>Entender la dinámica de las interacciones sociales.</a:t>
            </a:r>
          </a:p>
          <a:p>
            <a:r>
              <a:rPr lang="es-MX" dirty="0"/>
              <a:t>Esclarecer los determinantes de las prácticas sociales.</a:t>
            </a:r>
          </a:p>
          <a:p>
            <a:r>
              <a:rPr lang="es-MX" dirty="0"/>
              <a:t>La representación, el discurso y la práctica se generan mutuamente, (</a:t>
            </a:r>
            <a:r>
              <a:rPr lang="es-MX" dirty="0" err="1"/>
              <a:t>Abric</a:t>
            </a:r>
            <a:r>
              <a:rPr lang="es-MX" dirty="0"/>
              <a:t>, </a:t>
            </a:r>
            <a:r>
              <a:rPr lang="es-MX"/>
              <a:t>1994).</a:t>
            </a:r>
            <a:endParaRPr lang="es-MX" dirty="0"/>
          </a:p>
        </p:txBody>
      </p:sp>
    </p:spTree>
    <p:extLst>
      <p:ext uri="{BB962C8B-B14F-4D97-AF65-F5344CB8AC3E}">
        <p14:creationId xmlns:p14="http://schemas.microsoft.com/office/powerpoint/2010/main" val="24431793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4653136"/>
            <a:ext cx="7772400" cy="965969"/>
          </a:xfrm>
          <a:solidFill>
            <a:schemeClr val="accent6">
              <a:lumMod val="20000"/>
              <a:lumOff val="80000"/>
              <a:alpha val="62000"/>
            </a:schemeClr>
          </a:solidFill>
          <a:effectLst>
            <a:outerShdw blurRad="50800" dist="38100" dir="8100000" algn="tr" rotWithShape="0">
              <a:prstClr val="black">
                <a:alpha val="40000"/>
              </a:prstClr>
            </a:outerShdw>
          </a:effectLst>
        </p:spPr>
        <p:txBody>
          <a:bodyPr/>
          <a:lstStyle/>
          <a:p>
            <a:pPr algn="ctr"/>
            <a:r>
              <a:rPr lang="es-MX" dirty="0">
                <a:solidFill>
                  <a:schemeClr val="tx1"/>
                </a:solidFill>
                <a:latin typeface="DFKai-SB" pitchFamily="65" charset="-120"/>
                <a:ea typeface="DFKai-SB" pitchFamily="65" charset="-120"/>
              </a:rPr>
              <a:t>Redes semánticas</a:t>
            </a:r>
          </a:p>
        </p:txBody>
      </p:sp>
      <p:sp>
        <p:nvSpPr>
          <p:cNvPr id="6" name="CuadroTexto 5"/>
          <p:cNvSpPr txBox="1"/>
          <p:nvPr/>
        </p:nvSpPr>
        <p:spPr>
          <a:xfrm>
            <a:off x="35496" y="44624"/>
            <a:ext cx="1588897" cy="307777"/>
          </a:xfrm>
          <a:prstGeom prst="rect">
            <a:avLst/>
          </a:prstGeom>
          <a:noFill/>
        </p:spPr>
        <p:txBody>
          <a:bodyPr wrap="none" rtlCol="0">
            <a:spAutoFit/>
          </a:bodyPr>
          <a:lstStyle/>
          <a:p>
            <a:r>
              <a:rPr lang="es-MX" sz="1400" i="1" dirty="0">
                <a:solidFill>
                  <a:srgbClr val="51C3F9">
                    <a:lumMod val="20000"/>
                    <a:lumOff val="80000"/>
                  </a:srgbClr>
                </a:solidFill>
              </a:rPr>
              <a:t>Segunda Sección</a:t>
            </a:r>
          </a:p>
        </p:txBody>
      </p:sp>
    </p:spTree>
    <p:extLst>
      <p:ext uri="{BB962C8B-B14F-4D97-AF65-F5344CB8AC3E}">
        <p14:creationId xmlns:p14="http://schemas.microsoft.com/office/powerpoint/2010/main" val="205834152"/>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179511" y="5229200"/>
            <a:ext cx="8907671" cy="804862"/>
          </a:xfrm>
        </p:spPr>
        <p:txBody>
          <a:bodyPr/>
          <a:lstStyle/>
          <a:p>
            <a:pPr algn="ctr"/>
            <a:r>
              <a:rPr lang="es-MX" sz="2400" dirty="0"/>
              <a:t>Una red semántica es una representación del conocimiento mediante nodos (conceptos) y ramas o arcos (relaciones de herencia o descripción) (</a:t>
            </a:r>
            <a:r>
              <a:rPr lang="es-MX" sz="2400" dirty="0" err="1"/>
              <a:t>Quillian</a:t>
            </a:r>
            <a:r>
              <a:rPr lang="es-MX" sz="2400" dirty="0"/>
              <a:t> y Collins, 1968)</a:t>
            </a:r>
          </a:p>
        </p:txBody>
      </p:sp>
      <p:pic>
        <p:nvPicPr>
          <p:cNvPr id="5" name="Imagen 4"/>
          <p:cNvPicPr>
            <a:picLocks noChangeAspect="1"/>
          </p:cNvPicPr>
          <p:nvPr/>
        </p:nvPicPr>
        <p:blipFill>
          <a:blip r:embed="rId2"/>
          <a:stretch>
            <a:fillRect/>
          </a:stretch>
        </p:blipFill>
        <p:spPr>
          <a:xfrm>
            <a:off x="179512" y="260648"/>
            <a:ext cx="8907671" cy="4752528"/>
          </a:xfrm>
          <a:prstGeom prst="rect">
            <a:avLst/>
          </a:prstGeom>
        </p:spPr>
      </p:pic>
    </p:spTree>
    <p:extLst>
      <p:ext uri="{BB962C8B-B14F-4D97-AF65-F5344CB8AC3E}">
        <p14:creationId xmlns:p14="http://schemas.microsoft.com/office/powerpoint/2010/main" val="26047472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Redes complejas de significados.</a:t>
            </a:r>
          </a:p>
        </p:txBody>
      </p:sp>
      <p:sp>
        <p:nvSpPr>
          <p:cNvPr id="3" name="Marcador de contenido 2"/>
          <p:cNvSpPr>
            <a:spLocks noGrp="1"/>
          </p:cNvSpPr>
          <p:nvPr>
            <p:ph idx="1"/>
          </p:nvPr>
        </p:nvSpPr>
        <p:spPr/>
        <p:txBody>
          <a:bodyPr/>
          <a:lstStyle/>
          <a:p>
            <a:r>
              <a:rPr lang="es-MX" dirty="0"/>
              <a:t>Un concepto está contenido en sus relaciones con otros conceptos en la memoria, mismos que producen estructuras complejas que le dan significado.</a:t>
            </a:r>
          </a:p>
          <a:p>
            <a:pPr lvl="1"/>
            <a:r>
              <a:rPr lang="es-MX" dirty="0"/>
              <a:t>Proceso de información.</a:t>
            </a:r>
          </a:p>
          <a:p>
            <a:pPr lvl="1"/>
            <a:r>
              <a:rPr lang="es-MX" dirty="0"/>
              <a:t>Información saliente (algo que destaca)</a:t>
            </a:r>
          </a:p>
          <a:p>
            <a:pPr lvl="1"/>
            <a:r>
              <a:rPr lang="es-MX" dirty="0"/>
              <a:t>Muestra las conductas adaptadas, asociadas a una emoción.</a:t>
            </a:r>
          </a:p>
        </p:txBody>
      </p:sp>
    </p:spTree>
    <p:extLst>
      <p:ext uri="{BB962C8B-B14F-4D97-AF65-F5344CB8AC3E}">
        <p14:creationId xmlns:p14="http://schemas.microsoft.com/office/powerpoint/2010/main" val="40395121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Memoria semántica.</a:t>
            </a:r>
          </a:p>
        </p:txBody>
      </p:sp>
      <p:sp>
        <p:nvSpPr>
          <p:cNvPr id="3" name="Marcador de contenido 2"/>
          <p:cNvSpPr>
            <a:spLocks noGrp="1"/>
          </p:cNvSpPr>
          <p:nvPr>
            <p:ph idx="1"/>
          </p:nvPr>
        </p:nvSpPr>
        <p:spPr>
          <a:xfrm>
            <a:off x="179512" y="1750318"/>
            <a:ext cx="4762872" cy="4525963"/>
          </a:xfrm>
        </p:spPr>
        <p:txBody>
          <a:bodyPr/>
          <a:lstStyle/>
          <a:p>
            <a:r>
              <a:rPr lang="es-MX" dirty="0"/>
              <a:t>Palabras</a:t>
            </a:r>
          </a:p>
          <a:p>
            <a:r>
              <a:rPr lang="es-MX" dirty="0"/>
              <a:t>Símbolos verbales</a:t>
            </a:r>
          </a:p>
          <a:p>
            <a:r>
              <a:rPr lang="es-MX" dirty="0"/>
              <a:t>Referentes</a:t>
            </a:r>
          </a:p>
          <a:p>
            <a:r>
              <a:rPr lang="es-MX" dirty="0"/>
              <a:t>Conceptos</a:t>
            </a:r>
          </a:p>
          <a:p>
            <a:r>
              <a:rPr lang="es-MX" dirty="0"/>
              <a:t>Reglas de manipulación de esos símbolos y de sus relaciones.</a:t>
            </a:r>
          </a:p>
        </p:txBody>
      </p:sp>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3429000" y="893941"/>
            <a:ext cx="5715000" cy="3305175"/>
          </a:xfrm>
          <a:prstGeom prst="rect">
            <a:avLst/>
          </a:prstGeom>
        </p:spPr>
      </p:pic>
    </p:spTree>
    <p:extLst>
      <p:ext uri="{BB962C8B-B14F-4D97-AF65-F5344CB8AC3E}">
        <p14:creationId xmlns:p14="http://schemas.microsoft.com/office/powerpoint/2010/main" val="15138426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Supuestos de la memoria semántica</a:t>
            </a:r>
            <a:br>
              <a:rPr lang="es-MX" dirty="0"/>
            </a:br>
            <a:r>
              <a:rPr lang="es-MX" dirty="0" err="1"/>
              <a:t>Rumelhart</a:t>
            </a:r>
            <a:r>
              <a:rPr lang="es-MX" dirty="0"/>
              <a:t> y Norman (1988)</a:t>
            </a:r>
          </a:p>
        </p:txBody>
      </p:sp>
      <p:sp>
        <p:nvSpPr>
          <p:cNvPr id="3" name="Marcador de contenido 2"/>
          <p:cNvSpPr>
            <a:spLocks noGrp="1"/>
          </p:cNvSpPr>
          <p:nvPr>
            <p:ph idx="1"/>
          </p:nvPr>
        </p:nvSpPr>
        <p:spPr/>
        <p:txBody>
          <a:bodyPr/>
          <a:lstStyle/>
          <a:p>
            <a:r>
              <a:rPr lang="es-MX" dirty="0"/>
              <a:t>Existencia de grupos de símbolos asociados entre sí.</a:t>
            </a:r>
          </a:p>
          <a:p>
            <a:r>
              <a:rPr lang="es-MX" dirty="0"/>
              <a:t>Presencia de una estructura específica de relaciones asociativas.</a:t>
            </a:r>
          </a:p>
          <a:p>
            <a:r>
              <a:rPr lang="es-MX" dirty="0"/>
              <a:t>Organización de la estructura a partir de niveles jerárquicos.</a:t>
            </a:r>
          </a:p>
        </p:txBody>
      </p:sp>
    </p:spTree>
    <p:extLst>
      <p:ext uri="{BB962C8B-B14F-4D97-AF65-F5344CB8AC3E}">
        <p14:creationId xmlns:p14="http://schemas.microsoft.com/office/powerpoint/2010/main" val="22987752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half" idx="1"/>
          </p:nvPr>
        </p:nvPicPr>
        <p:blipFill>
          <a:blip r:embed="rId2"/>
          <a:stretch>
            <a:fillRect/>
          </a:stretch>
        </p:blipFill>
        <p:spPr>
          <a:xfrm>
            <a:off x="323528" y="404664"/>
            <a:ext cx="4038600" cy="4038600"/>
          </a:xfrm>
          <a:prstGeom prst="rect">
            <a:avLst/>
          </a:prstGeom>
        </p:spPr>
      </p:pic>
      <p:sp>
        <p:nvSpPr>
          <p:cNvPr id="7" name="Marcador de contenido 6"/>
          <p:cNvSpPr>
            <a:spLocks noGrp="1"/>
          </p:cNvSpPr>
          <p:nvPr>
            <p:ph sz="half" idx="2"/>
          </p:nvPr>
        </p:nvSpPr>
        <p:spPr>
          <a:xfrm>
            <a:off x="4564986" y="160982"/>
            <a:ext cx="4399502" cy="6364362"/>
          </a:xfrm>
        </p:spPr>
        <p:txBody>
          <a:bodyPr/>
          <a:lstStyle/>
          <a:p>
            <a:r>
              <a:rPr lang="es-MX" dirty="0"/>
              <a:t>La memoria semántica se moldea y la información se representa por medio de redes de conceptos o nodos que se relacionan entre sí, produciendo en esta interacción el SIGNIFICADO.</a:t>
            </a:r>
          </a:p>
        </p:txBody>
      </p:sp>
    </p:spTree>
    <p:extLst>
      <p:ext uri="{BB962C8B-B14F-4D97-AF65-F5344CB8AC3E}">
        <p14:creationId xmlns:p14="http://schemas.microsoft.com/office/powerpoint/2010/main" val="3552186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682752" cy="1162050"/>
          </a:xfrm>
        </p:spPr>
        <p:txBody>
          <a:bodyPr/>
          <a:lstStyle/>
          <a:p>
            <a:r>
              <a:rPr lang="es-MX" dirty="0">
                <a:solidFill>
                  <a:schemeClr val="accent6">
                    <a:lumMod val="50000"/>
                  </a:schemeClr>
                </a:solidFill>
                <a:latin typeface="+mj-lt"/>
              </a:rPr>
              <a:t>Guion explicativo para el empleo de este material didáctico</a:t>
            </a:r>
          </a:p>
        </p:txBody>
      </p:sp>
      <p:sp>
        <p:nvSpPr>
          <p:cNvPr id="5" name="Marcador de texto 4"/>
          <p:cNvSpPr>
            <a:spLocks noGrp="1"/>
          </p:cNvSpPr>
          <p:nvPr>
            <p:ph type="body" sz="half" idx="2"/>
          </p:nvPr>
        </p:nvSpPr>
        <p:spPr>
          <a:xfrm>
            <a:off x="457200" y="2924944"/>
            <a:ext cx="3008313" cy="2785987"/>
          </a:xfrm>
        </p:spPr>
        <p:txBody>
          <a:bodyPr/>
          <a:lstStyle/>
          <a:p>
            <a:r>
              <a:rPr lang="es-MX" dirty="0"/>
              <a:t>Este material fue diseñado en una presentación de PowerPoint, su organización favorece la lectura ágil y fluida, por ello se omitieron las animaciones.</a:t>
            </a:r>
          </a:p>
          <a:p>
            <a:endParaRPr lang="es-MX" dirty="0"/>
          </a:p>
          <a:p>
            <a:r>
              <a:rPr lang="es-MX" dirty="0"/>
              <a:t>Los contenidos están organizados para la revisión teórica conceptual que argumenta los esquemas y ejemplos planteados.</a:t>
            </a:r>
          </a:p>
          <a:p>
            <a:endParaRPr lang="es-MX" dirty="0"/>
          </a:p>
        </p:txBody>
      </p:sp>
      <p:pic>
        <p:nvPicPr>
          <p:cNvPr id="3" name="Imagen 2"/>
          <p:cNvPicPr>
            <a:picLocks noChangeAspect="1"/>
          </p:cNvPicPr>
          <p:nvPr/>
        </p:nvPicPr>
        <p:blipFill>
          <a:blip r:embed="rId2">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3779912" y="2708920"/>
            <a:ext cx="5184576" cy="2857500"/>
          </a:xfrm>
          <a:prstGeom prst="rect">
            <a:avLst/>
          </a:prstGeom>
        </p:spPr>
      </p:pic>
    </p:spTree>
    <p:extLst>
      <p:ext uri="{BB962C8B-B14F-4D97-AF65-F5344CB8AC3E}">
        <p14:creationId xmlns:p14="http://schemas.microsoft.com/office/powerpoint/2010/main" val="22021871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sz="half" idx="1"/>
          </p:nvPr>
        </p:nvPicPr>
        <p:blipFill>
          <a:blip r:embed="rId2"/>
          <a:stretch>
            <a:fillRect/>
          </a:stretch>
        </p:blipFill>
        <p:spPr>
          <a:xfrm>
            <a:off x="4788024" y="332656"/>
            <a:ext cx="4038600" cy="4038600"/>
          </a:xfrm>
          <a:prstGeom prst="rect">
            <a:avLst/>
          </a:prstGeom>
        </p:spPr>
      </p:pic>
      <p:sp>
        <p:nvSpPr>
          <p:cNvPr id="4" name="Marcador de contenido 3"/>
          <p:cNvSpPr>
            <a:spLocks noGrp="1"/>
          </p:cNvSpPr>
          <p:nvPr>
            <p:ph sz="half" idx="2"/>
          </p:nvPr>
        </p:nvSpPr>
        <p:spPr>
          <a:xfrm>
            <a:off x="251520" y="311649"/>
            <a:ext cx="4464496" cy="5061567"/>
          </a:xfrm>
        </p:spPr>
        <p:txBody>
          <a:bodyPr/>
          <a:lstStyle/>
          <a:p>
            <a:r>
              <a:rPr lang="es-MX" dirty="0"/>
              <a:t>El significado es compartido.</a:t>
            </a:r>
          </a:p>
          <a:p>
            <a:r>
              <a:rPr lang="es-MX" dirty="0"/>
              <a:t>El grupo está asociado al concepto. Por eso el concepto debe ser relevante para el grupo que se estudia.</a:t>
            </a:r>
          </a:p>
          <a:p>
            <a:r>
              <a:rPr lang="es-MX" dirty="0"/>
              <a:t>El concepto puede ser comparado por género, grupo de edad, región geográfica, etc.</a:t>
            </a:r>
          </a:p>
        </p:txBody>
      </p:sp>
    </p:spTree>
    <p:extLst>
      <p:ext uri="{BB962C8B-B14F-4D97-AF65-F5344CB8AC3E}">
        <p14:creationId xmlns:p14="http://schemas.microsoft.com/office/powerpoint/2010/main" val="5528984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Entonces…</a:t>
            </a:r>
          </a:p>
        </p:txBody>
      </p:sp>
      <p:sp>
        <p:nvSpPr>
          <p:cNvPr id="3" name="Marcador de contenido 2"/>
          <p:cNvSpPr>
            <a:spLocks noGrp="1"/>
          </p:cNvSpPr>
          <p:nvPr>
            <p:ph idx="1"/>
          </p:nvPr>
        </p:nvSpPr>
        <p:spPr>
          <a:xfrm>
            <a:off x="457200" y="1600200"/>
            <a:ext cx="3935418" cy="4525963"/>
          </a:xfrm>
        </p:spPr>
        <p:txBody>
          <a:bodyPr/>
          <a:lstStyle/>
          <a:p>
            <a:r>
              <a:rPr lang="es-MX" dirty="0"/>
              <a:t>La red semántica de un concepto es aquel conjunto de conceptos elegidos por la memoria a través de un proceso reconstructivo del significado.</a:t>
            </a:r>
          </a:p>
        </p:txBody>
      </p:sp>
      <p:pic>
        <p:nvPicPr>
          <p:cNvPr id="4" name="Imagen 3"/>
          <p:cNvPicPr>
            <a:picLocks noChangeAspect="1"/>
          </p:cNvPicPr>
          <p:nvPr/>
        </p:nvPicPr>
        <p:blipFill rotWithShape="1">
          <a:blip r:embed="rId2"/>
          <a:srcRect l="3990" t="11236" r="3113" b="6906"/>
          <a:stretch/>
        </p:blipFill>
        <p:spPr>
          <a:xfrm>
            <a:off x="4788024" y="1600200"/>
            <a:ext cx="4176464" cy="3672408"/>
          </a:xfrm>
          <a:prstGeom prst="rect">
            <a:avLst/>
          </a:prstGeom>
        </p:spPr>
      </p:pic>
    </p:spTree>
    <p:extLst>
      <p:ext uri="{BB962C8B-B14F-4D97-AF65-F5344CB8AC3E}">
        <p14:creationId xmlns:p14="http://schemas.microsoft.com/office/powerpoint/2010/main" val="5811465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Muestreo para la red semántica</a:t>
            </a:r>
          </a:p>
        </p:txBody>
      </p:sp>
      <p:sp>
        <p:nvSpPr>
          <p:cNvPr id="3" name="Marcador de contenido 2"/>
          <p:cNvSpPr>
            <a:spLocks noGrp="1"/>
          </p:cNvSpPr>
          <p:nvPr>
            <p:ph idx="1"/>
          </p:nvPr>
        </p:nvSpPr>
        <p:spPr>
          <a:xfrm>
            <a:off x="457200" y="1600201"/>
            <a:ext cx="3970784" cy="1684784"/>
          </a:xfrm>
        </p:spPr>
        <p:txBody>
          <a:bodyPr/>
          <a:lstStyle/>
          <a:p>
            <a:r>
              <a:rPr lang="es-MX" dirty="0"/>
              <a:t>Conveniencia</a:t>
            </a:r>
          </a:p>
          <a:p>
            <a:r>
              <a:rPr lang="es-MX" dirty="0"/>
              <a:t>Estratos</a:t>
            </a:r>
          </a:p>
          <a:p>
            <a:r>
              <a:rPr lang="es-MX" dirty="0"/>
              <a:t>Bola de nieve</a:t>
            </a:r>
          </a:p>
        </p:txBody>
      </p:sp>
      <p:sp>
        <p:nvSpPr>
          <p:cNvPr id="4" name="Marcador de contenido 2"/>
          <p:cNvSpPr txBox="1">
            <a:spLocks/>
          </p:cNvSpPr>
          <p:nvPr/>
        </p:nvSpPr>
        <p:spPr bwMode="auto">
          <a:xfrm>
            <a:off x="4644008" y="4221088"/>
            <a:ext cx="3679098" cy="16847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800">
                <a:solidFill>
                  <a:schemeClr val="tx1"/>
                </a:solidFill>
                <a:latin typeface="DFKai-SB" pitchFamily="65" charset="-120"/>
                <a:ea typeface="DFKai-SB" pitchFamily="65" charset="-120"/>
                <a:cs typeface="Verdana" panose="020B0604030504040204" pitchFamily="34" charset="0"/>
              </a:defRPr>
            </a:lvl1pPr>
            <a:lvl2pPr marL="742950" indent="-285750" algn="l" rtl="0" eaLnBrk="1" fontAlgn="base" hangingPunct="1">
              <a:spcBef>
                <a:spcPct val="20000"/>
              </a:spcBef>
              <a:spcAft>
                <a:spcPct val="0"/>
              </a:spcAft>
              <a:buChar char="–"/>
              <a:defRPr sz="2800">
                <a:solidFill>
                  <a:schemeClr val="tx1"/>
                </a:solidFill>
                <a:latin typeface="DFKai-SB" pitchFamily="65" charset="-120"/>
                <a:ea typeface="DFKai-SB" pitchFamily="65" charset="-120"/>
                <a:cs typeface="+mn-cs"/>
              </a:defRPr>
            </a:lvl2pPr>
            <a:lvl3pPr marL="1143000" indent="-228600" algn="l" rtl="0" eaLnBrk="1" fontAlgn="base" hangingPunct="1">
              <a:spcBef>
                <a:spcPct val="20000"/>
              </a:spcBef>
              <a:spcAft>
                <a:spcPct val="0"/>
              </a:spcAft>
              <a:buChar char="•"/>
              <a:defRPr sz="2400">
                <a:solidFill>
                  <a:schemeClr val="tx1"/>
                </a:solidFill>
                <a:latin typeface="DFKai-SB" pitchFamily="65" charset="-120"/>
                <a:ea typeface="DFKai-SB" pitchFamily="65" charset="-120"/>
                <a:cs typeface="+mn-cs"/>
              </a:defRPr>
            </a:lvl3pPr>
            <a:lvl4pPr marL="1600200" indent="-228600" algn="l" rtl="0" eaLnBrk="1" fontAlgn="base" hangingPunct="1">
              <a:spcBef>
                <a:spcPct val="20000"/>
              </a:spcBef>
              <a:spcAft>
                <a:spcPct val="0"/>
              </a:spcAft>
              <a:buChar char="–"/>
              <a:defRPr sz="2000">
                <a:solidFill>
                  <a:schemeClr val="tx1"/>
                </a:solidFill>
                <a:latin typeface="DFKai-SB" pitchFamily="65" charset="-120"/>
                <a:ea typeface="DFKai-SB" pitchFamily="65" charset="-120"/>
                <a:cs typeface="+mn-cs"/>
              </a:defRPr>
            </a:lvl4pPr>
            <a:lvl5pPr marL="2057400" indent="-228600" algn="l" rtl="0" eaLnBrk="1" fontAlgn="base" hangingPunct="1">
              <a:spcBef>
                <a:spcPct val="20000"/>
              </a:spcBef>
              <a:spcAft>
                <a:spcPct val="0"/>
              </a:spcAft>
              <a:buChar char="»"/>
              <a:defRPr sz="2000">
                <a:solidFill>
                  <a:schemeClr val="tx1"/>
                </a:solidFill>
                <a:latin typeface="DFKai-SB" pitchFamily="65" charset="-120"/>
                <a:ea typeface="DFKai-SB" pitchFamily="65" charset="-120"/>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a:lstStyle>
          <a:p>
            <a:pPr algn="r"/>
            <a:r>
              <a:rPr lang="es-MX" kern="0" dirty="0"/>
              <a:t>La elección de la población es teórica y se justifica con el estado del arte.</a:t>
            </a:r>
          </a:p>
        </p:txBody>
      </p:sp>
      <p:pic>
        <p:nvPicPr>
          <p:cNvPr id="5" name="Imagen 4"/>
          <p:cNvPicPr>
            <a:picLocks noChangeAspect="1"/>
          </p:cNvPicPr>
          <p:nvPr/>
        </p:nvPicPr>
        <p:blipFill>
          <a:blip r:embed="rId2">
            <a:clrChange>
              <a:clrFrom>
                <a:srgbClr val="FFFFFF"/>
              </a:clrFrom>
              <a:clrTo>
                <a:srgbClr val="FFFFFF">
                  <a:alpha val="0"/>
                </a:srgbClr>
              </a:clrTo>
            </a:clrChange>
          </a:blip>
          <a:stretch>
            <a:fillRect/>
          </a:stretch>
        </p:blipFill>
        <p:spPr>
          <a:xfrm>
            <a:off x="3563888" y="1180530"/>
            <a:ext cx="3333750" cy="2524125"/>
          </a:xfrm>
          <a:prstGeom prst="rect">
            <a:avLst/>
          </a:prstGeom>
        </p:spPr>
      </p:pic>
    </p:spTree>
    <p:extLst>
      <p:ext uri="{BB962C8B-B14F-4D97-AF65-F5344CB8AC3E}">
        <p14:creationId xmlns:p14="http://schemas.microsoft.com/office/powerpoint/2010/main" val="14331055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Modelo de Figueroa</a:t>
            </a:r>
          </a:p>
        </p:txBody>
      </p:sp>
      <p:sp>
        <p:nvSpPr>
          <p:cNvPr id="3" name="Marcador de contenido 2"/>
          <p:cNvSpPr>
            <a:spLocks noGrp="1"/>
          </p:cNvSpPr>
          <p:nvPr>
            <p:ph idx="1"/>
          </p:nvPr>
        </p:nvSpPr>
        <p:spPr>
          <a:xfrm>
            <a:off x="457200" y="1600201"/>
            <a:ext cx="7859216" cy="1684784"/>
          </a:xfrm>
        </p:spPr>
        <p:txBody>
          <a:bodyPr/>
          <a:lstStyle/>
          <a:p>
            <a:r>
              <a:rPr lang="es-MX" dirty="0"/>
              <a:t>El objetivo de la técnica es obtener información del significado de los conceptos que se utilizan como estímulos.</a:t>
            </a:r>
          </a:p>
          <a:p>
            <a:r>
              <a:rPr lang="es-MX" dirty="0"/>
              <a:t>Consideraciones:</a:t>
            </a:r>
          </a:p>
          <a:p>
            <a:pPr lvl="1"/>
            <a:r>
              <a:rPr lang="es-MX" dirty="0"/>
              <a:t>Definir precisamente los objetivos de la investigación.</a:t>
            </a:r>
          </a:p>
          <a:p>
            <a:pPr lvl="1"/>
            <a:r>
              <a:rPr lang="es-MX" dirty="0"/>
              <a:t>Determinar cuál será el estímulo que se aplicará.</a:t>
            </a:r>
          </a:p>
        </p:txBody>
      </p:sp>
    </p:spTree>
    <p:extLst>
      <p:ext uri="{BB962C8B-B14F-4D97-AF65-F5344CB8AC3E}">
        <p14:creationId xmlns:p14="http://schemas.microsoft.com/office/powerpoint/2010/main" val="2877310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 técnica paso a paso</a:t>
            </a:r>
          </a:p>
        </p:txBody>
      </p:sp>
      <p:sp>
        <p:nvSpPr>
          <p:cNvPr id="3" name="Marcador de contenido 2"/>
          <p:cNvSpPr>
            <a:spLocks noGrp="1"/>
          </p:cNvSpPr>
          <p:nvPr>
            <p:ph idx="1"/>
          </p:nvPr>
        </p:nvSpPr>
        <p:spPr>
          <a:xfrm>
            <a:off x="817240" y="1600201"/>
            <a:ext cx="7859216" cy="1828800"/>
          </a:xfrm>
        </p:spPr>
        <p:txBody>
          <a:bodyPr/>
          <a:lstStyle/>
          <a:p>
            <a:pPr marL="0" indent="0">
              <a:buNone/>
            </a:pPr>
            <a:r>
              <a:rPr lang="es-MX" dirty="0"/>
              <a:t>Se pide que definan la palabra estímulo con un mínimo de 5 palabras, sin utilizar preposiciones, conjunciones, artículos o cualquier tipo de partículas gramaticales.</a:t>
            </a:r>
          </a:p>
        </p:txBody>
      </p:sp>
      <p:sp>
        <p:nvSpPr>
          <p:cNvPr id="4" name="Marcador de contenido 2"/>
          <p:cNvSpPr txBox="1">
            <a:spLocks/>
          </p:cNvSpPr>
          <p:nvPr/>
        </p:nvSpPr>
        <p:spPr bwMode="auto">
          <a:xfrm>
            <a:off x="817240" y="3789040"/>
            <a:ext cx="7859216" cy="182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800">
                <a:solidFill>
                  <a:schemeClr val="tx1"/>
                </a:solidFill>
                <a:latin typeface="DFKai-SB" pitchFamily="65" charset="-120"/>
                <a:ea typeface="DFKai-SB" pitchFamily="65" charset="-120"/>
                <a:cs typeface="Verdana" panose="020B0604030504040204" pitchFamily="34" charset="0"/>
              </a:defRPr>
            </a:lvl1pPr>
            <a:lvl2pPr marL="742950" indent="-285750" algn="l" rtl="0" eaLnBrk="1" fontAlgn="base" hangingPunct="1">
              <a:spcBef>
                <a:spcPct val="20000"/>
              </a:spcBef>
              <a:spcAft>
                <a:spcPct val="0"/>
              </a:spcAft>
              <a:buChar char="–"/>
              <a:defRPr sz="2800">
                <a:solidFill>
                  <a:schemeClr val="tx1"/>
                </a:solidFill>
                <a:latin typeface="DFKai-SB" pitchFamily="65" charset="-120"/>
                <a:ea typeface="DFKai-SB" pitchFamily="65" charset="-120"/>
                <a:cs typeface="+mn-cs"/>
              </a:defRPr>
            </a:lvl2pPr>
            <a:lvl3pPr marL="1143000" indent="-228600" algn="l" rtl="0" eaLnBrk="1" fontAlgn="base" hangingPunct="1">
              <a:spcBef>
                <a:spcPct val="20000"/>
              </a:spcBef>
              <a:spcAft>
                <a:spcPct val="0"/>
              </a:spcAft>
              <a:buChar char="•"/>
              <a:defRPr sz="2400">
                <a:solidFill>
                  <a:schemeClr val="tx1"/>
                </a:solidFill>
                <a:latin typeface="DFKai-SB" pitchFamily="65" charset="-120"/>
                <a:ea typeface="DFKai-SB" pitchFamily="65" charset="-120"/>
                <a:cs typeface="+mn-cs"/>
              </a:defRPr>
            </a:lvl3pPr>
            <a:lvl4pPr marL="1600200" indent="-228600" algn="l" rtl="0" eaLnBrk="1" fontAlgn="base" hangingPunct="1">
              <a:spcBef>
                <a:spcPct val="20000"/>
              </a:spcBef>
              <a:spcAft>
                <a:spcPct val="0"/>
              </a:spcAft>
              <a:buChar char="–"/>
              <a:defRPr sz="2000">
                <a:solidFill>
                  <a:schemeClr val="tx1"/>
                </a:solidFill>
                <a:latin typeface="DFKai-SB" pitchFamily="65" charset="-120"/>
                <a:ea typeface="DFKai-SB" pitchFamily="65" charset="-120"/>
                <a:cs typeface="+mn-cs"/>
              </a:defRPr>
            </a:lvl4pPr>
            <a:lvl5pPr marL="2057400" indent="-228600" algn="l" rtl="0" eaLnBrk="1" fontAlgn="base" hangingPunct="1">
              <a:spcBef>
                <a:spcPct val="20000"/>
              </a:spcBef>
              <a:spcAft>
                <a:spcPct val="0"/>
              </a:spcAft>
              <a:buChar char="»"/>
              <a:defRPr sz="2000">
                <a:solidFill>
                  <a:schemeClr val="tx1"/>
                </a:solidFill>
                <a:latin typeface="DFKai-SB" pitchFamily="65" charset="-120"/>
                <a:ea typeface="DFKai-SB" pitchFamily="65" charset="-120"/>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a:lstStyle>
          <a:p>
            <a:pPr marL="0" indent="0">
              <a:buNone/>
            </a:pPr>
            <a:r>
              <a:rPr lang="es-MX" kern="0" dirty="0"/>
              <a:t>Se solicita a los sujetos que jerarquicen las palabras que dieron como definidoras, a partir de la importancia de cada una de ellas, asignando el número 1 a la más importante o que mejor define la palabra estímulo.</a:t>
            </a:r>
          </a:p>
        </p:txBody>
      </p:sp>
      <p:grpSp>
        <p:nvGrpSpPr>
          <p:cNvPr id="9" name="Grupo 8"/>
          <p:cNvGrpSpPr/>
          <p:nvPr/>
        </p:nvGrpSpPr>
        <p:grpSpPr>
          <a:xfrm>
            <a:off x="223786" y="1600201"/>
            <a:ext cx="593454" cy="1680806"/>
            <a:chOff x="223786" y="1600201"/>
            <a:chExt cx="593454" cy="1680806"/>
          </a:xfrm>
        </p:grpSpPr>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3786" y="1600201"/>
              <a:ext cx="593454" cy="1680806"/>
            </a:xfrm>
            <a:prstGeom prst="rect">
              <a:avLst/>
            </a:prstGeom>
          </p:spPr>
        </p:pic>
        <p:sp>
          <p:nvSpPr>
            <p:cNvPr id="7" name="CuadroTexto 6"/>
            <p:cNvSpPr txBox="1"/>
            <p:nvPr/>
          </p:nvSpPr>
          <p:spPr>
            <a:xfrm>
              <a:off x="323528" y="1916832"/>
              <a:ext cx="312906" cy="369332"/>
            </a:xfrm>
            <a:prstGeom prst="rect">
              <a:avLst/>
            </a:prstGeom>
            <a:noFill/>
          </p:spPr>
          <p:txBody>
            <a:bodyPr wrap="none" rtlCol="0">
              <a:spAutoFit/>
            </a:bodyPr>
            <a:lstStyle/>
            <a:p>
              <a:r>
                <a:rPr lang="es-MX" dirty="0">
                  <a:solidFill>
                    <a:srgbClr val="FF0000"/>
                  </a:solidFill>
                </a:rPr>
                <a:t>1</a:t>
              </a:r>
            </a:p>
          </p:txBody>
        </p:sp>
      </p:grpSp>
      <p:grpSp>
        <p:nvGrpSpPr>
          <p:cNvPr id="10" name="Grupo 9"/>
          <p:cNvGrpSpPr/>
          <p:nvPr/>
        </p:nvGrpSpPr>
        <p:grpSpPr>
          <a:xfrm>
            <a:off x="223786" y="3937034"/>
            <a:ext cx="593454" cy="1680806"/>
            <a:chOff x="223786" y="3937034"/>
            <a:chExt cx="593454" cy="1680806"/>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3786" y="3937034"/>
              <a:ext cx="593454" cy="1680806"/>
            </a:xfrm>
            <a:prstGeom prst="rect">
              <a:avLst/>
            </a:prstGeom>
          </p:spPr>
        </p:pic>
        <p:sp>
          <p:nvSpPr>
            <p:cNvPr id="8" name="CuadroTexto 7"/>
            <p:cNvSpPr txBox="1"/>
            <p:nvPr/>
          </p:nvSpPr>
          <p:spPr>
            <a:xfrm>
              <a:off x="323528" y="4211796"/>
              <a:ext cx="312906" cy="369332"/>
            </a:xfrm>
            <a:prstGeom prst="rect">
              <a:avLst/>
            </a:prstGeom>
            <a:noFill/>
          </p:spPr>
          <p:txBody>
            <a:bodyPr wrap="none" rtlCol="0">
              <a:spAutoFit/>
            </a:bodyPr>
            <a:lstStyle/>
            <a:p>
              <a:r>
                <a:rPr lang="es-MX" dirty="0">
                  <a:solidFill>
                    <a:srgbClr val="FF0000"/>
                  </a:solidFill>
                </a:rPr>
                <a:t>2</a:t>
              </a:r>
            </a:p>
          </p:txBody>
        </p:sp>
      </p:grpSp>
    </p:spTree>
    <p:extLst>
      <p:ext uri="{BB962C8B-B14F-4D97-AF65-F5344CB8AC3E}">
        <p14:creationId xmlns:p14="http://schemas.microsoft.com/office/powerpoint/2010/main" val="25161478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Consideraciones</a:t>
            </a:r>
          </a:p>
        </p:txBody>
      </p:sp>
      <p:sp>
        <p:nvSpPr>
          <p:cNvPr id="3" name="Marcador de contenido 2"/>
          <p:cNvSpPr>
            <a:spLocks noGrp="1"/>
          </p:cNvSpPr>
          <p:nvPr>
            <p:ph idx="1"/>
          </p:nvPr>
        </p:nvSpPr>
        <p:spPr/>
        <p:txBody>
          <a:bodyPr/>
          <a:lstStyle/>
          <a:p>
            <a:pPr>
              <a:buFont typeface="Wingdings" panose="05000000000000000000" pitchFamily="2" charset="2"/>
              <a:buChar char="ü"/>
            </a:pPr>
            <a:r>
              <a:rPr lang="es-MX" dirty="0"/>
              <a:t>Revisar que todos los sujetos realizaron la jerarquización.</a:t>
            </a:r>
          </a:p>
          <a:p>
            <a:pPr>
              <a:buFont typeface="Wingdings" panose="05000000000000000000" pitchFamily="2" charset="2"/>
              <a:buChar char="ü"/>
            </a:pPr>
            <a:r>
              <a:rPr lang="es-MX" dirty="0"/>
              <a:t> No usar más de 5 minutos para la definición de cada palabra estímulo y no más de 2 minutos para la jerarquización.</a:t>
            </a:r>
          </a:p>
          <a:p>
            <a:pPr>
              <a:buFont typeface="Wingdings" panose="05000000000000000000" pitchFamily="2" charset="2"/>
              <a:buChar char="ü"/>
            </a:pPr>
            <a:r>
              <a:rPr lang="es-MX" dirty="0"/>
              <a:t>No exceder de 5 palabras estímulo por cada sesión.</a:t>
            </a:r>
          </a:p>
          <a:p>
            <a:pPr>
              <a:buFont typeface="Wingdings" panose="05000000000000000000" pitchFamily="2" charset="2"/>
              <a:buChar char="ü"/>
            </a:pPr>
            <a:r>
              <a:rPr lang="es-MX" dirty="0"/>
              <a:t>Se pueden comparar redes semánticas, pero se debe tener en ambos grupos igual número de sujetos.</a:t>
            </a:r>
          </a:p>
        </p:txBody>
      </p:sp>
    </p:spTree>
    <p:extLst>
      <p:ext uri="{BB962C8B-B14F-4D97-AF65-F5344CB8AC3E}">
        <p14:creationId xmlns:p14="http://schemas.microsoft.com/office/powerpoint/2010/main" val="5186786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Vaciado de datos</a:t>
            </a:r>
          </a:p>
        </p:txBody>
      </p:sp>
      <p:sp>
        <p:nvSpPr>
          <p:cNvPr id="3" name="Marcador de contenido 2"/>
          <p:cNvSpPr>
            <a:spLocks noGrp="1"/>
          </p:cNvSpPr>
          <p:nvPr>
            <p:ph idx="1"/>
          </p:nvPr>
        </p:nvSpPr>
        <p:spPr>
          <a:xfrm>
            <a:off x="579811" y="2204864"/>
            <a:ext cx="7859216" cy="1036712"/>
          </a:xfrm>
        </p:spPr>
        <p:txBody>
          <a:bodyPr/>
          <a:lstStyle/>
          <a:p>
            <a:r>
              <a:rPr lang="es-MX" dirty="0"/>
              <a:t>Palabras definidoras y jerarquías obtenidas para el estímulo “ALUMNO”</a:t>
            </a:r>
          </a:p>
        </p:txBody>
      </p:sp>
      <p:graphicFrame>
        <p:nvGraphicFramePr>
          <p:cNvPr id="6" name="Tabla 5"/>
          <p:cNvGraphicFramePr>
            <a:graphicFrameLocks noGrp="1"/>
          </p:cNvGraphicFramePr>
          <p:nvPr>
            <p:extLst>
              <p:ext uri="{D42A27DB-BD31-4B8C-83A1-F6EECF244321}">
                <p14:modId xmlns:p14="http://schemas.microsoft.com/office/powerpoint/2010/main" val="1716425387"/>
              </p:ext>
            </p:extLst>
          </p:nvPr>
        </p:nvGraphicFramePr>
        <p:xfrm>
          <a:off x="626348" y="3645024"/>
          <a:ext cx="7891303" cy="1728192"/>
        </p:xfrm>
        <a:graphic>
          <a:graphicData uri="http://schemas.openxmlformats.org/drawingml/2006/table">
            <a:tbl>
              <a:tblPr firstRow="1" firstCol="1" bandRow="1">
                <a:tableStyleId>{912C8C85-51F0-491E-9774-3900AFEF0FD7}</a:tableStyleId>
              </a:tblPr>
              <a:tblGrid>
                <a:gridCol w="1311910">
                  <a:extLst>
                    <a:ext uri="{9D8B030D-6E8A-4147-A177-3AD203B41FA5}">
                      <a16:colId xmlns:a16="http://schemas.microsoft.com/office/drawing/2014/main" val="20000"/>
                    </a:ext>
                  </a:extLst>
                </a:gridCol>
                <a:gridCol w="1315521">
                  <a:extLst>
                    <a:ext uri="{9D8B030D-6E8A-4147-A177-3AD203B41FA5}">
                      <a16:colId xmlns:a16="http://schemas.microsoft.com/office/drawing/2014/main" val="20001"/>
                    </a:ext>
                  </a:extLst>
                </a:gridCol>
                <a:gridCol w="1315521">
                  <a:extLst>
                    <a:ext uri="{9D8B030D-6E8A-4147-A177-3AD203B41FA5}">
                      <a16:colId xmlns:a16="http://schemas.microsoft.com/office/drawing/2014/main" val="20002"/>
                    </a:ext>
                  </a:extLst>
                </a:gridCol>
                <a:gridCol w="1315521">
                  <a:extLst>
                    <a:ext uri="{9D8B030D-6E8A-4147-A177-3AD203B41FA5}">
                      <a16:colId xmlns:a16="http://schemas.microsoft.com/office/drawing/2014/main" val="20003"/>
                    </a:ext>
                  </a:extLst>
                </a:gridCol>
                <a:gridCol w="1316415">
                  <a:extLst>
                    <a:ext uri="{9D8B030D-6E8A-4147-A177-3AD203B41FA5}">
                      <a16:colId xmlns:a16="http://schemas.microsoft.com/office/drawing/2014/main" val="20004"/>
                    </a:ext>
                  </a:extLst>
                </a:gridCol>
                <a:gridCol w="1316415">
                  <a:extLst>
                    <a:ext uri="{9D8B030D-6E8A-4147-A177-3AD203B41FA5}">
                      <a16:colId xmlns:a16="http://schemas.microsoft.com/office/drawing/2014/main" val="20005"/>
                    </a:ext>
                  </a:extLst>
                </a:gridCol>
              </a:tblGrid>
              <a:tr h="288032">
                <a:tc gridSpan="2">
                  <a:txBody>
                    <a:bodyPr/>
                    <a:lstStyle/>
                    <a:p>
                      <a:pPr algn="ctr">
                        <a:lnSpc>
                          <a:spcPct val="115000"/>
                        </a:lnSpc>
                        <a:spcBef>
                          <a:spcPts val="500"/>
                        </a:spcBef>
                        <a:spcAft>
                          <a:spcPts val="0"/>
                        </a:spcAft>
                      </a:pPr>
                      <a:r>
                        <a:rPr lang="es-MX" sz="1600" dirty="0">
                          <a:effectLst/>
                        </a:rPr>
                        <a:t>Sujeto 1</a:t>
                      </a:r>
                      <a:endParaRPr lang="es-MX"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MX"/>
                    </a:p>
                  </a:txBody>
                  <a:tcPr/>
                </a:tc>
                <a:tc gridSpan="2">
                  <a:txBody>
                    <a:bodyPr/>
                    <a:lstStyle/>
                    <a:p>
                      <a:pPr algn="ctr">
                        <a:lnSpc>
                          <a:spcPct val="115000"/>
                        </a:lnSpc>
                        <a:spcBef>
                          <a:spcPts val="500"/>
                        </a:spcBef>
                        <a:spcAft>
                          <a:spcPts val="0"/>
                        </a:spcAft>
                      </a:pPr>
                      <a:r>
                        <a:rPr lang="es-MX" sz="1600">
                          <a:effectLst/>
                        </a:rPr>
                        <a:t>Sujeto 2</a:t>
                      </a:r>
                      <a:endParaRPr lang="es-MX"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MX"/>
                    </a:p>
                  </a:txBody>
                  <a:tcPr/>
                </a:tc>
                <a:tc gridSpan="2">
                  <a:txBody>
                    <a:bodyPr/>
                    <a:lstStyle/>
                    <a:p>
                      <a:pPr algn="ctr">
                        <a:lnSpc>
                          <a:spcPct val="115000"/>
                        </a:lnSpc>
                        <a:spcBef>
                          <a:spcPts val="500"/>
                        </a:spcBef>
                        <a:spcAft>
                          <a:spcPts val="0"/>
                        </a:spcAft>
                      </a:pPr>
                      <a:r>
                        <a:rPr lang="es-MX" sz="1600">
                          <a:effectLst/>
                        </a:rPr>
                        <a:t>Sujeto 3</a:t>
                      </a:r>
                      <a:endParaRPr lang="es-MX"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MX"/>
                    </a:p>
                  </a:txBody>
                  <a:tcPr/>
                </a:tc>
                <a:extLst>
                  <a:ext uri="{0D108BD9-81ED-4DB2-BD59-A6C34878D82A}">
                    <a16:rowId xmlns:a16="http://schemas.microsoft.com/office/drawing/2014/main" val="10000"/>
                  </a:ext>
                </a:extLst>
              </a:tr>
              <a:tr h="360040">
                <a:tc>
                  <a:txBody>
                    <a:bodyPr/>
                    <a:lstStyle/>
                    <a:p>
                      <a:pPr algn="ctr">
                        <a:lnSpc>
                          <a:spcPct val="115000"/>
                        </a:lnSpc>
                        <a:spcBef>
                          <a:spcPts val="500"/>
                        </a:spcBef>
                        <a:spcAft>
                          <a:spcPts val="0"/>
                        </a:spcAft>
                      </a:pPr>
                      <a:r>
                        <a:rPr lang="es-MX" sz="1600" b="0" dirty="0">
                          <a:effectLst/>
                        </a:rPr>
                        <a:t>Definidoras</a:t>
                      </a:r>
                      <a:endParaRPr lang="es-MX" sz="1600" b="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Bef>
                          <a:spcPts val="500"/>
                        </a:spcBef>
                        <a:spcAft>
                          <a:spcPts val="0"/>
                        </a:spcAft>
                      </a:pPr>
                      <a:r>
                        <a:rPr lang="es-MX" sz="1600" dirty="0">
                          <a:effectLst/>
                        </a:rPr>
                        <a:t>Jerarquías</a:t>
                      </a:r>
                      <a:endParaRPr lang="es-MX"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Bef>
                          <a:spcPts val="500"/>
                        </a:spcBef>
                        <a:spcAft>
                          <a:spcPts val="0"/>
                        </a:spcAft>
                      </a:pPr>
                      <a:r>
                        <a:rPr lang="es-MX" sz="1600">
                          <a:effectLst/>
                        </a:rPr>
                        <a:t>Definidoras</a:t>
                      </a:r>
                      <a:endParaRPr lang="es-MX"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Bef>
                          <a:spcPts val="500"/>
                        </a:spcBef>
                        <a:spcAft>
                          <a:spcPts val="0"/>
                        </a:spcAft>
                      </a:pPr>
                      <a:r>
                        <a:rPr lang="es-MX" sz="1600">
                          <a:effectLst/>
                        </a:rPr>
                        <a:t>Jerarquías</a:t>
                      </a:r>
                      <a:endParaRPr lang="es-MX"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Bef>
                          <a:spcPts val="500"/>
                        </a:spcBef>
                        <a:spcAft>
                          <a:spcPts val="0"/>
                        </a:spcAft>
                      </a:pPr>
                      <a:r>
                        <a:rPr lang="es-MX" sz="1600">
                          <a:effectLst/>
                        </a:rPr>
                        <a:t>Definidoras</a:t>
                      </a:r>
                      <a:endParaRPr lang="es-MX"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Bef>
                          <a:spcPts val="500"/>
                        </a:spcBef>
                        <a:spcAft>
                          <a:spcPts val="0"/>
                        </a:spcAft>
                      </a:pPr>
                      <a:r>
                        <a:rPr lang="es-MX" sz="1600">
                          <a:effectLst/>
                        </a:rPr>
                        <a:t>Jerarquías</a:t>
                      </a:r>
                      <a:endParaRPr lang="es-MX" sz="16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080120">
                <a:tc>
                  <a:txBody>
                    <a:bodyPr/>
                    <a:lstStyle/>
                    <a:p>
                      <a:pPr>
                        <a:lnSpc>
                          <a:spcPct val="115000"/>
                        </a:lnSpc>
                        <a:spcBef>
                          <a:spcPts val="500"/>
                        </a:spcBef>
                        <a:spcAft>
                          <a:spcPts val="0"/>
                        </a:spcAft>
                      </a:pPr>
                      <a:r>
                        <a:rPr lang="es-MX" sz="1600" dirty="0">
                          <a:effectLst/>
                        </a:rPr>
                        <a:t> </a:t>
                      </a:r>
                      <a:endParaRPr lang="es-MX"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500"/>
                        </a:spcBef>
                        <a:spcAft>
                          <a:spcPts val="0"/>
                        </a:spcAft>
                      </a:pPr>
                      <a:r>
                        <a:rPr lang="es-MX" sz="1600" dirty="0">
                          <a:effectLst/>
                        </a:rPr>
                        <a:t> </a:t>
                      </a:r>
                      <a:endParaRPr lang="es-MX"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500"/>
                        </a:spcBef>
                        <a:spcAft>
                          <a:spcPts val="0"/>
                        </a:spcAft>
                      </a:pPr>
                      <a:r>
                        <a:rPr lang="es-MX" sz="1600" dirty="0">
                          <a:effectLst/>
                        </a:rPr>
                        <a:t> </a:t>
                      </a:r>
                      <a:endParaRPr lang="es-MX"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500"/>
                        </a:spcBef>
                        <a:spcAft>
                          <a:spcPts val="0"/>
                        </a:spcAft>
                      </a:pPr>
                      <a:r>
                        <a:rPr lang="es-MX" sz="1600" dirty="0">
                          <a:effectLst/>
                        </a:rPr>
                        <a:t> </a:t>
                      </a:r>
                      <a:endParaRPr lang="es-MX"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500"/>
                        </a:spcBef>
                        <a:spcAft>
                          <a:spcPts val="0"/>
                        </a:spcAft>
                      </a:pPr>
                      <a:r>
                        <a:rPr lang="es-MX" sz="1600" dirty="0">
                          <a:effectLst/>
                        </a:rPr>
                        <a:t> </a:t>
                      </a:r>
                      <a:endParaRPr lang="es-MX"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500"/>
                        </a:spcBef>
                        <a:spcAft>
                          <a:spcPts val="0"/>
                        </a:spcAft>
                      </a:pPr>
                      <a:r>
                        <a:rPr lang="es-MX" sz="1600" dirty="0">
                          <a:effectLst/>
                        </a:rPr>
                        <a:t> </a:t>
                      </a:r>
                      <a:endParaRPr lang="es-MX" sz="16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pSp>
        <p:nvGrpSpPr>
          <p:cNvPr id="7" name="Grupo 6"/>
          <p:cNvGrpSpPr/>
          <p:nvPr/>
        </p:nvGrpSpPr>
        <p:grpSpPr>
          <a:xfrm>
            <a:off x="167163" y="903767"/>
            <a:ext cx="593454" cy="1680806"/>
            <a:chOff x="223786" y="3937034"/>
            <a:chExt cx="593454" cy="1680806"/>
          </a:xfrm>
        </p:grpSpPr>
        <p:pic>
          <p:nvPicPr>
            <p:cNvPr id="8" name="Imagen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3786" y="3937034"/>
              <a:ext cx="593454" cy="1680806"/>
            </a:xfrm>
            <a:prstGeom prst="rect">
              <a:avLst/>
            </a:prstGeom>
          </p:spPr>
        </p:pic>
        <p:sp>
          <p:nvSpPr>
            <p:cNvPr id="9" name="CuadroTexto 8"/>
            <p:cNvSpPr txBox="1"/>
            <p:nvPr/>
          </p:nvSpPr>
          <p:spPr>
            <a:xfrm>
              <a:off x="323528" y="4211796"/>
              <a:ext cx="312906" cy="369332"/>
            </a:xfrm>
            <a:prstGeom prst="rect">
              <a:avLst/>
            </a:prstGeom>
            <a:noFill/>
          </p:spPr>
          <p:txBody>
            <a:bodyPr wrap="none" rtlCol="0">
              <a:spAutoFit/>
            </a:bodyPr>
            <a:lstStyle/>
            <a:p>
              <a:r>
                <a:rPr lang="es-MX" dirty="0">
                  <a:solidFill>
                    <a:srgbClr val="FF0000"/>
                  </a:solidFill>
                </a:rPr>
                <a:t>3</a:t>
              </a:r>
            </a:p>
          </p:txBody>
        </p:sp>
      </p:grpSp>
    </p:spTree>
    <p:extLst>
      <p:ext uri="{BB962C8B-B14F-4D97-AF65-F5344CB8AC3E}">
        <p14:creationId xmlns:p14="http://schemas.microsoft.com/office/powerpoint/2010/main" val="36417769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chemeClr val="accent6">
                    <a:lumMod val="50000"/>
                  </a:schemeClr>
                </a:solidFill>
              </a:rPr>
              <a:t>Obtención de resultados</a:t>
            </a:r>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345693670"/>
              </p:ext>
            </p:extLst>
          </p:nvPr>
        </p:nvGraphicFramePr>
        <p:xfrm>
          <a:off x="107504" y="116632"/>
          <a:ext cx="9036496" cy="6624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00383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VMT</a:t>
            </a:r>
          </a:p>
        </p:txBody>
      </p:sp>
      <p:sp>
        <p:nvSpPr>
          <p:cNvPr id="3" name="Marcador de contenido 2"/>
          <p:cNvSpPr>
            <a:spLocks noGrp="1"/>
          </p:cNvSpPr>
          <p:nvPr>
            <p:ph idx="1"/>
          </p:nvPr>
        </p:nvSpPr>
        <p:spPr>
          <a:xfrm>
            <a:off x="961258" y="919893"/>
            <a:ext cx="7859216" cy="1036712"/>
          </a:xfrm>
        </p:spPr>
        <p:txBody>
          <a:bodyPr/>
          <a:lstStyle/>
          <a:p>
            <a:r>
              <a:rPr lang="es-MX" dirty="0"/>
              <a:t>Palabras definidoras y jerarquías obtenidas para el estímulo “ALUMNO”</a:t>
            </a:r>
            <a:r>
              <a:rPr lang="es-MX" sz="1600" dirty="0"/>
              <a:t>(ejemplo)</a:t>
            </a:r>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166804694"/>
              </p:ext>
            </p:extLst>
          </p:nvPr>
        </p:nvGraphicFramePr>
        <p:xfrm>
          <a:off x="611560" y="1978320"/>
          <a:ext cx="8208914" cy="4490825"/>
        </p:xfrm>
        <a:graphic>
          <a:graphicData uri="http://schemas.openxmlformats.org/drawingml/2006/table">
            <a:tbl>
              <a:tblPr/>
              <a:tblGrid>
                <a:gridCol w="1107462">
                  <a:extLst>
                    <a:ext uri="{9D8B030D-6E8A-4147-A177-3AD203B41FA5}">
                      <a16:colId xmlns:a16="http://schemas.microsoft.com/office/drawing/2014/main" val="20000"/>
                    </a:ext>
                  </a:extLst>
                </a:gridCol>
                <a:gridCol w="648544">
                  <a:extLst>
                    <a:ext uri="{9D8B030D-6E8A-4147-A177-3AD203B41FA5}">
                      <a16:colId xmlns:a16="http://schemas.microsoft.com/office/drawing/2014/main" val="20001"/>
                    </a:ext>
                  </a:extLst>
                </a:gridCol>
                <a:gridCol w="649667">
                  <a:extLst>
                    <a:ext uri="{9D8B030D-6E8A-4147-A177-3AD203B41FA5}">
                      <a16:colId xmlns:a16="http://schemas.microsoft.com/office/drawing/2014/main" val="20002"/>
                    </a:ext>
                  </a:extLst>
                </a:gridCol>
                <a:gridCol w="649667">
                  <a:extLst>
                    <a:ext uri="{9D8B030D-6E8A-4147-A177-3AD203B41FA5}">
                      <a16:colId xmlns:a16="http://schemas.microsoft.com/office/drawing/2014/main" val="20003"/>
                    </a:ext>
                  </a:extLst>
                </a:gridCol>
                <a:gridCol w="649667">
                  <a:extLst>
                    <a:ext uri="{9D8B030D-6E8A-4147-A177-3AD203B41FA5}">
                      <a16:colId xmlns:a16="http://schemas.microsoft.com/office/drawing/2014/main" val="20004"/>
                    </a:ext>
                  </a:extLst>
                </a:gridCol>
                <a:gridCol w="649667">
                  <a:extLst>
                    <a:ext uri="{9D8B030D-6E8A-4147-A177-3AD203B41FA5}">
                      <a16:colId xmlns:a16="http://schemas.microsoft.com/office/drawing/2014/main" val="20005"/>
                    </a:ext>
                  </a:extLst>
                </a:gridCol>
                <a:gridCol w="648544">
                  <a:extLst>
                    <a:ext uri="{9D8B030D-6E8A-4147-A177-3AD203B41FA5}">
                      <a16:colId xmlns:a16="http://schemas.microsoft.com/office/drawing/2014/main" val="20006"/>
                    </a:ext>
                  </a:extLst>
                </a:gridCol>
                <a:gridCol w="649667">
                  <a:extLst>
                    <a:ext uri="{9D8B030D-6E8A-4147-A177-3AD203B41FA5}">
                      <a16:colId xmlns:a16="http://schemas.microsoft.com/office/drawing/2014/main" val="20007"/>
                    </a:ext>
                  </a:extLst>
                </a:gridCol>
                <a:gridCol w="649667">
                  <a:extLst>
                    <a:ext uri="{9D8B030D-6E8A-4147-A177-3AD203B41FA5}">
                      <a16:colId xmlns:a16="http://schemas.microsoft.com/office/drawing/2014/main" val="20008"/>
                    </a:ext>
                  </a:extLst>
                </a:gridCol>
                <a:gridCol w="649667">
                  <a:extLst>
                    <a:ext uri="{9D8B030D-6E8A-4147-A177-3AD203B41FA5}">
                      <a16:colId xmlns:a16="http://schemas.microsoft.com/office/drawing/2014/main" val="20009"/>
                    </a:ext>
                  </a:extLst>
                </a:gridCol>
                <a:gridCol w="649667">
                  <a:extLst>
                    <a:ext uri="{9D8B030D-6E8A-4147-A177-3AD203B41FA5}">
                      <a16:colId xmlns:a16="http://schemas.microsoft.com/office/drawing/2014/main" val="20010"/>
                    </a:ext>
                  </a:extLst>
                </a:gridCol>
                <a:gridCol w="607028">
                  <a:extLst>
                    <a:ext uri="{9D8B030D-6E8A-4147-A177-3AD203B41FA5}">
                      <a16:colId xmlns:a16="http://schemas.microsoft.com/office/drawing/2014/main" val="20011"/>
                    </a:ext>
                  </a:extLst>
                </a:gridCol>
              </a:tblGrid>
              <a:tr h="155766">
                <a:tc rowSpan="4">
                  <a:txBody>
                    <a:bodyPr/>
                    <a:lstStyle/>
                    <a:p>
                      <a:pPr algn="ctr">
                        <a:lnSpc>
                          <a:spcPct val="100000"/>
                        </a:lnSpc>
                        <a:spcBef>
                          <a:spcPts val="0"/>
                        </a:spcBef>
                        <a:spcAft>
                          <a:spcPts val="0"/>
                        </a:spcAft>
                      </a:pPr>
                      <a:r>
                        <a:rPr lang="es-MX" sz="1100" b="1" dirty="0">
                          <a:effectLst/>
                          <a:latin typeface="+mn-lt"/>
                          <a:ea typeface="Arial" panose="020B0604020202020204" pitchFamily="34" charset="0"/>
                          <a:cs typeface="Times New Roman" panose="02020603050405020304" pitchFamily="18" charset="0"/>
                        </a:rPr>
                        <a:t>Definidoras</a:t>
                      </a:r>
                      <a:endParaRPr lang="es-MX" sz="1100" dirty="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0">
                  <a:txBody>
                    <a:bodyPr/>
                    <a:lstStyle/>
                    <a:p>
                      <a:pPr algn="ctr">
                        <a:lnSpc>
                          <a:spcPct val="115000"/>
                        </a:lnSpc>
                        <a:spcBef>
                          <a:spcPts val="500"/>
                        </a:spcBef>
                        <a:spcAft>
                          <a:spcPts val="0"/>
                        </a:spcAft>
                      </a:pPr>
                      <a:r>
                        <a:rPr lang="es-MX" sz="900" b="1">
                          <a:effectLst/>
                          <a:latin typeface="+mn-lt"/>
                          <a:ea typeface="Arial" panose="020B0604020202020204" pitchFamily="34" charset="0"/>
                          <a:cs typeface="Times New Roman" panose="02020603050405020304" pitchFamily="18" charset="0"/>
                        </a:rPr>
                        <a:t>Jerarquías</a:t>
                      </a:r>
                      <a:endParaRPr lang="es-MX" sz="9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rowSpan="4">
                  <a:txBody>
                    <a:bodyPr/>
                    <a:lstStyle/>
                    <a:p>
                      <a:pPr algn="ctr">
                        <a:lnSpc>
                          <a:spcPct val="100000"/>
                        </a:lnSpc>
                        <a:spcBef>
                          <a:spcPts val="0"/>
                        </a:spcBef>
                        <a:spcAft>
                          <a:spcPts val="0"/>
                        </a:spcAft>
                      </a:pPr>
                      <a:r>
                        <a:rPr lang="es-MX" sz="1100" b="1">
                          <a:effectLst/>
                          <a:latin typeface="+mn-lt"/>
                          <a:ea typeface="Arial" panose="020B0604020202020204" pitchFamily="34" charset="0"/>
                          <a:cs typeface="Times New Roman" panose="02020603050405020304" pitchFamily="18" charset="0"/>
                        </a:rPr>
                        <a:t>VMT*</a:t>
                      </a:r>
                      <a:endParaRPr lang="es-MX" sz="1100">
                        <a:effectLst/>
                        <a:latin typeface="+mn-lt"/>
                        <a:ea typeface="Arial" panose="020B060402020202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55766">
                <a:tc vMerge="1">
                  <a:txBody>
                    <a:bodyPr/>
                    <a:lstStyle/>
                    <a:p>
                      <a:endParaRPr lang="es-MX"/>
                    </a:p>
                  </a:txBody>
                  <a:tcPr/>
                </a:tc>
                <a:tc>
                  <a:txBody>
                    <a:bodyPr/>
                    <a:lstStyle/>
                    <a:p>
                      <a:pPr algn="ctr">
                        <a:lnSpc>
                          <a:spcPct val="115000"/>
                        </a:lnSpc>
                        <a:spcBef>
                          <a:spcPts val="500"/>
                        </a:spcBef>
                        <a:spcAft>
                          <a:spcPts val="0"/>
                        </a:spcAft>
                      </a:pPr>
                      <a:r>
                        <a:rPr lang="es-MX" sz="900" b="1">
                          <a:effectLst/>
                          <a:latin typeface="+mn-lt"/>
                          <a:ea typeface="Arial" panose="020B0604020202020204" pitchFamily="34" charset="0"/>
                          <a:cs typeface="Times New Roman" panose="02020603050405020304" pitchFamily="18" charset="0"/>
                        </a:rPr>
                        <a:t>1</a:t>
                      </a:r>
                      <a:endParaRPr lang="es-MX" sz="9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s-MX" sz="900" b="1">
                          <a:effectLst/>
                          <a:latin typeface="+mn-lt"/>
                          <a:ea typeface="Arial" panose="020B0604020202020204" pitchFamily="34" charset="0"/>
                          <a:cs typeface="Times New Roman" panose="02020603050405020304" pitchFamily="18" charset="0"/>
                        </a:rPr>
                        <a:t>2</a:t>
                      </a:r>
                      <a:endParaRPr lang="es-MX" sz="9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s-MX" sz="900" b="1">
                          <a:effectLst/>
                          <a:latin typeface="+mn-lt"/>
                          <a:ea typeface="Arial" panose="020B0604020202020204" pitchFamily="34" charset="0"/>
                          <a:cs typeface="Times New Roman" panose="02020603050405020304" pitchFamily="18" charset="0"/>
                        </a:rPr>
                        <a:t>3</a:t>
                      </a:r>
                      <a:endParaRPr lang="es-MX" sz="9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s-MX" sz="900" b="1">
                          <a:effectLst/>
                          <a:latin typeface="+mn-lt"/>
                          <a:ea typeface="Arial" panose="020B0604020202020204" pitchFamily="34" charset="0"/>
                          <a:cs typeface="Times New Roman" panose="02020603050405020304" pitchFamily="18" charset="0"/>
                        </a:rPr>
                        <a:t>4</a:t>
                      </a:r>
                      <a:endParaRPr lang="es-MX" sz="9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s-MX" sz="900" b="1">
                          <a:effectLst/>
                          <a:latin typeface="+mn-lt"/>
                          <a:ea typeface="Arial" panose="020B0604020202020204" pitchFamily="34" charset="0"/>
                          <a:cs typeface="Times New Roman" panose="02020603050405020304" pitchFamily="18" charset="0"/>
                        </a:rPr>
                        <a:t>5</a:t>
                      </a:r>
                      <a:endParaRPr lang="es-MX" sz="9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s-MX" sz="900" b="1">
                          <a:effectLst/>
                          <a:latin typeface="+mn-lt"/>
                          <a:ea typeface="Arial" panose="020B0604020202020204" pitchFamily="34" charset="0"/>
                          <a:cs typeface="Times New Roman" panose="02020603050405020304" pitchFamily="18" charset="0"/>
                        </a:rPr>
                        <a:t>6</a:t>
                      </a:r>
                      <a:endParaRPr lang="es-MX" sz="9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s-MX" sz="900" b="1">
                          <a:effectLst/>
                          <a:latin typeface="+mn-lt"/>
                          <a:ea typeface="Arial" panose="020B0604020202020204" pitchFamily="34" charset="0"/>
                          <a:cs typeface="Times New Roman" panose="02020603050405020304" pitchFamily="18" charset="0"/>
                        </a:rPr>
                        <a:t>7</a:t>
                      </a:r>
                      <a:endParaRPr lang="es-MX" sz="9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s-MX" sz="900" b="1">
                          <a:effectLst/>
                          <a:latin typeface="+mn-lt"/>
                          <a:ea typeface="Arial" panose="020B0604020202020204" pitchFamily="34" charset="0"/>
                          <a:cs typeface="Times New Roman" panose="02020603050405020304" pitchFamily="18" charset="0"/>
                        </a:rPr>
                        <a:t>8</a:t>
                      </a:r>
                      <a:endParaRPr lang="es-MX" sz="9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s-MX" sz="900" b="1">
                          <a:effectLst/>
                          <a:latin typeface="+mn-lt"/>
                          <a:ea typeface="Arial" panose="020B0604020202020204" pitchFamily="34" charset="0"/>
                          <a:cs typeface="Times New Roman" panose="02020603050405020304" pitchFamily="18" charset="0"/>
                        </a:rPr>
                        <a:t>9</a:t>
                      </a:r>
                      <a:endParaRPr lang="es-MX" sz="9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s-MX" sz="900" b="1">
                          <a:effectLst/>
                          <a:latin typeface="+mn-lt"/>
                          <a:ea typeface="Arial" panose="020B0604020202020204" pitchFamily="34" charset="0"/>
                          <a:cs typeface="Times New Roman" panose="02020603050405020304" pitchFamily="18" charset="0"/>
                        </a:rPr>
                        <a:t>10</a:t>
                      </a:r>
                      <a:endParaRPr lang="es-MX" sz="9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MX"/>
                    </a:p>
                  </a:txBody>
                  <a:tcPr/>
                </a:tc>
                <a:extLst>
                  <a:ext uri="{0D108BD9-81ED-4DB2-BD59-A6C34878D82A}">
                    <a16:rowId xmlns:a16="http://schemas.microsoft.com/office/drawing/2014/main" val="10001"/>
                  </a:ext>
                </a:extLst>
              </a:tr>
              <a:tr h="155766">
                <a:tc vMerge="1">
                  <a:txBody>
                    <a:bodyPr/>
                    <a:lstStyle/>
                    <a:p>
                      <a:endParaRPr lang="es-MX"/>
                    </a:p>
                  </a:txBody>
                  <a:tcPr/>
                </a:tc>
                <a:tc gridSpan="10">
                  <a:txBody>
                    <a:bodyPr/>
                    <a:lstStyle/>
                    <a:p>
                      <a:pPr algn="ctr">
                        <a:lnSpc>
                          <a:spcPct val="100000"/>
                        </a:lnSpc>
                        <a:spcBef>
                          <a:spcPts val="0"/>
                        </a:spcBef>
                        <a:spcAft>
                          <a:spcPts val="0"/>
                        </a:spcAft>
                      </a:pPr>
                      <a:r>
                        <a:rPr lang="es-MX" sz="1100" b="1">
                          <a:effectLst/>
                          <a:latin typeface="+mn-lt"/>
                          <a:ea typeface="Arial" panose="020B0604020202020204" pitchFamily="34" charset="0"/>
                          <a:cs typeface="Times New Roman" panose="02020603050405020304" pitchFamily="18" charset="0"/>
                        </a:rPr>
                        <a:t>Valores semánticos</a:t>
                      </a:r>
                      <a:endParaRPr lang="es-MX" sz="11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vMerge="1">
                  <a:txBody>
                    <a:bodyPr/>
                    <a:lstStyle/>
                    <a:p>
                      <a:endParaRPr lang="es-MX"/>
                    </a:p>
                  </a:txBody>
                  <a:tcPr/>
                </a:tc>
                <a:extLst>
                  <a:ext uri="{0D108BD9-81ED-4DB2-BD59-A6C34878D82A}">
                    <a16:rowId xmlns:a16="http://schemas.microsoft.com/office/drawing/2014/main" val="10002"/>
                  </a:ext>
                </a:extLst>
              </a:tr>
              <a:tr h="186947">
                <a:tc vMerge="1">
                  <a:txBody>
                    <a:bodyPr/>
                    <a:lstStyle/>
                    <a:p>
                      <a:endParaRPr lang="es-MX"/>
                    </a:p>
                  </a:txBody>
                  <a:tcPr/>
                </a:tc>
                <a:tc>
                  <a:txBody>
                    <a:bodyPr/>
                    <a:lstStyle/>
                    <a:p>
                      <a:pPr algn="ctr">
                        <a:lnSpc>
                          <a:spcPct val="100000"/>
                        </a:lnSpc>
                        <a:spcBef>
                          <a:spcPts val="0"/>
                        </a:spcBef>
                        <a:spcAft>
                          <a:spcPts val="0"/>
                        </a:spcAft>
                      </a:pPr>
                      <a:r>
                        <a:rPr lang="es-MX" sz="1100" b="1">
                          <a:effectLst/>
                          <a:latin typeface="+mn-lt"/>
                          <a:ea typeface="Arial" panose="020B0604020202020204" pitchFamily="34" charset="0"/>
                          <a:cs typeface="Times New Roman" panose="02020603050405020304" pitchFamily="18" charset="0"/>
                        </a:rPr>
                        <a:t>10</a:t>
                      </a:r>
                      <a:endParaRPr lang="es-MX" sz="11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0"/>
                        </a:spcBef>
                        <a:spcAft>
                          <a:spcPts val="0"/>
                        </a:spcAft>
                      </a:pPr>
                      <a:r>
                        <a:rPr lang="es-MX" sz="1100" b="1">
                          <a:effectLst/>
                          <a:latin typeface="+mn-lt"/>
                          <a:ea typeface="Arial" panose="020B0604020202020204" pitchFamily="34" charset="0"/>
                          <a:cs typeface="Times New Roman" panose="02020603050405020304" pitchFamily="18" charset="0"/>
                        </a:rPr>
                        <a:t>9</a:t>
                      </a:r>
                      <a:endParaRPr lang="es-MX" sz="11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0"/>
                        </a:spcBef>
                        <a:spcAft>
                          <a:spcPts val="0"/>
                        </a:spcAft>
                      </a:pPr>
                      <a:r>
                        <a:rPr lang="es-MX" sz="1100" b="1">
                          <a:effectLst/>
                          <a:latin typeface="+mn-lt"/>
                          <a:ea typeface="Arial" panose="020B0604020202020204" pitchFamily="34" charset="0"/>
                          <a:cs typeface="Times New Roman" panose="02020603050405020304" pitchFamily="18" charset="0"/>
                        </a:rPr>
                        <a:t>8</a:t>
                      </a:r>
                      <a:endParaRPr lang="es-MX" sz="11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0"/>
                        </a:spcBef>
                        <a:spcAft>
                          <a:spcPts val="0"/>
                        </a:spcAft>
                      </a:pPr>
                      <a:r>
                        <a:rPr lang="es-MX" sz="1100" b="1">
                          <a:effectLst/>
                          <a:latin typeface="+mn-lt"/>
                          <a:ea typeface="Arial" panose="020B0604020202020204" pitchFamily="34" charset="0"/>
                          <a:cs typeface="Times New Roman" panose="02020603050405020304" pitchFamily="18" charset="0"/>
                        </a:rPr>
                        <a:t>7</a:t>
                      </a:r>
                      <a:endParaRPr lang="es-MX" sz="11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0"/>
                        </a:spcBef>
                        <a:spcAft>
                          <a:spcPts val="0"/>
                        </a:spcAft>
                      </a:pPr>
                      <a:r>
                        <a:rPr lang="es-MX" sz="1100" b="1">
                          <a:effectLst/>
                          <a:latin typeface="+mn-lt"/>
                          <a:ea typeface="Arial" panose="020B0604020202020204" pitchFamily="34" charset="0"/>
                          <a:cs typeface="Times New Roman" panose="02020603050405020304" pitchFamily="18" charset="0"/>
                        </a:rPr>
                        <a:t>6</a:t>
                      </a:r>
                      <a:endParaRPr lang="es-MX" sz="11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0"/>
                        </a:spcBef>
                        <a:spcAft>
                          <a:spcPts val="0"/>
                        </a:spcAft>
                      </a:pPr>
                      <a:r>
                        <a:rPr lang="es-MX" sz="1100" b="1">
                          <a:effectLst/>
                          <a:latin typeface="+mn-lt"/>
                          <a:ea typeface="Arial" panose="020B0604020202020204" pitchFamily="34" charset="0"/>
                          <a:cs typeface="Times New Roman" panose="02020603050405020304" pitchFamily="18" charset="0"/>
                        </a:rPr>
                        <a:t>5</a:t>
                      </a:r>
                      <a:endParaRPr lang="es-MX" sz="11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0"/>
                        </a:spcBef>
                        <a:spcAft>
                          <a:spcPts val="0"/>
                        </a:spcAft>
                      </a:pPr>
                      <a:r>
                        <a:rPr lang="es-MX" sz="1100" b="1">
                          <a:effectLst/>
                          <a:latin typeface="+mn-lt"/>
                          <a:ea typeface="Arial" panose="020B0604020202020204" pitchFamily="34" charset="0"/>
                          <a:cs typeface="Times New Roman" panose="02020603050405020304" pitchFamily="18" charset="0"/>
                        </a:rPr>
                        <a:t>4</a:t>
                      </a:r>
                      <a:endParaRPr lang="es-MX" sz="11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0"/>
                        </a:spcBef>
                        <a:spcAft>
                          <a:spcPts val="0"/>
                        </a:spcAft>
                      </a:pPr>
                      <a:r>
                        <a:rPr lang="es-MX" sz="1100" b="1">
                          <a:effectLst/>
                          <a:latin typeface="+mn-lt"/>
                          <a:ea typeface="Arial" panose="020B0604020202020204" pitchFamily="34" charset="0"/>
                          <a:cs typeface="Times New Roman" panose="02020603050405020304" pitchFamily="18" charset="0"/>
                        </a:rPr>
                        <a:t>3</a:t>
                      </a:r>
                      <a:endParaRPr lang="es-MX" sz="11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0"/>
                        </a:spcBef>
                        <a:spcAft>
                          <a:spcPts val="0"/>
                        </a:spcAft>
                      </a:pPr>
                      <a:r>
                        <a:rPr lang="es-MX" sz="1100" b="1">
                          <a:effectLst/>
                          <a:latin typeface="+mn-lt"/>
                          <a:ea typeface="Arial" panose="020B0604020202020204" pitchFamily="34" charset="0"/>
                          <a:cs typeface="Times New Roman" panose="02020603050405020304" pitchFamily="18" charset="0"/>
                        </a:rPr>
                        <a:t>2</a:t>
                      </a:r>
                      <a:endParaRPr lang="es-MX" sz="11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0"/>
                        </a:spcBef>
                        <a:spcAft>
                          <a:spcPts val="0"/>
                        </a:spcAft>
                      </a:pPr>
                      <a:r>
                        <a:rPr lang="es-MX" sz="1100" b="1">
                          <a:effectLst/>
                          <a:latin typeface="+mn-lt"/>
                          <a:ea typeface="Arial" panose="020B0604020202020204" pitchFamily="34" charset="0"/>
                          <a:cs typeface="Times New Roman" panose="02020603050405020304" pitchFamily="18" charset="0"/>
                        </a:rPr>
                        <a:t>1</a:t>
                      </a:r>
                      <a:endParaRPr lang="es-MX" sz="1100">
                        <a:effectLst/>
                        <a:latin typeface="+mn-lt"/>
                        <a:ea typeface="Arial" panose="020B060402020202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MX"/>
                    </a:p>
                  </a:txBody>
                  <a:tcPr/>
                </a:tc>
                <a:extLst>
                  <a:ext uri="{0D108BD9-81ED-4DB2-BD59-A6C34878D82A}">
                    <a16:rowId xmlns:a16="http://schemas.microsoft.com/office/drawing/2014/main" val="10003"/>
                  </a:ext>
                </a:extLst>
              </a:tr>
              <a:tr h="382077">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Persona</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2*10</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20</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82077">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Formación</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1*9</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1*7</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1*6</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22</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82077">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Estudio</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3*10</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1*9</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1*8</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47</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82077">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Aprendizaje</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3*10</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2*9</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1*8</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1*7</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63</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82077">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Competencia</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2*8</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1*6</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22</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82077">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Estudiante</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3*10</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3*9</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1*7</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64</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82077">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Oyente</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1*7</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7</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382077">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Discípulo</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1*9</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1*8</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17</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382077">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Aprendiz</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br>
                        <a:rPr lang="es-MX" sz="1100">
                          <a:effectLst/>
                          <a:latin typeface="+mn-lt"/>
                          <a:ea typeface="Arial" panose="020B0604020202020204" pitchFamily="34" charset="0"/>
                          <a:cs typeface="Times New Roman" panose="02020603050405020304" pitchFamily="18" charset="0"/>
                        </a:rPr>
                      </a:br>
                      <a:r>
                        <a:rPr lang="es-MX" sz="1100">
                          <a:effectLst/>
                          <a:latin typeface="+mn-lt"/>
                          <a:ea typeface="Arial" panose="020B0604020202020204" pitchFamily="34" charset="0"/>
                          <a:cs typeface="Times New Roman" panose="02020603050405020304" pitchFamily="18" charset="0"/>
                        </a:rPr>
                        <a:t>1*10</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1*9</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1*8</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27</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382077">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Atención</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a:t>
                      </a:r>
                    </a:p>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1*10</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Bef>
                          <a:spcPts val="0"/>
                        </a:spcBef>
                        <a:spcAft>
                          <a:spcPts val="0"/>
                        </a:spcAft>
                      </a:pPr>
                      <a:r>
                        <a:rPr lang="es-MX" sz="1100" dirty="0">
                          <a:effectLst/>
                          <a:latin typeface="+mn-lt"/>
                          <a:ea typeface="Arial" panose="020B0604020202020204" pitchFamily="34" charset="0"/>
                          <a:cs typeface="Times New Roman" panose="02020603050405020304" pitchFamily="18" charset="0"/>
                        </a:rPr>
                        <a:t>10</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bl>
          </a:graphicData>
        </a:graphic>
      </p:graphicFrame>
      <p:grpSp>
        <p:nvGrpSpPr>
          <p:cNvPr id="6" name="Grupo 5"/>
          <p:cNvGrpSpPr/>
          <p:nvPr/>
        </p:nvGrpSpPr>
        <p:grpSpPr>
          <a:xfrm>
            <a:off x="18106" y="957648"/>
            <a:ext cx="593454" cy="1680806"/>
            <a:chOff x="223786" y="3937034"/>
            <a:chExt cx="593454" cy="1680806"/>
          </a:xfrm>
        </p:grpSpPr>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3786" y="3937034"/>
              <a:ext cx="593454" cy="1680806"/>
            </a:xfrm>
            <a:prstGeom prst="rect">
              <a:avLst/>
            </a:prstGeom>
          </p:spPr>
        </p:pic>
        <p:sp>
          <p:nvSpPr>
            <p:cNvPr id="8" name="CuadroTexto 7"/>
            <p:cNvSpPr txBox="1"/>
            <p:nvPr/>
          </p:nvSpPr>
          <p:spPr>
            <a:xfrm>
              <a:off x="323528" y="4211796"/>
              <a:ext cx="312906" cy="369332"/>
            </a:xfrm>
            <a:prstGeom prst="rect">
              <a:avLst/>
            </a:prstGeom>
            <a:noFill/>
          </p:spPr>
          <p:txBody>
            <a:bodyPr wrap="none" rtlCol="0">
              <a:spAutoFit/>
            </a:bodyPr>
            <a:lstStyle/>
            <a:p>
              <a:r>
                <a:rPr lang="es-MX" dirty="0">
                  <a:solidFill>
                    <a:srgbClr val="FF0000"/>
                  </a:solidFill>
                </a:rPr>
                <a:t>4</a:t>
              </a:r>
            </a:p>
          </p:txBody>
        </p:sp>
      </p:grpSp>
    </p:spTree>
    <p:extLst>
      <p:ext uri="{BB962C8B-B14F-4D97-AF65-F5344CB8AC3E}">
        <p14:creationId xmlns:p14="http://schemas.microsoft.com/office/powerpoint/2010/main" val="18074843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Conjunto SAM</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92102877"/>
              </p:ext>
            </p:extLst>
          </p:nvPr>
        </p:nvGraphicFramePr>
        <p:xfrm>
          <a:off x="1979712" y="1052736"/>
          <a:ext cx="4845351" cy="4690720"/>
        </p:xfrm>
        <a:graphic>
          <a:graphicData uri="http://schemas.openxmlformats.org/drawingml/2006/table">
            <a:tbl>
              <a:tblPr firstRow="1" bandRow="1">
                <a:tableStyleId>{93296810-A885-4BE3-A3E7-6D5BEEA58F35}</a:tableStyleId>
              </a:tblPr>
              <a:tblGrid>
                <a:gridCol w="1821180">
                  <a:extLst>
                    <a:ext uri="{9D8B030D-6E8A-4147-A177-3AD203B41FA5}">
                      <a16:colId xmlns:a16="http://schemas.microsoft.com/office/drawing/2014/main" val="20000"/>
                    </a:ext>
                  </a:extLst>
                </a:gridCol>
                <a:gridCol w="1059243">
                  <a:extLst>
                    <a:ext uri="{9D8B030D-6E8A-4147-A177-3AD203B41FA5}">
                      <a16:colId xmlns:a16="http://schemas.microsoft.com/office/drawing/2014/main" val="20001"/>
                    </a:ext>
                  </a:extLst>
                </a:gridCol>
                <a:gridCol w="1964928">
                  <a:extLst>
                    <a:ext uri="{9D8B030D-6E8A-4147-A177-3AD203B41FA5}">
                      <a16:colId xmlns:a16="http://schemas.microsoft.com/office/drawing/2014/main" val="20002"/>
                    </a:ext>
                  </a:extLst>
                </a:gridCol>
              </a:tblGrid>
              <a:tr h="611480">
                <a:tc>
                  <a:txBody>
                    <a:bodyPr/>
                    <a:lstStyle/>
                    <a:p>
                      <a:pPr algn="ctr"/>
                      <a:r>
                        <a:rPr lang="es-MX" dirty="0">
                          <a:solidFill>
                            <a:schemeClr val="tx1"/>
                          </a:solidFill>
                        </a:rPr>
                        <a:t>Conjunto</a:t>
                      </a:r>
                      <a:r>
                        <a:rPr lang="es-MX" baseline="0" dirty="0">
                          <a:solidFill>
                            <a:schemeClr val="tx1"/>
                          </a:solidFill>
                        </a:rPr>
                        <a:t> SAM</a:t>
                      </a:r>
                      <a:endParaRPr lang="es-MX" dirty="0">
                        <a:solidFill>
                          <a:schemeClr val="tx1"/>
                        </a:solidFill>
                      </a:endParaRPr>
                    </a:p>
                  </a:txBody>
                  <a:tcPr/>
                </a:tc>
                <a:tc>
                  <a:txBody>
                    <a:bodyPr/>
                    <a:lstStyle/>
                    <a:p>
                      <a:pPr algn="ctr"/>
                      <a:r>
                        <a:rPr lang="es-MX" dirty="0">
                          <a:solidFill>
                            <a:schemeClr val="tx1"/>
                          </a:solidFill>
                        </a:rPr>
                        <a:t>Valor M</a:t>
                      </a:r>
                    </a:p>
                  </a:txBody>
                  <a:tcPr/>
                </a:tc>
                <a:tc>
                  <a:txBody>
                    <a:bodyPr/>
                    <a:lstStyle/>
                    <a:p>
                      <a:pPr algn="ctr"/>
                      <a:r>
                        <a:rPr lang="es-MX" dirty="0">
                          <a:solidFill>
                            <a:schemeClr val="tx1"/>
                          </a:solidFill>
                        </a:rPr>
                        <a:t>Valor FMG</a:t>
                      </a:r>
                    </a:p>
                  </a:txBody>
                  <a:tcPr/>
                </a:tc>
                <a:extLst>
                  <a:ext uri="{0D108BD9-81ED-4DB2-BD59-A6C34878D82A}">
                    <a16:rowId xmlns:a16="http://schemas.microsoft.com/office/drawing/2014/main" val="10000"/>
                  </a:ext>
                </a:extLst>
              </a:tr>
              <a:tr h="370840">
                <a:tc>
                  <a:txBody>
                    <a:bodyPr/>
                    <a:lstStyle/>
                    <a:p>
                      <a:pPr algn="ctr">
                        <a:lnSpc>
                          <a:spcPct val="115000"/>
                        </a:lnSpc>
                        <a:spcBef>
                          <a:spcPts val="500"/>
                        </a:spcBef>
                        <a:spcAft>
                          <a:spcPts val="1000"/>
                        </a:spcAft>
                      </a:pPr>
                      <a:r>
                        <a:rPr lang="es-MX" sz="1600" dirty="0">
                          <a:effectLst/>
                          <a:latin typeface="+mn-lt"/>
                          <a:ea typeface="Arial" panose="020B0604020202020204" pitchFamily="34" charset="0"/>
                          <a:cs typeface="Times New Roman" panose="02020603050405020304" pitchFamily="18" charset="0"/>
                        </a:rPr>
                        <a:t>Estudiante</a:t>
                      </a:r>
                    </a:p>
                  </a:txBody>
                  <a:tcPr marL="44450" marR="44450" marT="9525" marB="0"/>
                </a:tc>
                <a:tc>
                  <a:txBody>
                    <a:bodyPr/>
                    <a:lstStyle/>
                    <a:p>
                      <a:pPr algn="ctr">
                        <a:lnSpc>
                          <a:spcPct val="115000"/>
                        </a:lnSpc>
                        <a:spcBef>
                          <a:spcPts val="500"/>
                        </a:spcBef>
                        <a:spcAft>
                          <a:spcPts val="1000"/>
                        </a:spcAft>
                      </a:pPr>
                      <a:r>
                        <a:rPr lang="es-MX" sz="1600" dirty="0">
                          <a:effectLst/>
                          <a:latin typeface="+mn-lt"/>
                          <a:ea typeface="Arial" panose="020B0604020202020204" pitchFamily="34" charset="0"/>
                          <a:cs typeface="Times New Roman" panose="02020603050405020304" pitchFamily="18" charset="0"/>
                        </a:rPr>
                        <a:t>64</a:t>
                      </a:r>
                    </a:p>
                  </a:txBody>
                  <a:tcPr marL="44450" marR="44450" marT="9525" marB="0"/>
                </a:tc>
                <a:tc>
                  <a:txBody>
                    <a:bodyPr/>
                    <a:lstStyle/>
                    <a:p>
                      <a:pPr algn="ctr"/>
                      <a:r>
                        <a:rPr lang="es-MX" sz="1600" dirty="0">
                          <a:solidFill>
                            <a:schemeClr val="tx1"/>
                          </a:solidFill>
                          <a:latin typeface="+mn-lt"/>
                        </a:rPr>
                        <a:t>100%</a:t>
                      </a:r>
                    </a:p>
                  </a:txBody>
                  <a:tcPr/>
                </a:tc>
                <a:extLst>
                  <a:ext uri="{0D108BD9-81ED-4DB2-BD59-A6C34878D82A}">
                    <a16:rowId xmlns:a16="http://schemas.microsoft.com/office/drawing/2014/main" val="10001"/>
                  </a:ext>
                </a:extLst>
              </a:tr>
              <a:tr h="370840">
                <a:tc>
                  <a:txBody>
                    <a:bodyPr/>
                    <a:lstStyle/>
                    <a:p>
                      <a:pPr algn="ctr">
                        <a:lnSpc>
                          <a:spcPct val="115000"/>
                        </a:lnSpc>
                        <a:spcBef>
                          <a:spcPts val="500"/>
                        </a:spcBef>
                        <a:spcAft>
                          <a:spcPts val="1000"/>
                        </a:spcAft>
                      </a:pPr>
                      <a:r>
                        <a:rPr lang="es-MX" sz="1600" dirty="0">
                          <a:effectLst/>
                          <a:latin typeface="+mn-lt"/>
                          <a:ea typeface="Arial" panose="020B0604020202020204" pitchFamily="34" charset="0"/>
                          <a:cs typeface="Times New Roman" panose="02020603050405020304" pitchFamily="18" charset="0"/>
                        </a:rPr>
                        <a:t>Aprendizaje</a:t>
                      </a:r>
                    </a:p>
                  </a:txBody>
                  <a:tcPr marL="44450" marR="44450" marT="9525" marB="0"/>
                </a:tc>
                <a:tc>
                  <a:txBody>
                    <a:bodyPr/>
                    <a:lstStyle/>
                    <a:p>
                      <a:pPr algn="ctr">
                        <a:lnSpc>
                          <a:spcPct val="115000"/>
                        </a:lnSpc>
                        <a:spcBef>
                          <a:spcPts val="500"/>
                        </a:spcBef>
                        <a:spcAft>
                          <a:spcPts val="1000"/>
                        </a:spcAft>
                      </a:pPr>
                      <a:r>
                        <a:rPr lang="es-MX" sz="1600">
                          <a:effectLst/>
                          <a:latin typeface="+mn-lt"/>
                          <a:ea typeface="Arial" panose="020B0604020202020204" pitchFamily="34" charset="0"/>
                          <a:cs typeface="Times New Roman" panose="02020603050405020304" pitchFamily="18" charset="0"/>
                        </a:rPr>
                        <a:t>63</a:t>
                      </a:r>
                    </a:p>
                  </a:txBody>
                  <a:tcPr marL="44450" marR="44450" marT="9525" marB="0"/>
                </a:tc>
                <a:tc>
                  <a:txBody>
                    <a:bodyPr/>
                    <a:lstStyle/>
                    <a:p>
                      <a:pPr algn="ctr"/>
                      <a:r>
                        <a:rPr lang="es-MX" sz="1600" dirty="0">
                          <a:solidFill>
                            <a:schemeClr val="tx1"/>
                          </a:solidFill>
                          <a:latin typeface="+mn-lt"/>
                        </a:rPr>
                        <a:t>98.4%</a:t>
                      </a:r>
                    </a:p>
                  </a:txBody>
                  <a:tcPr/>
                </a:tc>
                <a:extLst>
                  <a:ext uri="{0D108BD9-81ED-4DB2-BD59-A6C34878D82A}">
                    <a16:rowId xmlns:a16="http://schemas.microsoft.com/office/drawing/2014/main" val="10002"/>
                  </a:ext>
                </a:extLst>
              </a:tr>
              <a:tr h="370840">
                <a:tc>
                  <a:txBody>
                    <a:bodyPr/>
                    <a:lstStyle/>
                    <a:p>
                      <a:pPr algn="ctr">
                        <a:lnSpc>
                          <a:spcPct val="115000"/>
                        </a:lnSpc>
                        <a:spcBef>
                          <a:spcPts val="500"/>
                        </a:spcBef>
                        <a:spcAft>
                          <a:spcPts val="1000"/>
                        </a:spcAft>
                      </a:pPr>
                      <a:r>
                        <a:rPr lang="es-MX" sz="1600" dirty="0">
                          <a:effectLst/>
                          <a:latin typeface="+mn-lt"/>
                          <a:ea typeface="Arial" panose="020B0604020202020204" pitchFamily="34" charset="0"/>
                          <a:cs typeface="Times New Roman" panose="02020603050405020304" pitchFamily="18" charset="0"/>
                        </a:rPr>
                        <a:t>Estudio</a:t>
                      </a:r>
                    </a:p>
                  </a:txBody>
                  <a:tcPr marL="44450" marR="44450" marT="9525" marB="0"/>
                </a:tc>
                <a:tc>
                  <a:txBody>
                    <a:bodyPr/>
                    <a:lstStyle/>
                    <a:p>
                      <a:pPr algn="ctr">
                        <a:lnSpc>
                          <a:spcPct val="115000"/>
                        </a:lnSpc>
                        <a:spcBef>
                          <a:spcPts val="500"/>
                        </a:spcBef>
                        <a:spcAft>
                          <a:spcPts val="1000"/>
                        </a:spcAft>
                      </a:pPr>
                      <a:r>
                        <a:rPr lang="es-MX" sz="1600">
                          <a:effectLst/>
                          <a:latin typeface="+mn-lt"/>
                          <a:ea typeface="Arial" panose="020B0604020202020204" pitchFamily="34" charset="0"/>
                          <a:cs typeface="Times New Roman" panose="02020603050405020304" pitchFamily="18" charset="0"/>
                        </a:rPr>
                        <a:t>47</a:t>
                      </a:r>
                    </a:p>
                  </a:txBody>
                  <a:tcPr marL="44450" marR="44450" marT="9525" marB="0"/>
                </a:tc>
                <a:tc>
                  <a:txBody>
                    <a:bodyPr/>
                    <a:lstStyle/>
                    <a:p>
                      <a:pPr algn="ctr"/>
                      <a:r>
                        <a:rPr lang="es-MX" sz="1600" dirty="0">
                          <a:solidFill>
                            <a:schemeClr val="tx1"/>
                          </a:solidFill>
                          <a:latin typeface="+mn-lt"/>
                        </a:rPr>
                        <a:t>73.4%</a:t>
                      </a:r>
                    </a:p>
                  </a:txBody>
                  <a:tcPr/>
                </a:tc>
                <a:extLst>
                  <a:ext uri="{0D108BD9-81ED-4DB2-BD59-A6C34878D82A}">
                    <a16:rowId xmlns:a16="http://schemas.microsoft.com/office/drawing/2014/main" val="10003"/>
                  </a:ext>
                </a:extLst>
              </a:tr>
              <a:tr h="370840">
                <a:tc>
                  <a:txBody>
                    <a:bodyPr/>
                    <a:lstStyle/>
                    <a:p>
                      <a:pPr algn="ctr">
                        <a:lnSpc>
                          <a:spcPct val="115000"/>
                        </a:lnSpc>
                        <a:spcBef>
                          <a:spcPts val="500"/>
                        </a:spcBef>
                        <a:spcAft>
                          <a:spcPts val="1000"/>
                        </a:spcAft>
                      </a:pPr>
                      <a:r>
                        <a:rPr lang="es-MX" sz="1600" dirty="0">
                          <a:effectLst/>
                          <a:latin typeface="+mn-lt"/>
                          <a:ea typeface="Arial" panose="020B0604020202020204" pitchFamily="34" charset="0"/>
                          <a:cs typeface="Times New Roman" panose="02020603050405020304" pitchFamily="18" charset="0"/>
                        </a:rPr>
                        <a:t>Aprendiz</a:t>
                      </a:r>
                    </a:p>
                  </a:txBody>
                  <a:tcPr marL="44450" marR="44450" marT="9525" marB="0"/>
                </a:tc>
                <a:tc>
                  <a:txBody>
                    <a:bodyPr/>
                    <a:lstStyle/>
                    <a:p>
                      <a:pPr algn="ctr">
                        <a:lnSpc>
                          <a:spcPct val="115000"/>
                        </a:lnSpc>
                        <a:spcBef>
                          <a:spcPts val="500"/>
                        </a:spcBef>
                        <a:spcAft>
                          <a:spcPts val="1000"/>
                        </a:spcAft>
                      </a:pPr>
                      <a:r>
                        <a:rPr lang="es-MX" sz="1600" dirty="0">
                          <a:effectLst/>
                          <a:latin typeface="+mn-lt"/>
                          <a:ea typeface="Arial" panose="020B0604020202020204" pitchFamily="34" charset="0"/>
                          <a:cs typeface="Times New Roman" panose="02020603050405020304" pitchFamily="18" charset="0"/>
                        </a:rPr>
                        <a:t>27</a:t>
                      </a:r>
                    </a:p>
                  </a:txBody>
                  <a:tcPr marL="44450" marR="44450" marT="9525" marB="0"/>
                </a:tc>
                <a:tc>
                  <a:txBody>
                    <a:bodyPr/>
                    <a:lstStyle/>
                    <a:p>
                      <a:pPr algn="ctr"/>
                      <a:r>
                        <a:rPr lang="es-MX" sz="1600" dirty="0">
                          <a:solidFill>
                            <a:schemeClr val="tx1"/>
                          </a:solidFill>
                          <a:latin typeface="+mn-lt"/>
                        </a:rPr>
                        <a:t>42.1%</a:t>
                      </a:r>
                    </a:p>
                  </a:txBody>
                  <a:tcPr/>
                </a:tc>
                <a:extLst>
                  <a:ext uri="{0D108BD9-81ED-4DB2-BD59-A6C34878D82A}">
                    <a16:rowId xmlns:a16="http://schemas.microsoft.com/office/drawing/2014/main" val="10004"/>
                  </a:ext>
                </a:extLst>
              </a:tr>
              <a:tr h="370840">
                <a:tc>
                  <a:txBody>
                    <a:bodyPr/>
                    <a:lstStyle/>
                    <a:p>
                      <a:pPr algn="ctr">
                        <a:lnSpc>
                          <a:spcPct val="115000"/>
                        </a:lnSpc>
                        <a:spcBef>
                          <a:spcPts val="500"/>
                        </a:spcBef>
                        <a:spcAft>
                          <a:spcPts val="1000"/>
                        </a:spcAft>
                      </a:pPr>
                      <a:r>
                        <a:rPr lang="es-MX" sz="1600" dirty="0">
                          <a:effectLst/>
                          <a:latin typeface="+mn-lt"/>
                          <a:ea typeface="Arial" panose="020B0604020202020204" pitchFamily="34" charset="0"/>
                          <a:cs typeface="Times New Roman" panose="02020603050405020304" pitchFamily="18" charset="0"/>
                        </a:rPr>
                        <a:t>Formación</a:t>
                      </a:r>
                    </a:p>
                  </a:txBody>
                  <a:tcPr marL="44450" marR="44450" marT="9525" marB="0"/>
                </a:tc>
                <a:tc>
                  <a:txBody>
                    <a:bodyPr/>
                    <a:lstStyle/>
                    <a:p>
                      <a:pPr algn="ctr">
                        <a:lnSpc>
                          <a:spcPct val="115000"/>
                        </a:lnSpc>
                        <a:spcBef>
                          <a:spcPts val="500"/>
                        </a:spcBef>
                        <a:spcAft>
                          <a:spcPts val="1000"/>
                        </a:spcAft>
                      </a:pPr>
                      <a:r>
                        <a:rPr lang="es-MX" sz="1600" dirty="0">
                          <a:effectLst/>
                          <a:latin typeface="+mn-lt"/>
                          <a:ea typeface="Arial" panose="020B0604020202020204" pitchFamily="34" charset="0"/>
                          <a:cs typeface="Times New Roman" panose="02020603050405020304" pitchFamily="18" charset="0"/>
                        </a:rPr>
                        <a:t>22</a:t>
                      </a:r>
                    </a:p>
                  </a:txBody>
                  <a:tcPr marL="44450" marR="44450" marT="9525" marB="0"/>
                </a:tc>
                <a:tc>
                  <a:txBody>
                    <a:bodyPr/>
                    <a:lstStyle/>
                    <a:p>
                      <a:pPr algn="ctr"/>
                      <a:r>
                        <a:rPr lang="es-MX" sz="1600" dirty="0">
                          <a:solidFill>
                            <a:schemeClr val="tx1"/>
                          </a:solidFill>
                          <a:latin typeface="+mn-lt"/>
                        </a:rPr>
                        <a:t>34.3%</a:t>
                      </a:r>
                    </a:p>
                  </a:txBody>
                  <a:tcPr/>
                </a:tc>
                <a:extLst>
                  <a:ext uri="{0D108BD9-81ED-4DB2-BD59-A6C34878D82A}">
                    <a16:rowId xmlns:a16="http://schemas.microsoft.com/office/drawing/2014/main" val="10005"/>
                  </a:ext>
                </a:extLst>
              </a:tr>
              <a:tr h="370840">
                <a:tc>
                  <a:txBody>
                    <a:bodyPr/>
                    <a:lstStyle/>
                    <a:p>
                      <a:pPr algn="ctr">
                        <a:lnSpc>
                          <a:spcPct val="115000"/>
                        </a:lnSpc>
                        <a:spcBef>
                          <a:spcPts val="500"/>
                        </a:spcBef>
                        <a:spcAft>
                          <a:spcPts val="1000"/>
                        </a:spcAft>
                      </a:pPr>
                      <a:r>
                        <a:rPr lang="es-MX" sz="1600" dirty="0">
                          <a:effectLst/>
                          <a:latin typeface="+mn-lt"/>
                          <a:ea typeface="Arial" panose="020B0604020202020204" pitchFamily="34" charset="0"/>
                          <a:cs typeface="Times New Roman" panose="02020603050405020304" pitchFamily="18" charset="0"/>
                        </a:rPr>
                        <a:t>Competencia</a:t>
                      </a:r>
                    </a:p>
                  </a:txBody>
                  <a:tcPr marL="44450" marR="44450" marT="9525" marB="0"/>
                </a:tc>
                <a:tc>
                  <a:txBody>
                    <a:bodyPr/>
                    <a:lstStyle/>
                    <a:p>
                      <a:pPr algn="ctr">
                        <a:lnSpc>
                          <a:spcPct val="115000"/>
                        </a:lnSpc>
                        <a:spcBef>
                          <a:spcPts val="500"/>
                        </a:spcBef>
                        <a:spcAft>
                          <a:spcPts val="1000"/>
                        </a:spcAft>
                      </a:pPr>
                      <a:r>
                        <a:rPr lang="es-MX" sz="1600" dirty="0">
                          <a:effectLst/>
                          <a:latin typeface="+mn-lt"/>
                          <a:ea typeface="Arial" panose="020B0604020202020204" pitchFamily="34" charset="0"/>
                          <a:cs typeface="Times New Roman" panose="02020603050405020304" pitchFamily="18" charset="0"/>
                        </a:rPr>
                        <a:t>22</a:t>
                      </a:r>
                    </a:p>
                  </a:txBody>
                  <a:tcPr marL="44450" marR="44450" marT="9525" marB="0"/>
                </a:tc>
                <a:tc>
                  <a:txBody>
                    <a:bodyPr/>
                    <a:lstStyle/>
                    <a:p>
                      <a:pPr algn="ctr"/>
                      <a:r>
                        <a:rPr lang="es-MX" sz="1600" dirty="0">
                          <a:solidFill>
                            <a:schemeClr val="tx1"/>
                          </a:solidFill>
                          <a:latin typeface="+mn-lt"/>
                        </a:rPr>
                        <a:t>34.3%</a:t>
                      </a:r>
                    </a:p>
                  </a:txBody>
                  <a:tcPr/>
                </a:tc>
                <a:extLst>
                  <a:ext uri="{0D108BD9-81ED-4DB2-BD59-A6C34878D82A}">
                    <a16:rowId xmlns:a16="http://schemas.microsoft.com/office/drawing/2014/main" val="10006"/>
                  </a:ext>
                </a:extLst>
              </a:tr>
              <a:tr h="370840">
                <a:tc>
                  <a:txBody>
                    <a:bodyPr/>
                    <a:lstStyle/>
                    <a:p>
                      <a:pPr algn="ctr">
                        <a:lnSpc>
                          <a:spcPct val="115000"/>
                        </a:lnSpc>
                        <a:spcBef>
                          <a:spcPts val="500"/>
                        </a:spcBef>
                        <a:spcAft>
                          <a:spcPts val="1000"/>
                        </a:spcAft>
                      </a:pPr>
                      <a:r>
                        <a:rPr lang="es-MX" sz="1600" dirty="0">
                          <a:effectLst/>
                          <a:latin typeface="+mn-lt"/>
                          <a:ea typeface="Arial" panose="020B0604020202020204" pitchFamily="34" charset="0"/>
                          <a:cs typeface="Times New Roman" panose="02020603050405020304" pitchFamily="18" charset="0"/>
                        </a:rPr>
                        <a:t>Persona</a:t>
                      </a:r>
                    </a:p>
                  </a:txBody>
                  <a:tcPr marL="44450" marR="44450" marT="9525" marB="0"/>
                </a:tc>
                <a:tc>
                  <a:txBody>
                    <a:bodyPr/>
                    <a:lstStyle/>
                    <a:p>
                      <a:pPr algn="ctr">
                        <a:lnSpc>
                          <a:spcPct val="115000"/>
                        </a:lnSpc>
                        <a:spcBef>
                          <a:spcPts val="500"/>
                        </a:spcBef>
                        <a:spcAft>
                          <a:spcPts val="1000"/>
                        </a:spcAft>
                      </a:pPr>
                      <a:r>
                        <a:rPr lang="es-MX" sz="1600" dirty="0">
                          <a:effectLst/>
                          <a:latin typeface="+mn-lt"/>
                          <a:ea typeface="Arial" panose="020B0604020202020204" pitchFamily="34" charset="0"/>
                          <a:cs typeface="Times New Roman" panose="02020603050405020304" pitchFamily="18" charset="0"/>
                        </a:rPr>
                        <a:t>20</a:t>
                      </a:r>
                    </a:p>
                  </a:txBody>
                  <a:tcPr marL="44450" marR="44450" marT="9525" marB="0"/>
                </a:tc>
                <a:tc>
                  <a:txBody>
                    <a:bodyPr/>
                    <a:lstStyle/>
                    <a:p>
                      <a:pPr algn="ctr"/>
                      <a:r>
                        <a:rPr lang="es-MX" sz="1600" dirty="0">
                          <a:solidFill>
                            <a:schemeClr val="tx1"/>
                          </a:solidFill>
                          <a:latin typeface="+mn-lt"/>
                        </a:rPr>
                        <a:t>31.2%</a:t>
                      </a:r>
                    </a:p>
                  </a:txBody>
                  <a:tcPr/>
                </a:tc>
                <a:extLst>
                  <a:ext uri="{0D108BD9-81ED-4DB2-BD59-A6C34878D82A}">
                    <a16:rowId xmlns:a16="http://schemas.microsoft.com/office/drawing/2014/main" val="10007"/>
                  </a:ext>
                </a:extLst>
              </a:tr>
              <a:tr h="370840">
                <a:tc>
                  <a:txBody>
                    <a:bodyPr/>
                    <a:lstStyle/>
                    <a:p>
                      <a:pPr algn="ctr">
                        <a:lnSpc>
                          <a:spcPct val="115000"/>
                        </a:lnSpc>
                        <a:spcBef>
                          <a:spcPts val="500"/>
                        </a:spcBef>
                        <a:spcAft>
                          <a:spcPts val="1000"/>
                        </a:spcAft>
                      </a:pPr>
                      <a:r>
                        <a:rPr lang="es-MX" sz="1600">
                          <a:effectLst/>
                          <a:latin typeface="+mn-lt"/>
                          <a:ea typeface="Arial" panose="020B0604020202020204" pitchFamily="34" charset="0"/>
                          <a:cs typeface="Times New Roman" panose="02020603050405020304" pitchFamily="18" charset="0"/>
                        </a:rPr>
                        <a:t>Discípulo</a:t>
                      </a:r>
                    </a:p>
                  </a:txBody>
                  <a:tcPr marL="44450" marR="44450" marT="9525" marB="0"/>
                </a:tc>
                <a:tc>
                  <a:txBody>
                    <a:bodyPr/>
                    <a:lstStyle/>
                    <a:p>
                      <a:pPr algn="ctr">
                        <a:lnSpc>
                          <a:spcPct val="115000"/>
                        </a:lnSpc>
                        <a:spcBef>
                          <a:spcPts val="500"/>
                        </a:spcBef>
                        <a:spcAft>
                          <a:spcPts val="1000"/>
                        </a:spcAft>
                      </a:pPr>
                      <a:r>
                        <a:rPr lang="es-MX" sz="1600" dirty="0">
                          <a:effectLst/>
                          <a:latin typeface="+mn-lt"/>
                          <a:ea typeface="Arial" panose="020B0604020202020204" pitchFamily="34" charset="0"/>
                          <a:cs typeface="Times New Roman" panose="02020603050405020304" pitchFamily="18" charset="0"/>
                        </a:rPr>
                        <a:t>17</a:t>
                      </a:r>
                    </a:p>
                  </a:txBody>
                  <a:tcPr marL="44450" marR="44450" marT="9525" marB="0"/>
                </a:tc>
                <a:tc>
                  <a:txBody>
                    <a:bodyPr/>
                    <a:lstStyle/>
                    <a:p>
                      <a:pPr algn="ctr"/>
                      <a:r>
                        <a:rPr lang="es-MX" sz="1600" dirty="0">
                          <a:solidFill>
                            <a:schemeClr val="tx1"/>
                          </a:solidFill>
                          <a:latin typeface="+mn-lt"/>
                        </a:rPr>
                        <a:t>26.5%</a:t>
                      </a:r>
                    </a:p>
                  </a:txBody>
                  <a:tcPr/>
                </a:tc>
                <a:extLst>
                  <a:ext uri="{0D108BD9-81ED-4DB2-BD59-A6C34878D82A}">
                    <a16:rowId xmlns:a16="http://schemas.microsoft.com/office/drawing/2014/main" val="10008"/>
                  </a:ext>
                </a:extLst>
              </a:tr>
              <a:tr h="370840">
                <a:tc>
                  <a:txBody>
                    <a:bodyPr/>
                    <a:lstStyle/>
                    <a:p>
                      <a:pPr algn="ctr">
                        <a:lnSpc>
                          <a:spcPct val="115000"/>
                        </a:lnSpc>
                        <a:spcBef>
                          <a:spcPts val="500"/>
                        </a:spcBef>
                        <a:spcAft>
                          <a:spcPts val="1000"/>
                        </a:spcAft>
                      </a:pPr>
                      <a:r>
                        <a:rPr lang="es-MX" sz="1600" dirty="0">
                          <a:effectLst/>
                          <a:latin typeface="+mn-lt"/>
                          <a:ea typeface="Arial" panose="020B0604020202020204" pitchFamily="34" charset="0"/>
                          <a:cs typeface="Times New Roman" panose="02020603050405020304" pitchFamily="18" charset="0"/>
                        </a:rPr>
                        <a:t>Atención</a:t>
                      </a:r>
                    </a:p>
                  </a:txBody>
                  <a:tcPr marL="44450" marR="44450" marT="9525" marB="0"/>
                </a:tc>
                <a:tc>
                  <a:txBody>
                    <a:bodyPr/>
                    <a:lstStyle/>
                    <a:p>
                      <a:pPr algn="ctr">
                        <a:lnSpc>
                          <a:spcPct val="115000"/>
                        </a:lnSpc>
                        <a:spcBef>
                          <a:spcPts val="500"/>
                        </a:spcBef>
                        <a:spcAft>
                          <a:spcPts val="1000"/>
                        </a:spcAft>
                      </a:pPr>
                      <a:r>
                        <a:rPr lang="es-MX" sz="1600" dirty="0">
                          <a:effectLst/>
                          <a:latin typeface="+mn-lt"/>
                          <a:ea typeface="Arial" panose="020B0604020202020204" pitchFamily="34" charset="0"/>
                          <a:cs typeface="Times New Roman" panose="02020603050405020304" pitchFamily="18" charset="0"/>
                        </a:rPr>
                        <a:t>10</a:t>
                      </a:r>
                    </a:p>
                  </a:txBody>
                  <a:tcPr marL="44450" marR="44450" marT="9525" marB="0"/>
                </a:tc>
                <a:tc>
                  <a:txBody>
                    <a:bodyPr/>
                    <a:lstStyle/>
                    <a:p>
                      <a:pPr algn="ctr"/>
                      <a:r>
                        <a:rPr lang="es-MX" sz="1600" dirty="0">
                          <a:solidFill>
                            <a:schemeClr val="tx1"/>
                          </a:solidFill>
                          <a:latin typeface="+mn-lt"/>
                        </a:rPr>
                        <a:t>15.6%</a:t>
                      </a:r>
                    </a:p>
                  </a:txBody>
                  <a:tcPr/>
                </a:tc>
                <a:extLst>
                  <a:ext uri="{0D108BD9-81ED-4DB2-BD59-A6C34878D82A}">
                    <a16:rowId xmlns:a16="http://schemas.microsoft.com/office/drawing/2014/main" val="10009"/>
                  </a:ext>
                </a:extLst>
              </a:tr>
              <a:tr h="370840">
                <a:tc>
                  <a:txBody>
                    <a:bodyPr/>
                    <a:lstStyle/>
                    <a:p>
                      <a:pPr algn="ctr">
                        <a:lnSpc>
                          <a:spcPct val="115000"/>
                        </a:lnSpc>
                        <a:spcBef>
                          <a:spcPts val="500"/>
                        </a:spcBef>
                        <a:spcAft>
                          <a:spcPts val="1000"/>
                        </a:spcAft>
                      </a:pPr>
                      <a:r>
                        <a:rPr lang="es-MX" sz="1600">
                          <a:effectLst/>
                          <a:latin typeface="+mn-lt"/>
                          <a:ea typeface="Arial" panose="020B0604020202020204" pitchFamily="34" charset="0"/>
                          <a:cs typeface="Times New Roman" panose="02020603050405020304" pitchFamily="18" charset="0"/>
                        </a:rPr>
                        <a:t>Oyente</a:t>
                      </a:r>
                    </a:p>
                  </a:txBody>
                  <a:tcPr marL="44450" marR="44450" marT="9525" marB="0"/>
                </a:tc>
                <a:tc>
                  <a:txBody>
                    <a:bodyPr/>
                    <a:lstStyle/>
                    <a:p>
                      <a:pPr algn="ctr">
                        <a:lnSpc>
                          <a:spcPct val="115000"/>
                        </a:lnSpc>
                        <a:spcBef>
                          <a:spcPts val="500"/>
                        </a:spcBef>
                        <a:spcAft>
                          <a:spcPts val="1000"/>
                        </a:spcAft>
                      </a:pPr>
                      <a:r>
                        <a:rPr lang="es-MX" sz="1600" dirty="0">
                          <a:effectLst/>
                          <a:latin typeface="+mn-lt"/>
                          <a:ea typeface="Arial" panose="020B0604020202020204" pitchFamily="34" charset="0"/>
                          <a:cs typeface="Times New Roman" panose="02020603050405020304" pitchFamily="18" charset="0"/>
                        </a:rPr>
                        <a:t>7</a:t>
                      </a:r>
                    </a:p>
                  </a:txBody>
                  <a:tcPr marL="44450" marR="44450" marT="9525" marB="0"/>
                </a:tc>
                <a:tc>
                  <a:txBody>
                    <a:bodyPr/>
                    <a:lstStyle/>
                    <a:p>
                      <a:pPr algn="ctr"/>
                      <a:r>
                        <a:rPr lang="es-MX" sz="1600" dirty="0">
                          <a:solidFill>
                            <a:schemeClr val="tx1"/>
                          </a:solidFill>
                          <a:latin typeface="+mn-lt"/>
                        </a:rPr>
                        <a:t>10.9%</a:t>
                      </a:r>
                    </a:p>
                  </a:txBody>
                  <a:tcPr/>
                </a:tc>
                <a:extLst>
                  <a:ext uri="{0D108BD9-81ED-4DB2-BD59-A6C34878D82A}">
                    <a16:rowId xmlns:a16="http://schemas.microsoft.com/office/drawing/2014/main" val="10010"/>
                  </a:ext>
                </a:extLst>
              </a:tr>
              <a:tr h="370840">
                <a:tc>
                  <a:txBody>
                    <a:bodyPr/>
                    <a:lstStyle/>
                    <a:p>
                      <a:pPr algn="ctr">
                        <a:lnSpc>
                          <a:spcPct val="115000"/>
                        </a:lnSpc>
                        <a:spcBef>
                          <a:spcPts val="500"/>
                        </a:spcBef>
                        <a:spcAft>
                          <a:spcPts val="1000"/>
                        </a:spcAft>
                      </a:pPr>
                      <a:r>
                        <a:rPr lang="es-MX" sz="1600" b="1" dirty="0">
                          <a:effectLst/>
                          <a:latin typeface="+mn-lt"/>
                          <a:ea typeface="Arial" panose="020B0604020202020204" pitchFamily="34" charset="0"/>
                          <a:cs typeface="Times New Roman" panose="02020603050405020304" pitchFamily="18" charset="0"/>
                        </a:rPr>
                        <a:t>J: 56</a:t>
                      </a:r>
                    </a:p>
                  </a:txBody>
                  <a:tcPr marL="44450" marR="44450" marT="9525" marB="0"/>
                </a:tc>
                <a:tc>
                  <a:txBody>
                    <a:bodyPr/>
                    <a:lstStyle/>
                    <a:p>
                      <a:pPr algn="ctr">
                        <a:lnSpc>
                          <a:spcPct val="115000"/>
                        </a:lnSpc>
                        <a:spcBef>
                          <a:spcPts val="500"/>
                        </a:spcBef>
                        <a:spcAft>
                          <a:spcPts val="1000"/>
                        </a:spcAft>
                      </a:pPr>
                      <a:endParaRPr lang="es-MX" sz="1600" dirty="0">
                        <a:effectLst/>
                        <a:latin typeface="+mn-lt"/>
                        <a:ea typeface="Arial" panose="020B0604020202020204" pitchFamily="34" charset="0"/>
                        <a:cs typeface="Times New Roman" panose="02020603050405020304" pitchFamily="18" charset="0"/>
                      </a:endParaRPr>
                    </a:p>
                  </a:txBody>
                  <a:tcPr marL="44450" marR="44450" marT="9525" marB="0"/>
                </a:tc>
                <a:tc>
                  <a:txBody>
                    <a:bodyPr/>
                    <a:lstStyle/>
                    <a:p>
                      <a:pPr algn="ctr"/>
                      <a:endParaRPr lang="es-MX" sz="1600" dirty="0">
                        <a:solidFill>
                          <a:schemeClr val="tx1"/>
                        </a:solidFill>
                        <a:latin typeface="+mn-lt"/>
                      </a:endParaRPr>
                    </a:p>
                  </a:txBody>
                  <a:tcPr/>
                </a:tc>
                <a:extLst>
                  <a:ext uri="{0D108BD9-81ED-4DB2-BD59-A6C34878D82A}">
                    <a16:rowId xmlns:a16="http://schemas.microsoft.com/office/drawing/2014/main" val="10011"/>
                  </a:ext>
                </a:extLst>
              </a:tr>
            </a:tbl>
          </a:graphicData>
        </a:graphic>
      </p:graphicFrame>
      <p:grpSp>
        <p:nvGrpSpPr>
          <p:cNvPr id="6" name="Grupo 5"/>
          <p:cNvGrpSpPr/>
          <p:nvPr/>
        </p:nvGrpSpPr>
        <p:grpSpPr>
          <a:xfrm>
            <a:off x="251520" y="1052736"/>
            <a:ext cx="593454" cy="1680806"/>
            <a:chOff x="223786" y="3937034"/>
            <a:chExt cx="593454" cy="1680806"/>
          </a:xfrm>
        </p:grpSpPr>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3786" y="3937034"/>
              <a:ext cx="593454" cy="1680806"/>
            </a:xfrm>
            <a:prstGeom prst="rect">
              <a:avLst/>
            </a:prstGeom>
          </p:spPr>
        </p:pic>
        <p:sp>
          <p:nvSpPr>
            <p:cNvPr id="8" name="CuadroTexto 7"/>
            <p:cNvSpPr txBox="1"/>
            <p:nvPr/>
          </p:nvSpPr>
          <p:spPr>
            <a:xfrm>
              <a:off x="323528" y="4211796"/>
              <a:ext cx="312906" cy="369332"/>
            </a:xfrm>
            <a:prstGeom prst="rect">
              <a:avLst/>
            </a:prstGeom>
            <a:noFill/>
          </p:spPr>
          <p:txBody>
            <a:bodyPr wrap="none" rtlCol="0">
              <a:spAutoFit/>
            </a:bodyPr>
            <a:lstStyle/>
            <a:p>
              <a:r>
                <a:rPr lang="es-MX" dirty="0">
                  <a:solidFill>
                    <a:srgbClr val="FF0000"/>
                  </a:solidFill>
                </a:rPr>
                <a:t>5</a:t>
              </a:r>
            </a:p>
          </p:txBody>
        </p:sp>
      </p:grpSp>
    </p:spTree>
    <p:extLst>
      <p:ext uri="{BB962C8B-B14F-4D97-AF65-F5344CB8AC3E}">
        <p14:creationId xmlns:p14="http://schemas.microsoft.com/office/powerpoint/2010/main" val="3486423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571184" cy="562074"/>
          </a:xfrm>
        </p:spPr>
        <p:txBody>
          <a:bodyPr/>
          <a:lstStyle/>
          <a:p>
            <a:r>
              <a:rPr lang="es-MX" dirty="0">
                <a:solidFill>
                  <a:schemeClr val="accent2">
                    <a:lumMod val="50000"/>
                  </a:schemeClr>
                </a:solidFill>
                <a:latin typeface="+mj-lt"/>
              </a:rPr>
              <a:t>Presentación</a:t>
            </a:r>
          </a:p>
        </p:txBody>
      </p:sp>
      <p:sp>
        <p:nvSpPr>
          <p:cNvPr id="3" name="Marcador de contenido 2"/>
          <p:cNvSpPr>
            <a:spLocks noGrp="1"/>
          </p:cNvSpPr>
          <p:nvPr>
            <p:ph idx="1"/>
          </p:nvPr>
        </p:nvSpPr>
        <p:spPr>
          <a:xfrm>
            <a:off x="457200" y="1052736"/>
            <a:ext cx="8291264" cy="5328592"/>
          </a:xfrm>
        </p:spPr>
        <p:txBody>
          <a:bodyPr/>
          <a:lstStyle/>
          <a:p>
            <a:pPr marL="0" indent="0">
              <a:buNone/>
            </a:pPr>
            <a:r>
              <a:rPr lang="es-MX" dirty="0"/>
              <a:t>La intención de este material visual es apoyar al estudiante del décimo semestre de la licenciatura en Psicología en la selección de estrategias de recolección de información en relación con el objeto de estudio que conforma su investigación de tesis.</a:t>
            </a:r>
          </a:p>
          <a:p>
            <a:pPr marL="0" indent="0">
              <a:buNone/>
            </a:pPr>
            <a:r>
              <a:rPr lang="es-MX" dirty="0"/>
              <a:t>En la primera sección se presenta una reflexión sobre las dimensiones ontológicas y epistemológicas de la metodología.</a:t>
            </a:r>
          </a:p>
          <a:p>
            <a:pPr marL="0" indent="0">
              <a:buNone/>
            </a:pPr>
            <a:r>
              <a:rPr lang="es-MX" dirty="0"/>
              <a:t>La segunda sección presenta el acercamiento a las representaciones sociales y el paso a paso para realizar </a:t>
            </a:r>
            <a:r>
              <a:rPr lang="es-MX"/>
              <a:t>una red semántica.</a:t>
            </a:r>
            <a:endParaRPr lang="es-MX" dirty="0"/>
          </a:p>
        </p:txBody>
      </p:sp>
    </p:spTree>
    <p:extLst>
      <p:ext uri="{BB962C8B-B14F-4D97-AF65-F5344CB8AC3E}">
        <p14:creationId xmlns:p14="http://schemas.microsoft.com/office/powerpoint/2010/main" val="5974399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áfico 7"/>
          <p:cNvGraphicFramePr/>
          <p:nvPr>
            <p:extLst>
              <p:ext uri="{D42A27DB-BD31-4B8C-83A1-F6EECF244321}">
                <p14:modId xmlns:p14="http://schemas.microsoft.com/office/powerpoint/2010/main" val="4126669241"/>
              </p:ext>
            </p:extLst>
          </p:nvPr>
        </p:nvGraphicFramePr>
        <p:xfrm>
          <a:off x="223786" y="-29887"/>
          <a:ext cx="9036496" cy="674136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upo 8"/>
          <p:cNvGrpSpPr/>
          <p:nvPr/>
        </p:nvGrpSpPr>
        <p:grpSpPr>
          <a:xfrm>
            <a:off x="235500" y="188640"/>
            <a:ext cx="593454" cy="1680806"/>
            <a:chOff x="223786" y="3937034"/>
            <a:chExt cx="593454" cy="1680806"/>
          </a:xfrm>
        </p:grpSpPr>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3786" y="3937034"/>
              <a:ext cx="593454" cy="1680806"/>
            </a:xfrm>
            <a:prstGeom prst="rect">
              <a:avLst/>
            </a:prstGeom>
          </p:spPr>
        </p:pic>
        <p:sp>
          <p:nvSpPr>
            <p:cNvPr id="11" name="CuadroTexto 10"/>
            <p:cNvSpPr txBox="1"/>
            <p:nvPr/>
          </p:nvSpPr>
          <p:spPr>
            <a:xfrm>
              <a:off x="323528" y="4211796"/>
              <a:ext cx="312906" cy="369332"/>
            </a:xfrm>
            <a:prstGeom prst="rect">
              <a:avLst/>
            </a:prstGeom>
            <a:noFill/>
          </p:spPr>
          <p:txBody>
            <a:bodyPr wrap="none" rtlCol="0">
              <a:spAutoFit/>
            </a:bodyPr>
            <a:lstStyle/>
            <a:p>
              <a:r>
                <a:rPr lang="es-MX" dirty="0">
                  <a:solidFill>
                    <a:srgbClr val="FF0000"/>
                  </a:solidFill>
                </a:rPr>
                <a:t>6</a:t>
              </a:r>
            </a:p>
          </p:txBody>
        </p:sp>
      </p:grpSp>
    </p:spTree>
    <p:extLst>
      <p:ext uri="{BB962C8B-B14F-4D97-AF65-F5344CB8AC3E}">
        <p14:creationId xmlns:p14="http://schemas.microsoft.com/office/powerpoint/2010/main" val="24562893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Bibliografía</a:t>
            </a:r>
          </a:p>
        </p:txBody>
      </p:sp>
      <p:sp>
        <p:nvSpPr>
          <p:cNvPr id="3" name="Marcador de contenido 2"/>
          <p:cNvSpPr>
            <a:spLocks noGrp="1"/>
          </p:cNvSpPr>
          <p:nvPr>
            <p:ph idx="1"/>
          </p:nvPr>
        </p:nvSpPr>
        <p:spPr>
          <a:xfrm>
            <a:off x="429905" y="1166018"/>
            <a:ext cx="7859216" cy="4525963"/>
          </a:xfrm>
        </p:spPr>
        <p:txBody>
          <a:bodyPr/>
          <a:lstStyle/>
          <a:p>
            <a:pPr>
              <a:buFont typeface="+mj-lt"/>
              <a:buAutoNum type="arabicPeriod"/>
            </a:pPr>
            <a:r>
              <a:rPr lang="es-MX" sz="1800" dirty="0" err="1"/>
              <a:t>Abric</a:t>
            </a:r>
            <a:r>
              <a:rPr lang="es-MX" sz="1800" dirty="0"/>
              <a:t>, Jean Claude (2004) Prácticas sociales y representaciones. México: Ediciones Coyoacán.</a:t>
            </a:r>
          </a:p>
          <a:p>
            <a:pPr>
              <a:buFont typeface="+mj-lt"/>
              <a:buAutoNum type="arabicPeriod"/>
            </a:pPr>
            <a:r>
              <a:rPr lang="es-MX" sz="1800" dirty="0"/>
              <a:t>Bunge, Mario (2004) Epistemología. 4ª Ed. México: Siglo XXI.</a:t>
            </a:r>
          </a:p>
          <a:p>
            <a:pPr>
              <a:buFont typeface="+mj-lt"/>
              <a:buAutoNum type="arabicPeriod"/>
            </a:pPr>
            <a:r>
              <a:rPr lang="es-MX" sz="1800" dirty="0" err="1"/>
              <a:t>Jodelet</a:t>
            </a:r>
            <a:r>
              <a:rPr lang="es-MX" sz="1800" dirty="0"/>
              <a:t>, Denise; Guerrero Tapia, A. (2000) Develando la cultura: estudios en representaciones sociales. México: UNAM.</a:t>
            </a:r>
          </a:p>
          <a:p>
            <a:pPr>
              <a:buFont typeface="+mj-lt"/>
              <a:buAutoNum type="arabicPeriod"/>
            </a:pPr>
            <a:r>
              <a:rPr lang="es-MX" sz="1800" dirty="0"/>
              <a:t>Lorenzo, Peña (1987) Fundamentos de ontología dialéctica. España: Siglo XXI.</a:t>
            </a:r>
          </a:p>
          <a:p>
            <a:pPr>
              <a:buFont typeface="+mj-lt"/>
              <a:buAutoNum type="arabicPeriod"/>
            </a:pPr>
            <a:r>
              <a:rPr lang="es-MX" sz="1800" dirty="0" err="1"/>
              <a:t>Moscovici</a:t>
            </a:r>
            <a:r>
              <a:rPr lang="es-MX" sz="1800" dirty="0"/>
              <a:t>, S. (1979) El psicoanálisis, su imagen y su público. Argentina: Huemul</a:t>
            </a:r>
          </a:p>
          <a:p>
            <a:pPr>
              <a:buFont typeface="+mj-lt"/>
              <a:buAutoNum type="arabicPeriod"/>
            </a:pPr>
            <a:r>
              <a:rPr lang="es-MX" sz="1800" dirty="0" err="1"/>
              <a:t>Moscovici</a:t>
            </a:r>
            <a:r>
              <a:rPr lang="es-MX" sz="1800" dirty="0"/>
              <a:t>, S. (1985) Psicología social. </a:t>
            </a:r>
            <a:r>
              <a:rPr lang="es-MX" sz="1800" dirty="0" err="1"/>
              <a:t>Volúmen</a:t>
            </a:r>
            <a:r>
              <a:rPr lang="es-MX" sz="1800" dirty="0"/>
              <a:t> II. España: Paidós.</a:t>
            </a:r>
          </a:p>
          <a:p>
            <a:pPr>
              <a:buFont typeface="+mj-lt"/>
              <a:buAutoNum type="arabicPeriod"/>
            </a:pPr>
            <a:r>
              <a:rPr lang="es-MX" sz="1800" dirty="0"/>
              <a:t>Rodríguez Salazar, T.; García Curiel, M. L. (Coord.) (2007) Representaciones sociales. Teoría e investigación. México: Universidad de Guadalajara.</a:t>
            </a:r>
          </a:p>
          <a:p>
            <a:pPr>
              <a:buFont typeface="+mj-lt"/>
              <a:buAutoNum type="arabicPeriod"/>
            </a:pPr>
            <a:r>
              <a:rPr lang="es-MX" sz="1800" dirty="0" err="1"/>
              <a:t>Sandín</a:t>
            </a:r>
            <a:r>
              <a:rPr lang="es-MX" sz="1800" dirty="0"/>
              <a:t> Esteban, Mª Paz (2003) </a:t>
            </a:r>
            <a:r>
              <a:rPr lang="es-MX" sz="1800" i="1" dirty="0"/>
              <a:t>Investigación Cualitativa en Educación. Fundamentos y</a:t>
            </a:r>
            <a:r>
              <a:rPr lang="es-MX" sz="1800" dirty="0"/>
              <a:t> </a:t>
            </a:r>
            <a:r>
              <a:rPr lang="es-MX" sz="1800" i="1" dirty="0"/>
              <a:t>Tradiciones</a:t>
            </a:r>
            <a:r>
              <a:rPr lang="es-MX" sz="1800" dirty="0"/>
              <a:t>. Madrid. Mc Graw and Hill Interamericana.</a:t>
            </a:r>
          </a:p>
          <a:p>
            <a:pPr>
              <a:buFont typeface="+mj-lt"/>
              <a:buAutoNum type="arabicPeriod"/>
            </a:pPr>
            <a:r>
              <a:rPr lang="es-MX" sz="1800" dirty="0"/>
              <a:t>Valdez Medina, J.L. (2002) Las redes semánticas naturales, usos y aplicaciones en psicología social. México: UAEM.</a:t>
            </a:r>
          </a:p>
        </p:txBody>
      </p:sp>
    </p:spTree>
    <p:extLst>
      <p:ext uri="{BB962C8B-B14F-4D97-AF65-F5344CB8AC3E}">
        <p14:creationId xmlns:p14="http://schemas.microsoft.com/office/powerpoint/2010/main" val="2216470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562469801"/>
              </p:ext>
            </p:extLst>
          </p:nvPr>
        </p:nvGraphicFramePr>
        <p:xfrm>
          <a:off x="144016" y="188640"/>
          <a:ext cx="8964488" cy="64087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p:cNvSpPr txBox="1"/>
          <p:nvPr/>
        </p:nvSpPr>
        <p:spPr>
          <a:xfrm>
            <a:off x="3347864" y="2951946"/>
            <a:ext cx="2741456" cy="954107"/>
          </a:xfrm>
          <a:prstGeom prst="rect">
            <a:avLst/>
          </a:prstGeom>
          <a:noFill/>
        </p:spPr>
        <p:txBody>
          <a:bodyPr wrap="none" rtlCol="0">
            <a:spAutoFit/>
          </a:bodyPr>
          <a:lstStyle/>
          <a:p>
            <a:pPr algn="ctr"/>
            <a:r>
              <a:rPr lang="es-MX" sz="2800" i="1" dirty="0">
                <a:solidFill>
                  <a:schemeClr val="accent6">
                    <a:lumMod val="50000"/>
                  </a:schemeClr>
                </a:solidFill>
                <a:effectLst>
                  <a:outerShdw blurRad="38100" dist="38100" dir="2700000" algn="tl">
                    <a:srgbClr val="000000">
                      <a:alpha val="43137"/>
                    </a:srgbClr>
                  </a:outerShdw>
                </a:effectLst>
              </a:rPr>
              <a:t>UA: Evaluación </a:t>
            </a:r>
          </a:p>
          <a:p>
            <a:pPr algn="ctr"/>
            <a:r>
              <a:rPr lang="es-MX" sz="2800" i="1" dirty="0">
                <a:solidFill>
                  <a:schemeClr val="accent6">
                    <a:lumMod val="50000"/>
                  </a:schemeClr>
                </a:solidFill>
                <a:effectLst>
                  <a:outerShdw blurRad="38100" dist="38100" dir="2700000" algn="tl">
                    <a:srgbClr val="000000">
                      <a:alpha val="43137"/>
                    </a:srgbClr>
                  </a:outerShdw>
                </a:effectLst>
              </a:rPr>
              <a:t>Profesional II</a:t>
            </a:r>
          </a:p>
        </p:txBody>
      </p:sp>
      <p:sp>
        <p:nvSpPr>
          <p:cNvPr id="3" name="Flecha derecha 2"/>
          <p:cNvSpPr/>
          <p:nvPr/>
        </p:nvSpPr>
        <p:spPr>
          <a:xfrm rot="10800000">
            <a:off x="971600" y="4797152"/>
            <a:ext cx="936104" cy="720080"/>
          </a:xfrm>
          <a:prstGeom prst="rightArrow">
            <a:avLst/>
          </a:prstGeom>
          <a:ln>
            <a:solidFill>
              <a:schemeClr val="accent6">
                <a:lumMod val="5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p>
        </p:txBody>
      </p:sp>
      <p:sp>
        <p:nvSpPr>
          <p:cNvPr id="7" name="CuadroTexto 6"/>
          <p:cNvSpPr txBox="1"/>
          <p:nvPr/>
        </p:nvSpPr>
        <p:spPr>
          <a:xfrm rot="16200000">
            <a:off x="-918355" y="4654007"/>
            <a:ext cx="2952328" cy="646331"/>
          </a:xfrm>
          <a:prstGeom prst="rect">
            <a:avLst/>
          </a:prstGeom>
          <a:solidFill>
            <a:schemeClr val="accent6">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s-MX" dirty="0">
                <a:solidFill>
                  <a:schemeClr val="accent5">
                    <a:lumMod val="20000"/>
                    <a:lumOff val="80000"/>
                  </a:schemeClr>
                </a:solidFill>
              </a:rPr>
              <a:t>Representaciones sociales y redes semánticas</a:t>
            </a:r>
          </a:p>
        </p:txBody>
      </p:sp>
    </p:spTree>
    <p:extLst>
      <p:ext uri="{BB962C8B-B14F-4D97-AF65-F5344CB8AC3E}">
        <p14:creationId xmlns:p14="http://schemas.microsoft.com/office/powerpoint/2010/main" val="138889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Competencia</a:t>
            </a:r>
          </a:p>
        </p:txBody>
      </p:sp>
      <p:sp>
        <p:nvSpPr>
          <p:cNvPr id="3" name="Marcador de contenido 2"/>
          <p:cNvSpPr>
            <a:spLocks noGrp="1"/>
          </p:cNvSpPr>
          <p:nvPr>
            <p:ph idx="1"/>
          </p:nvPr>
        </p:nvSpPr>
        <p:spPr/>
        <p:txBody>
          <a:bodyPr/>
          <a:lstStyle/>
          <a:p>
            <a:pPr>
              <a:lnSpc>
                <a:spcPct val="150000"/>
              </a:lnSpc>
            </a:pPr>
            <a:r>
              <a:rPr lang="es-MX" i="1" dirty="0">
                <a:solidFill>
                  <a:schemeClr val="accent6">
                    <a:lumMod val="50000"/>
                  </a:schemeClr>
                </a:solidFill>
              </a:rPr>
              <a:t>Metodológica instrumental.</a:t>
            </a:r>
          </a:p>
          <a:p>
            <a:pPr lvl="1">
              <a:lnSpc>
                <a:spcPct val="150000"/>
              </a:lnSpc>
            </a:pPr>
            <a:r>
              <a:rPr lang="es-MX" dirty="0"/>
              <a:t>El alumno seleccionará, en caso de existir, instrumentación apropiada, o elaborara instrumentos, pertinentes a la problemática de investigación y enfoque teórico y metodológico elegido.</a:t>
            </a:r>
          </a:p>
        </p:txBody>
      </p:sp>
    </p:spTree>
    <p:extLst>
      <p:ext uri="{BB962C8B-B14F-4D97-AF65-F5344CB8AC3E}">
        <p14:creationId xmlns:p14="http://schemas.microsoft.com/office/powerpoint/2010/main" val="3800599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7000" r="-17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4653136"/>
            <a:ext cx="7772400" cy="965969"/>
          </a:xfrm>
          <a:solidFill>
            <a:schemeClr val="accent6">
              <a:lumMod val="20000"/>
              <a:lumOff val="80000"/>
              <a:alpha val="62000"/>
            </a:schemeClr>
          </a:solidFill>
          <a:effectLst>
            <a:outerShdw blurRad="50800" dist="38100" dir="8100000" algn="tr" rotWithShape="0">
              <a:prstClr val="black">
                <a:alpha val="40000"/>
              </a:prstClr>
            </a:outerShdw>
          </a:effectLst>
        </p:spPr>
        <p:txBody>
          <a:bodyPr/>
          <a:lstStyle/>
          <a:p>
            <a:pPr algn="ctr"/>
            <a:r>
              <a:rPr lang="es-MX" dirty="0">
                <a:solidFill>
                  <a:schemeClr val="tx1"/>
                </a:solidFill>
                <a:latin typeface="DFKai-SB" pitchFamily="65" charset="-120"/>
                <a:ea typeface="DFKai-SB" pitchFamily="65" charset="-120"/>
              </a:rPr>
              <a:t>Dimensiones ontológica y epistemológica</a:t>
            </a:r>
          </a:p>
        </p:txBody>
      </p:sp>
      <p:sp>
        <p:nvSpPr>
          <p:cNvPr id="6" name="CuadroTexto 5"/>
          <p:cNvSpPr txBox="1"/>
          <p:nvPr/>
        </p:nvSpPr>
        <p:spPr>
          <a:xfrm>
            <a:off x="35496" y="44624"/>
            <a:ext cx="1499128" cy="307777"/>
          </a:xfrm>
          <a:prstGeom prst="rect">
            <a:avLst/>
          </a:prstGeom>
          <a:noFill/>
        </p:spPr>
        <p:txBody>
          <a:bodyPr wrap="none" rtlCol="0">
            <a:spAutoFit/>
          </a:bodyPr>
          <a:lstStyle/>
          <a:p>
            <a:r>
              <a:rPr lang="es-MX" sz="1400" i="1" dirty="0">
                <a:solidFill>
                  <a:schemeClr val="accent6">
                    <a:lumMod val="20000"/>
                    <a:lumOff val="80000"/>
                  </a:schemeClr>
                </a:solidFill>
              </a:rPr>
              <a:t>Primera Sección</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128029274"/>
              </p:ext>
            </p:extLst>
          </p:nvPr>
        </p:nvGraphicFramePr>
        <p:xfrm>
          <a:off x="179512" y="188640"/>
          <a:ext cx="8568952" cy="6552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75615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3891" y="116632"/>
            <a:ext cx="7571184" cy="792088"/>
          </a:xfrm>
        </p:spPr>
        <p:txBody>
          <a:bodyPr/>
          <a:lstStyle/>
          <a:p>
            <a:r>
              <a:rPr lang="es-MX" dirty="0"/>
              <a:t>Dimensión ontológica</a:t>
            </a:r>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872101440"/>
              </p:ext>
            </p:extLst>
          </p:nvPr>
        </p:nvGraphicFramePr>
        <p:xfrm>
          <a:off x="457200" y="1412776"/>
          <a:ext cx="8507288" cy="4713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6516054"/>
      </p:ext>
    </p:extLst>
  </p:cSld>
  <p:clrMapOvr>
    <a:masterClrMapping/>
  </p:clrMapOvr>
</p:sld>
</file>

<file path=ppt/theme/theme1.xml><?xml version="1.0" encoding="utf-8"?>
<a:theme xmlns:a="http://schemas.openxmlformats.org/drawingml/2006/main" name="CSC(2)">
  <a:themeElements>
    <a:clrScheme name="Personalizado 2">
      <a:dk1>
        <a:sysClr val="windowText" lastClr="000000"/>
      </a:dk1>
      <a:lt1>
        <a:sysClr val="window" lastClr="FFFFFF"/>
      </a:lt1>
      <a:dk2>
        <a:srgbClr val="455F51"/>
      </a:dk2>
      <a:lt2>
        <a:srgbClr val="E2DFCC"/>
      </a:lt2>
      <a:accent1>
        <a:srgbClr val="31521B"/>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BDB90470-3D18-4594-B6B0-5A4D0BC4CC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1614</TotalTime>
  <Words>1818</Words>
  <Application>Microsoft Office PowerPoint</Application>
  <PresentationFormat>On-screen Show (4:3)</PresentationFormat>
  <Paragraphs>427</Paragraphs>
  <Slides>41</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Arial</vt:lpstr>
      <vt:lpstr>DFKai-SB</vt:lpstr>
      <vt:lpstr>HelveticaNeueLT Std Lt</vt:lpstr>
      <vt:lpstr>Philosopher</vt:lpstr>
      <vt:lpstr>Times New Roman</vt:lpstr>
      <vt:lpstr>Verdana</vt:lpstr>
      <vt:lpstr>Wingdings</vt:lpstr>
      <vt:lpstr>CSC(2)</vt:lpstr>
      <vt:lpstr>Las representaciones sociales y las redes semánticas en la investigación</vt:lpstr>
      <vt:lpstr>Contenido</vt:lpstr>
      <vt:lpstr>Guion explicativo para el empleo de este material didáctico</vt:lpstr>
      <vt:lpstr>Presentación</vt:lpstr>
      <vt:lpstr>PowerPoint Presentation</vt:lpstr>
      <vt:lpstr>Competencia</vt:lpstr>
      <vt:lpstr>Dimensiones ontológica y epistemológica</vt:lpstr>
      <vt:lpstr>PowerPoint Presentation</vt:lpstr>
      <vt:lpstr>Dimensión ontológica</vt:lpstr>
      <vt:lpstr>Dimensión epistemológica</vt:lpstr>
      <vt:lpstr>PowerPoint Presentation</vt:lpstr>
      <vt:lpstr>PowerPoint Presentation</vt:lpstr>
      <vt:lpstr>PowerPoint Presentation</vt:lpstr>
      <vt:lpstr>PowerPoint Presentation</vt:lpstr>
      <vt:lpstr>Representaciones sociales</vt:lpstr>
      <vt:lpstr>Son:</vt:lpstr>
      <vt:lpstr>PowerPoint Presentation</vt:lpstr>
      <vt:lpstr>PowerPoint Presentation</vt:lpstr>
      <vt:lpstr>PowerPoint Presentation</vt:lpstr>
      <vt:lpstr>PowerPoint Presentation</vt:lpstr>
      <vt:lpstr>PowerPoint Presentation</vt:lpstr>
      <vt:lpstr>Se constituyen como</vt:lpstr>
      <vt:lpstr>Sirven para</vt:lpstr>
      <vt:lpstr>Redes semánticas</vt:lpstr>
      <vt:lpstr>PowerPoint Presentation</vt:lpstr>
      <vt:lpstr>Redes complejas de significados.</vt:lpstr>
      <vt:lpstr>Memoria semántica.</vt:lpstr>
      <vt:lpstr>Supuestos de la memoria semántica Rumelhart y Norman (1988)</vt:lpstr>
      <vt:lpstr>PowerPoint Presentation</vt:lpstr>
      <vt:lpstr>PowerPoint Presentation</vt:lpstr>
      <vt:lpstr>Entonces…</vt:lpstr>
      <vt:lpstr>Muestreo para la red semántica</vt:lpstr>
      <vt:lpstr>Modelo de Figueroa</vt:lpstr>
      <vt:lpstr>La técnica paso a paso</vt:lpstr>
      <vt:lpstr>Consideraciones</vt:lpstr>
      <vt:lpstr>Vaciado de datos</vt:lpstr>
      <vt:lpstr>Obtención de resultados</vt:lpstr>
      <vt:lpstr>VMT</vt:lpstr>
      <vt:lpstr>Conjunto SAM</vt:lpstr>
      <vt:lpstr>PowerPoint Presentation</vt:lpstr>
      <vt:lpstr>Bibliografía</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anagovi</dc:creator>
  <cp:lastModifiedBy>Anabell Gomez Vidal</cp:lastModifiedBy>
  <cp:revision>96</cp:revision>
  <dcterms:created xsi:type="dcterms:W3CDTF">2012-02-15T02:12:38Z</dcterms:created>
  <dcterms:modified xsi:type="dcterms:W3CDTF">2017-10-21T00:13:03Z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TC300038379990</vt:lpwstr>
  </property>
</Properties>
</file>