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4"/>
  </p:notesMasterIdLst>
  <p:sldIdLst>
    <p:sldId id="266" r:id="rId2"/>
    <p:sldId id="403" r:id="rId3"/>
    <p:sldId id="333" r:id="rId4"/>
    <p:sldId id="362" r:id="rId5"/>
    <p:sldId id="361" r:id="rId6"/>
    <p:sldId id="367" r:id="rId7"/>
    <p:sldId id="368" r:id="rId8"/>
    <p:sldId id="343" r:id="rId9"/>
    <p:sldId id="344" r:id="rId10"/>
    <p:sldId id="345" r:id="rId11"/>
    <p:sldId id="346" r:id="rId12"/>
    <p:sldId id="347" r:id="rId13"/>
    <p:sldId id="348" r:id="rId14"/>
    <p:sldId id="369" r:id="rId15"/>
    <p:sldId id="370" r:id="rId16"/>
    <p:sldId id="371" r:id="rId17"/>
    <p:sldId id="372" r:id="rId18"/>
    <p:sldId id="373" r:id="rId19"/>
    <p:sldId id="374" r:id="rId20"/>
    <p:sldId id="375" r:id="rId21"/>
    <p:sldId id="394" r:id="rId22"/>
    <p:sldId id="376" r:id="rId23"/>
    <p:sldId id="377" r:id="rId24"/>
    <p:sldId id="378" r:id="rId25"/>
    <p:sldId id="379" r:id="rId26"/>
    <p:sldId id="380" r:id="rId27"/>
    <p:sldId id="381" r:id="rId28"/>
    <p:sldId id="395" r:id="rId29"/>
    <p:sldId id="396" r:id="rId30"/>
    <p:sldId id="382" r:id="rId31"/>
    <p:sldId id="383" r:id="rId32"/>
    <p:sldId id="387" r:id="rId33"/>
    <p:sldId id="384" r:id="rId34"/>
    <p:sldId id="390" r:id="rId35"/>
    <p:sldId id="385" r:id="rId36"/>
    <p:sldId id="363" r:id="rId37"/>
    <p:sldId id="349" r:id="rId38"/>
    <p:sldId id="350" r:id="rId39"/>
    <p:sldId id="351" r:id="rId40"/>
    <p:sldId id="352" r:id="rId41"/>
    <p:sldId id="353" r:id="rId42"/>
    <p:sldId id="354" r:id="rId43"/>
    <p:sldId id="355" r:id="rId44"/>
    <p:sldId id="397" r:id="rId45"/>
    <p:sldId id="357" r:id="rId46"/>
    <p:sldId id="257" r:id="rId47"/>
    <p:sldId id="267" r:id="rId48"/>
    <p:sldId id="301" r:id="rId49"/>
    <p:sldId id="268" r:id="rId50"/>
    <p:sldId id="269" r:id="rId51"/>
    <p:sldId id="270" r:id="rId52"/>
    <p:sldId id="271" r:id="rId53"/>
    <p:sldId id="272" r:id="rId54"/>
    <p:sldId id="302" r:id="rId55"/>
    <p:sldId id="322" r:id="rId56"/>
    <p:sldId id="323" r:id="rId57"/>
    <p:sldId id="331" r:id="rId58"/>
    <p:sldId id="402" r:id="rId59"/>
    <p:sldId id="342" r:id="rId60"/>
    <p:sldId id="398" r:id="rId61"/>
    <p:sldId id="399" r:id="rId62"/>
    <p:sldId id="400" r:id="rId6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5"/>
    <p:restoredTop sz="94595"/>
  </p:normalViewPr>
  <p:slideViewPr>
    <p:cSldViewPr>
      <p:cViewPr varScale="1">
        <p:scale>
          <a:sx n="104" d="100"/>
          <a:sy n="104" d="100"/>
        </p:scale>
        <p:origin x="155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69" Type="http://schemas.microsoft.com/office/2015/10/relationships/revisionInfo" Target="revisionInfo.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ata3.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image" Target="../media/image61.png"/><Relationship Id="rId2" Type="http://schemas.openxmlformats.org/officeDocument/2006/relationships/image" Target="../media/image6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image" Target="../media/image61.png"/><Relationship Id="rId2" Type="http://schemas.openxmlformats.org/officeDocument/2006/relationships/image" Target="../media/image62.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14674B-C2F9-44AC-BABA-8950E416B66E}" type="doc">
      <dgm:prSet loTypeId="urn:microsoft.com/office/officeart/2005/8/layout/chevron2" loCatId="list" qsTypeId="urn:microsoft.com/office/officeart/2005/8/quickstyle/3d2" qsCatId="3D" csTypeId="urn:microsoft.com/office/officeart/2005/8/colors/colorful1" csCatId="colorful" phldr="1"/>
      <dgm:spPr/>
      <dgm:t>
        <a:bodyPr/>
        <a:lstStyle/>
        <a:p>
          <a:endParaRPr lang="es-ES"/>
        </a:p>
      </dgm:t>
    </dgm:pt>
    <dgm:pt modelId="{9E7782C5-4E28-4143-A03F-8C4DF5E5CD29}">
      <dgm:prSet phldrT="[Texto]"/>
      <dgm:spPr/>
      <dgm:t>
        <a:bodyPr/>
        <a:lstStyle/>
        <a:p>
          <a:r>
            <a:rPr lang="es-ES" dirty="0"/>
            <a:t>1</a:t>
          </a:r>
        </a:p>
      </dgm:t>
    </dgm:pt>
    <dgm:pt modelId="{09DC597D-4022-4134-B5D0-ADA7EB25F3CA}" type="parTrans" cxnId="{E0173A33-D265-4B00-90E7-4812745C2A24}">
      <dgm:prSet/>
      <dgm:spPr/>
      <dgm:t>
        <a:bodyPr/>
        <a:lstStyle/>
        <a:p>
          <a:endParaRPr lang="es-ES"/>
        </a:p>
      </dgm:t>
    </dgm:pt>
    <dgm:pt modelId="{3DE89BD8-5AA2-4AFC-AC59-06D4E1710685}" type="sibTrans" cxnId="{E0173A33-D265-4B00-90E7-4812745C2A24}">
      <dgm:prSet/>
      <dgm:spPr/>
      <dgm:t>
        <a:bodyPr/>
        <a:lstStyle/>
        <a:p>
          <a:endParaRPr lang="es-ES"/>
        </a:p>
      </dgm:t>
    </dgm:pt>
    <dgm:pt modelId="{D891C3DB-EB0E-497A-96C4-5B0E7521A1B3}">
      <dgm:prSet phldrT="[Texto]"/>
      <dgm:spPr/>
      <dgm:t>
        <a:bodyPr/>
        <a:lstStyle/>
        <a:p>
          <a:r>
            <a:rPr lang="es-MX" b="0" dirty="0">
              <a:latin typeface="Trebuchet MS" panose="020B0603020202020204" pitchFamily="34" charset="0"/>
            </a:rPr>
            <a:t>Objetivo de la información financiera</a:t>
          </a:r>
          <a:endParaRPr lang="es-ES" b="0" dirty="0">
            <a:latin typeface="Trebuchet MS" panose="020B0603020202020204" pitchFamily="34" charset="0"/>
          </a:endParaRPr>
        </a:p>
      </dgm:t>
    </dgm:pt>
    <dgm:pt modelId="{8313DC7F-D4FD-4653-80EF-7DD2B63F06C6}" type="parTrans" cxnId="{535C4CEC-ECC5-4233-8E09-CBBC9623A5E4}">
      <dgm:prSet/>
      <dgm:spPr/>
      <dgm:t>
        <a:bodyPr/>
        <a:lstStyle/>
        <a:p>
          <a:endParaRPr lang="es-ES"/>
        </a:p>
      </dgm:t>
    </dgm:pt>
    <dgm:pt modelId="{6055870F-80C0-418D-BB23-9186F3B9934D}" type="sibTrans" cxnId="{535C4CEC-ECC5-4233-8E09-CBBC9623A5E4}">
      <dgm:prSet/>
      <dgm:spPr/>
      <dgm:t>
        <a:bodyPr/>
        <a:lstStyle/>
        <a:p>
          <a:endParaRPr lang="es-ES"/>
        </a:p>
      </dgm:t>
    </dgm:pt>
    <dgm:pt modelId="{F0D381DF-DE59-4492-BF39-C597A90E7E38}">
      <dgm:prSet phldrT="[Texto]"/>
      <dgm:spPr/>
      <dgm:t>
        <a:bodyPr/>
        <a:lstStyle/>
        <a:p>
          <a:r>
            <a:rPr lang="es-ES" dirty="0"/>
            <a:t>2</a:t>
          </a:r>
        </a:p>
      </dgm:t>
    </dgm:pt>
    <dgm:pt modelId="{8A223D12-D5BC-4820-8A06-8998937B7686}" type="parTrans" cxnId="{DD8D35B2-3521-4D2A-AC9D-BF46C2CDF0B3}">
      <dgm:prSet/>
      <dgm:spPr/>
      <dgm:t>
        <a:bodyPr/>
        <a:lstStyle/>
        <a:p>
          <a:endParaRPr lang="es-ES"/>
        </a:p>
      </dgm:t>
    </dgm:pt>
    <dgm:pt modelId="{0FC13F8B-A227-4BD3-888F-23AD5619434A}" type="sibTrans" cxnId="{DD8D35B2-3521-4D2A-AC9D-BF46C2CDF0B3}">
      <dgm:prSet/>
      <dgm:spPr/>
      <dgm:t>
        <a:bodyPr/>
        <a:lstStyle/>
        <a:p>
          <a:endParaRPr lang="es-ES"/>
        </a:p>
      </dgm:t>
    </dgm:pt>
    <dgm:pt modelId="{37B8643E-232F-4810-9268-0D52C8825484}">
      <dgm:prSet phldrT="[Texto]"/>
      <dgm:spPr/>
      <dgm:t>
        <a:bodyPr/>
        <a:lstStyle/>
        <a:p>
          <a:r>
            <a:rPr lang="es-ES" dirty="0"/>
            <a:t>Alcance de la información financiera</a:t>
          </a:r>
        </a:p>
      </dgm:t>
    </dgm:pt>
    <dgm:pt modelId="{041FBCF0-25D8-40A1-9B63-B0672EF8BBB6}" type="parTrans" cxnId="{92B569F9-8116-457E-9046-1EA2FDFC4574}">
      <dgm:prSet/>
      <dgm:spPr/>
      <dgm:t>
        <a:bodyPr/>
        <a:lstStyle/>
        <a:p>
          <a:endParaRPr lang="es-ES"/>
        </a:p>
      </dgm:t>
    </dgm:pt>
    <dgm:pt modelId="{291319A8-C6D7-4385-8756-081C4F7EA272}" type="sibTrans" cxnId="{92B569F9-8116-457E-9046-1EA2FDFC4574}">
      <dgm:prSet/>
      <dgm:spPr/>
      <dgm:t>
        <a:bodyPr/>
        <a:lstStyle/>
        <a:p>
          <a:endParaRPr lang="es-ES"/>
        </a:p>
      </dgm:t>
    </dgm:pt>
    <dgm:pt modelId="{E73E68C3-50BA-4B01-A81B-8727234BEA37}">
      <dgm:prSet phldrT="[Texto]"/>
      <dgm:spPr/>
      <dgm:t>
        <a:bodyPr/>
        <a:lstStyle/>
        <a:p>
          <a:r>
            <a:rPr lang="es-ES" dirty="0"/>
            <a:t>3</a:t>
          </a:r>
        </a:p>
      </dgm:t>
    </dgm:pt>
    <dgm:pt modelId="{59EF6847-0994-4BAD-A593-5AEBE6798FBE}" type="parTrans" cxnId="{47482226-64C9-4A2D-9FAD-1772491A2CC7}">
      <dgm:prSet/>
      <dgm:spPr/>
      <dgm:t>
        <a:bodyPr/>
        <a:lstStyle/>
        <a:p>
          <a:endParaRPr lang="es-ES"/>
        </a:p>
      </dgm:t>
    </dgm:pt>
    <dgm:pt modelId="{6384C651-B6C0-40F9-A88B-5D54F297247F}" type="sibTrans" cxnId="{47482226-64C9-4A2D-9FAD-1772491A2CC7}">
      <dgm:prSet/>
      <dgm:spPr/>
      <dgm:t>
        <a:bodyPr/>
        <a:lstStyle/>
        <a:p>
          <a:endParaRPr lang="es-ES"/>
        </a:p>
      </dgm:t>
    </dgm:pt>
    <dgm:pt modelId="{494A32E8-0937-411D-87A3-13699C925C32}">
      <dgm:prSet phldrT="[Texto]"/>
      <dgm:spPr/>
      <dgm:t>
        <a:bodyPr/>
        <a:lstStyle/>
        <a:p>
          <a:r>
            <a:rPr lang="es-ES" dirty="0"/>
            <a:t>Usuarios de la información financiera</a:t>
          </a:r>
        </a:p>
      </dgm:t>
    </dgm:pt>
    <dgm:pt modelId="{04243D7E-3BDE-45E6-9DDF-764758C2761F}" type="parTrans" cxnId="{434E2C20-5705-4982-A5DA-5D8274BD4A15}">
      <dgm:prSet/>
      <dgm:spPr/>
      <dgm:t>
        <a:bodyPr/>
        <a:lstStyle/>
        <a:p>
          <a:endParaRPr lang="es-ES"/>
        </a:p>
      </dgm:t>
    </dgm:pt>
    <dgm:pt modelId="{CD87C228-8E61-46B6-A301-232C929DC2D0}" type="sibTrans" cxnId="{434E2C20-5705-4982-A5DA-5D8274BD4A15}">
      <dgm:prSet/>
      <dgm:spPr/>
      <dgm:t>
        <a:bodyPr/>
        <a:lstStyle/>
        <a:p>
          <a:endParaRPr lang="es-ES"/>
        </a:p>
      </dgm:t>
    </dgm:pt>
    <dgm:pt modelId="{4C3037F2-0E98-4CB2-9C66-1CD49DE96F2D}">
      <dgm:prSet phldrT="[Texto]"/>
      <dgm:spPr/>
      <dgm:t>
        <a:bodyPr/>
        <a:lstStyle/>
        <a:p>
          <a:r>
            <a:rPr lang="es-ES" dirty="0"/>
            <a:t>4</a:t>
          </a:r>
        </a:p>
      </dgm:t>
    </dgm:pt>
    <dgm:pt modelId="{1844EEAA-336F-4925-BE1D-561D750C97B4}" type="parTrans" cxnId="{F5E28E18-D83D-4A02-8613-5A5678FCAAB8}">
      <dgm:prSet/>
      <dgm:spPr/>
      <dgm:t>
        <a:bodyPr/>
        <a:lstStyle/>
        <a:p>
          <a:endParaRPr lang="es-ES"/>
        </a:p>
      </dgm:t>
    </dgm:pt>
    <dgm:pt modelId="{50CCA810-23DF-4874-8D98-E1F0AAF2375A}" type="sibTrans" cxnId="{F5E28E18-D83D-4A02-8613-5A5678FCAAB8}">
      <dgm:prSet/>
      <dgm:spPr/>
      <dgm:t>
        <a:bodyPr/>
        <a:lstStyle/>
        <a:p>
          <a:endParaRPr lang="es-ES"/>
        </a:p>
      </dgm:t>
    </dgm:pt>
    <dgm:pt modelId="{71361D5C-05D8-4FA4-9059-D1B56F4AF246}">
      <dgm:prSet phldrT="[Texto]"/>
      <dgm:spPr/>
      <dgm:t>
        <a:bodyPr/>
        <a:lstStyle/>
        <a:p>
          <a:r>
            <a:rPr lang="es-ES" dirty="0"/>
            <a:t>5</a:t>
          </a:r>
        </a:p>
      </dgm:t>
    </dgm:pt>
    <dgm:pt modelId="{23135DF8-A2A5-467D-972D-E50D4959689B}" type="parTrans" cxnId="{590F1CD3-972C-400D-AD80-B7B1B8B72515}">
      <dgm:prSet/>
      <dgm:spPr/>
      <dgm:t>
        <a:bodyPr/>
        <a:lstStyle/>
        <a:p>
          <a:endParaRPr lang="es-ES"/>
        </a:p>
      </dgm:t>
    </dgm:pt>
    <dgm:pt modelId="{5EDAAAA9-2DFB-410A-B1FB-B0ACA608C113}" type="sibTrans" cxnId="{590F1CD3-972C-400D-AD80-B7B1B8B72515}">
      <dgm:prSet/>
      <dgm:spPr/>
      <dgm:t>
        <a:bodyPr/>
        <a:lstStyle/>
        <a:p>
          <a:endParaRPr lang="es-ES"/>
        </a:p>
      </dgm:t>
    </dgm:pt>
    <dgm:pt modelId="{939DD5C9-A077-4CBE-A35A-DAFC8D84C478}">
      <dgm:prSet phldrT="[Texto]"/>
      <dgm:spPr/>
      <dgm:t>
        <a:bodyPr/>
        <a:lstStyle/>
        <a:p>
          <a:r>
            <a:rPr lang="es-ES" dirty="0"/>
            <a:t>La contabilidad financiera</a:t>
          </a:r>
        </a:p>
      </dgm:t>
    </dgm:pt>
    <dgm:pt modelId="{52C3A48E-E652-49D5-A52F-EDD974B18309}" type="parTrans" cxnId="{AE4665C8-392A-48DE-A810-043DF0B355C4}">
      <dgm:prSet/>
      <dgm:spPr/>
      <dgm:t>
        <a:bodyPr/>
        <a:lstStyle/>
        <a:p>
          <a:endParaRPr lang="es-ES"/>
        </a:p>
      </dgm:t>
    </dgm:pt>
    <dgm:pt modelId="{1EBF98DB-75D5-4A1F-A5EB-935D403F9BF9}" type="sibTrans" cxnId="{AE4665C8-392A-48DE-A810-043DF0B355C4}">
      <dgm:prSet/>
      <dgm:spPr/>
      <dgm:t>
        <a:bodyPr/>
        <a:lstStyle/>
        <a:p>
          <a:endParaRPr lang="es-ES"/>
        </a:p>
      </dgm:t>
    </dgm:pt>
    <dgm:pt modelId="{2A544045-676B-455F-A39B-BF3F906D5E8D}">
      <dgm:prSet phldrT="[Texto]"/>
      <dgm:spPr/>
      <dgm:t>
        <a:bodyPr/>
        <a:lstStyle/>
        <a:p>
          <a:r>
            <a:rPr lang="es-ES" dirty="0"/>
            <a:t>La importancia de la información financiera</a:t>
          </a:r>
        </a:p>
      </dgm:t>
    </dgm:pt>
    <dgm:pt modelId="{255865D3-34C1-42F9-B3C8-22E027798228}" type="parTrans" cxnId="{C378C08E-C6B2-4689-903B-52484B296F6E}">
      <dgm:prSet/>
      <dgm:spPr/>
      <dgm:t>
        <a:bodyPr/>
        <a:lstStyle/>
        <a:p>
          <a:endParaRPr lang="es-ES"/>
        </a:p>
      </dgm:t>
    </dgm:pt>
    <dgm:pt modelId="{D89ECF57-28B6-4F63-AB06-25B7F1F059FF}" type="sibTrans" cxnId="{C378C08E-C6B2-4689-903B-52484B296F6E}">
      <dgm:prSet/>
      <dgm:spPr/>
      <dgm:t>
        <a:bodyPr/>
        <a:lstStyle/>
        <a:p>
          <a:endParaRPr lang="es-ES"/>
        </a:p>
      </dgm:t>
    </dgm:pt>
    <dgm:pt modelId="{479EF925-900D-471A-AAC5-BFD6D3A02927}" type="pres">
      <dgm:prSet presAssocID="{A914674B-C2F9-44AC-BABA-8950E416B66E}" presName="linearFlow" presStyleCnt="0">
        <dgm:presLayoutVars>
          <dgm:dir/>
          <dgm:animLvl val="lvl"/>
          <dgm:resizeHandles val="exact"/>
        </dgm:presLayoutVars>
      </dgm:prSet>
      <dgm:spPr/>
      <dgm:t>
        <a:bodyPr/>
        <a:lstStyle/>
        <a:p>
          <a:endParaRPr lang="es-ES_tradnl"/>
        </a:p>
      </dgm:t>
    </dgm:pt>
    <dgm:pt modelId="{B493D946-42BE-4C99-88B4-520A2424FCCE}" type="pres">
      <dgm:prSet presAssocID="{9E7782C5-4E28-4143-A03F-8C4DF5E5CD29}" presName="composite" presStyleCnt="0"/>
      <dgm:spPr/>
    </dgm:pt>
    <dgm:pt modelId="{F97B6C97-C310-47EF-8CBB-1EA4519041DB}" type="pres">
      <dgm:prSet presAssocID="{9E7782C5-4E28-4143-A03F-8C4DF5E5CD29}" presName="parentText" presStyleLbl="alignNode1" presStyleIdx="0" presStyleCnt="5">
        <dgm:presLayoutVars>
          <dgm:chMax val="1"/>
          <dgm:bulletEnabled val="1"/>
        </dgm:presLayoutVars>
      </dgm:prSet>
      <dgm:spPr/>
      <dgm:t>
        <a:bodyPr/>
        <a:lstStyle/>
        <a:p>
          <a:endParaRPr lang="es-ES_tradnl"/>
        </a:p>
      </dgm:t>
    </dgm:pt>
    <dgm:pt modelId="{D74C5097-EB98-48AD-A202-9BCF0EEB8F6C}" type="pres">
      <dgm:prSet presAssocID="{9E7782C5-4E28-4143-A03F-8C4DF5E5CD29}" presName="descendantText" presStyleLbl="alignAcc1" presStyleIdx="0" presStyleCnt="5">
        <dgm:presLayoutVars>
          <dgm:bulletEnabled val="1"/>
        </dgm:presLayoutVars>
      </dgm:prSet>
      <dgm:spPr/>
      <dgm:t>
        <a:bodyPr/>
        <a:lstStyle/>
        <a:p>
          <a:endParaRPr lang="es-ES_tradnl"/>
        </a:p>
      </dgm:t>
    </dgm:pt>
    <dgm:pt modelId="{3BDB0243-C20F-413E-8377-C812D3136822}" type="pres">
      <dgm:prSet presAssocID="{3DE89BD8-5AA2-4AFC-AC59-06D4E1710685}" presName="sp" presStyleCnt="0"/>
      <dgm:spPr/>
    </dgm:pt>
    <dgm:pt modelId="{8133405A-B686-4022-B664-8B2FCF9F4BA9}" type="pres">
      <dgm:prSet presAssocID="{F0D381DF-DE59-4492-BF39-C597A90E7E38}" presName="composite" presStyleCnt="0"/>
      <dgm:spPr/>
    </dgm:pt>
    <dgm:pt modelId="{D952449C-412D-44AC-AE11-5CDD1B509DF9}" type="pres">
      <dgm:prSet presAssocID="{F0D381DF-DE59-4492-BF39-C597A90E7E38}" presName="parentText" presStyleLbl="alignNode1" presStyleIdx="1" presStyleCnt="5">
        <dgm:presLayoutVars>
          <dgm:chMax val="1"/>
          <dgm:bulletEnabled val="1"/>
        </dgm:presLayoutVars>
      </dgm:prSet>
      <dgm:spPr/>
      <dgm:t>
        <a:bodyPr/>
        <a:lstStyle/>
        <a:p>
          <a:endParaRPr lang="es-ES_tradnl"/>
        </a:p>
      </dgm:t>
    </dgm:pt>
    <dgm:pt modelId="{EC52ED85-C3D7-434F-AA97-8EF26F51374A}" type="pres">
      <dgm:prSet presAssocID="{F0D381DF-DE59-4492-BF39-C597A90E7E38}" presName="descendantText" presStyleLbl="alignAcc1" presStyleIdx="1" presStyleCnt="5">
        <dgm:presLayoutVars>
          <dgm:bulletEnabled val="1"/>
        </dgm:presLayoutVars>
      </dgm:prSet>
      <dgm:spPr/>
      <dgm:t>
        <a:bodyPr/>
        <a:lstStyle/>
        <a:p>
          <a:endParaRPr lang="es-ES_tradnl"/>
        </a:p>
      </dgm:t>
    </dgm:pt>
    <dgm:pt modelId="{23A8EC1B-3DEB-4C83-B3D1-2F1ACD4BD057}" type="pres">
      <dgm:prSet presAssocID="{0FC13F8B-A227-4BD3-888F-23AD5619434A}" presName="sp" presStyleCnt="0"/>
      <dgm:spPr/>
    </dgm:pt>
    <dgm:pt modelId="{39419FBF-B3EC-4217-9751-35D5661F8B05}" type="pres">
      <dgm:prSet presAssocID="{E73E68C3-50BA-4B01-A81B-8727234BEA37}" presName="composite" presStyleCnt="0"/>
      <dgm:spPr/>
    </dgm:pt>
    <dgm:pt modelId="{BA73FA3E-2D77-47FD-98CE-390A76A875DC}" type="pres">
      <dgm:prSet presAssocID="{E73E68C3-50BA-4B01-A81B-8727234BEA37}" presName="parentText" presStyleLbl="alignNode1" presStyleIdx="2" presStyleCnt="5">
        <dgm:presLayoutVars>
          <dgm:chMax val="1"/>
          <dgm:bulletEnabled val="1"/>
        </dgm:presLayoutVars>
      </dgm:prSet>
      <dgm:spPr/>
      <dgm:t>
        <a:bodyPr/>
        <a:lstStyle/>
        <a:p>
          <a:endParaRPr lang="es-ES_tradnl"/>
        </a:p>
      </dgm:t>
    </dgm:pt>
    <dgm:pt modelId="{1BBEC996-A495-46CC-A6DE-BCEF34DA3E34}" type="pres">
      <dgm:prSet presAssocID="{E73E68C3-50BA-4B01-A81B-8727234BEA37}" presName="descendantText" presStyleLbl="alignAcc1" presStyleIdx="2" presStyleCnt="5">
        <dgm:presLayoutVars>
          <dgm:bulletEnabled val="1"/>
        </dgm:presLayoutVars>
      </dgm:prSet>
      <dgm:spPr/>
      <dgm:t>
        <a:bodyPr/>
        <a:lstStyle/>
        <a:p>
          <a:endParaRPr lang="es-ES_tradnl"/>
        </a:p>
      </dgm:t>
    </dgm:pt>
    <dgm:pt modelId="{6B81353E-E5E3-4664-8EE2-6C431AFFC08E}" type="pres">
      <dgm:prSet presAssocID="{6384C651-B6C0-40F9-A88B-5D54F297247F}" presName="sp" presStyleCnt="0"/>
      <dgm:spPr/>
    </dgm:pt>
    <dgm:pt modelId="{0B5193E7-4D81-48E0-92CA-464B5D83FFAA}" type="pres">
      <dgm:prSet presAssocID="{4C3037F2-0E98-4CB2-9C66-1CD49DE96F2D}" presName="composite" presStyleCnt="0"/>
      <dgm:spPr/>
    </dgm:pt>
    <dgm:pt modelId="{4235F34A-621D-44E2-8793-058CE1144B9A}" type="pres">
      <dgm:prSet presAssocID="{4C3037F2-0E98-4CB2-9C66-1CD49DE96F2D}" presName="parentText" presStyleLbl="alignNode1" presStyleIdx="3" presStyleCnt="5">
        <dgm:presLayoutVars>
          <dgm:chMax val="1"/>
          <dgm:bulletEnabled val="1"/>
        </dgm:presLayoutVars>
      </dgm:prSet>
      <dgm:spPr/>
      <dgm:t>
        <a:bodyPr/>
        <a:lstStyle/>
        <a:p>
          <a:endParaRPr lang="es-ES_tradnl"/>
        </a:p>
      </dgm:t>
    </dgm:pt>
    <dgm:pt modelId="{DDD0EAD6-AD16-463C-A53A-B484DE52755A}" type="pres">
      <dgm:prSet presAssocID="{4C3037F2-0E98-4CB2-9C66-1CD49DE96F2D}" presName="descendantText" presStyleLbl="alignAcc1" presStyleIdx="3" presStyleCnt="5">
        <dgm:presLayoutVars>
          <dgm:bulletEnabled val="1"/>
        </dgm:presLayoutVars>
      </dgm:prSet>
      <dgm:spPr/>
      <dgm:t>
        <a:bodyPr/>
        <a:lstStyle/>
        <a:p>
          <a:endParaRPr lang="es-ES_tradnl"/>
        </a:p>
      </dgm:t>
    </dgm:pt>
    <dgm:pt modelId="{B600986A-62FE-4D5A-B9AB-46253620BD29}" type="pres">
      <dgm:prSet presAssocID="{50CCA810-23DF-4874-8D98-E1F0AAF2375A}" presName="sp" presStyleCnt="0"/>
      <dgm:spPr/>
    </dgm:pt>
    <dgm:pt modelId="{9557E3AF-FE56-499A-B2F6-8712316B93E7}" type="pres">
      <dgm:prSet presAssocID="{71361D5C-05D8-4FA4-9059-D1B56F4AF246}" presName="composite" presStyleCnt="0"/>
      <dgm:spPr/>
    </dgm:pt>
    <dgm:pt modelId="{75DB470E-2B7E-45CF-A64C-A191034572C0}" type="pres">
      <dgm:prSet presAssocID="{71361D5C-05D8-4FA4-9059-D1B56F4AF246}" presName="parentText" presStyleLbl="alignNode1" presStyleIdx="4" presStyleCnt="5">
        <dgm:presLayoutVars>
          <dgm:chMax val="1"/>
          <dgm:bulletEnabled val="1"/>
        </dgm:presLayoutVars>
      </dgm:prSet>
      <dgm:spPr/>
      <dgm:t>
        <a:bodyPr/>
        <a:lstStyle/>
        <a:p>
          <a:endParaRPr lang="es-ES_tradnl"/>
        </a:p>
      </dgm:t>
    </dgm:pt>
    <dgm:pt modelId="{93BB2CE8-69CF-43F3-A1F6-75F85523F5D1}" type="pres">
      <dgm:prSet presAssocID="{71361D5C-05D8-4FA4-9059-D1B56F4AF246}" presName="descendantText" presStyleLbl="alignAcc1" presStyleIdx="4" presStyleCnt="5" custLinFactNeighborX="-679" custLinFactNeighborY="10285">
        <dgm:presLayoutVars>
          <dgm:bulletEnabled val="1"/>
        </dgm:presLayoutVars>
      </dgm:prSet>
      <dgm:spPr/>
      <dgm:t>
        <a:bodyPr/>
        <a:lstStyle/>
        <a:p>
          <a:endParaRPr lang="es-ES_tradnl"/>
        </a:p>
      </dgm:t>
    </dgm:pt>
  </dgm:ptLst>
  <dgm:cxnLst>
    <dgm:cxn modelId="{535C4CEC-ECC5-4233-8E09-CBBC9623A5E4}" srcId="{9E7782C5-4E28-4143-A03F-8C4DF5E5CD29}" destId="{D891C3DB-EB0E-497A-96C4-5B0E7521A1B3}" srcOrd="0" destOrd="0" parTransId="{8313DC7F-D4FD-4653-80EF-7DD2B63F06C6}" sibTransId="{6055870F-80C0-418D-BB23-9186F3B9934D}"/>
    <dgm:cxn modelId="{B94314E0-366C-4E19-AD7B-972E646CC32C}" type="presOf" srcId="{71361D5C-05D8-4FA4-9059-D1B56F4AF246}" destId="{75DB470E-2B7E-45CF-A64C-A191034572C0}" srcOrd="0" destOrd="0" presId="urn:microsoft.com/office/officeart/2005/8/layout/chevron2"/>
    <dgm:cxn modelId="{AE4665C8-392A-48DE-A810-043DF0B355C4}" srcId="{4C3037F2-0E98-4CB2-9C66-1CD49DE96F2D}" destId="{939DD5C9-A077-4CBE-A35A-DAFC8D84C478}" srcOrd="0" destOrd="0" parTransId="{52C3A48E-E652-49D5-A52F-EDD974B18309}" sibTransId="{1EBF98DB-75D5-4A1F-A5EB-935D403F9BF9}"/>
    <dgm:cxn modelId="{BE3CCEC1-E478-4AE5-A0FB-C8257D708DE5}" type="presOf" srcId="{494A32E8-0937-411D-87A3-13699C925C32}" destId="{1BBEC996-A495-46CC-A6DE-BCEF34DA3E34}" srcOrd="0" destOrd="0" presId="urn:microsoft.com/office/officeart/2005/8/layout/chevron2"/>
    <dgm:cxn modelId="{43E2E2DE-23D1-425C-9016-C2DD357CCCEF}" type="presOf" srcId="{A914674B-C2F9-44AC-BABA-8950E416B66E}" destId="{479EF925-900D-471A-AAC5-BFD6D3A02927}" srcOrd="0" destOrd="0" presId="urn:microsoft.com/office/officeart/2005/8/layout/chevron2"/>
    <dgm:cxn modelId="{C378C08E-C6B2-4689-903B-52484B296F6E}" srcId="{71361D5C-05D8-4FA4-9059-D1B56F4AF246}" destId="{2A544045-676B-455F-A39B-BF3F906D5E8D}" srcOrd="0" destOrd="0" parTransId="{255865D3-34C1-42F9-B3C8-22E027798228}" sibTransId="{D89ECF57-28B6-4F63-AB06-25B7F1F059FF}"/>
    <dgm:cxn modelId="{FF78FEBC-6257-46FE-821A-5AA47FF254C8}" type="presOf" srcId="{37B8643E-232F-4810-9268-0D52C8825484}" destId="{EC52ED85-C3D7-434F-AA97-8EF26F51374A}" srcOrd="0" destOrd="0" presId="urn:microsoft.com/office/officeart/2005/8/layout/chevron2"/>
    <dgm:cxn modelId="{8223FF87-9645-4673-8668-F8E32DFC47DD}" type="presOf" srcId="{9E7782C5-4E28-4143-A03F-8C4DF5E5CD29}" destId="{F97B6C97-C310-47EF-8CBB-1EA4519041DB}" srcOrd="0" destOrd="0" presId="urn:microsoft.com/office/officeart/2005/8/layout/chevron2"/>
    <dgm:cxn modelId="{01D8D48F-1E9A-4E67-92BD-19E86B5D61E6}" type="presOf" srcId="{2A544045-676B-455F-A39B-BF3F906D5E8D}" destId="{93BB2CE8-69CF-43F3-A1F6-75F85523F5D1}" srcOrd="0" destOrd="0" presId="urn:microsoft.com/office/officeart/2005/8/layout/chevron2"/>
    <dgm:cxn modelId="{F5E28E18-D83D-4A02-8613-5A5678FCAAB8}" srcId="{A914674B-C2F9-44AC-BABA-8950E416B66E}" destId="{4C3037F2-0E98-4CB2-9C66-1CD49DE96F2D}" srcOrd="3" destOrd="0" parTransId="{1844EEAA-336F-4925-BE1D-561D750C97B4}" sibTransId="{50CCA810-23DF-4874-8D98-E1F0AAF2375A}"/>
    <dgm:cxn modelId="{590F1CD3-972C-400D-AD80-B7B1B8B72515}" srcId="{A914674B-C2F9-44AC-BABA-8950E416B66E}" destId="{71361D5C-05D8-4FA4-9059-D1B56F4AF246}" srcOrd="4" destOrd="0" parTransId="{23135DF8-A2A5-467D-972D-E50D4959689B}" sibTransId="{5EDAAAA9-2DFB-410A-B1FB-B0ACA608C113}"/>
    <dgm:cxn modelId="{9B22F416-CD66-495E-9505-E1843AA61D5B}" type="presOf" srcId="{F0D381DF-DE59-4492-BF39-C597A90E7E38}" destId="{D952449C-412D-44AC-AE11-5CDD1B509DF9}" srcOrd="0" destOrd="0" presId="urn:microsoft.com/office/officeart/2005/8/layout/chevron2"/>
    <dgm:cxn modelId="{434E2C20-5705-4982-A5DA-5D8274BD4A15}" srcId="{E73E68C3-50BA-4B01-A81B-8727234BEA37}" destId="{494A32E8-0937-411D-87A3-13699C925C32}" srcOrd="0" destOrd="0" parTransId="{04243D7E-3BDE-45E6-9DDF-764758C2761F}" sibTransId="{CD87C228-8E61-46B6-A301-232C929DC2D0}"/>
    <dgm:cxn modelId="{92B569F9-8116-457E-9046-1EA2FDFC4574}" srcId="{F0D381DF-DE59-4492-BF39-C597A90E7E38}" destId="{37B8643E-232F-4810-9268-0D52C8825484}" srcOrd="0" destOrd="0" parTransId="{041FBCF0-25D8-40A1-9B63-B0672EF8BBB6}" sibTransId="{291319A8-C6D7-4385-8756-081C4F7EA272}"/>
    <dgm:cxn modelId="{5A0DA3A1-60DF-4A89-A9C6-9FAF2863BD87}" type="presOf" srcId="{E73E68C3-50BA-4B01-A81B-8727234BEA37}" destId="{BA73FA3E-2D77-47FD-98CE-390A76A875DC}" srcOrd="0" destOrd="0" presId="urn:microsoft.com/office/officeart/2005/8/layout/chevron2"/>
    <dgm:cxn modelId="{DD8D35B2-3521-4D2A-AC9D-BF46C2CDF0B3}" srcId="{A914674B-C2F9-44AC-BABA-8950E416B66E}" destId="{F0D381DF-DE59-4492-BF39-C597A90E7E38}" srcOrd="1" destOrd="0" parTransId="{8A223D12-D5BC-4820-8A06-8998937B7686}" sibTransId="{0FC13F8B-A227-4BD3-888F-23AD5619434A}"/>
    <dgm:cxn modelId="{57BE58BC-FB00-4E78-9858-493E7BF58140}" type="presOf" srcId="{D891C3DB-EB0E-497A-96C4-5B0E7521A1B3}" destId="{D74C5097-EB98-48AD-A202-9BCF0EEB8F6C}" srcOrd="0" destOrd="0" presId="urn:microsoft.com/office/officeart/2005/8/layout/chevron2"/>
    <dgm:cxn modelId="{47482226-64C9-4A2D-9FAD-1772491A2CC7}" srcId="{A914674B-C2F9-44AC-BABA-8950E416B66E}" destId="{E73E68C3-50BA-4B01-A81B-8727234BEA37}" srcOrd="2" destOrd="0" parTransId="{59EF6847-0994-4BAD-A593-5AEBE6798FBE}" sibTransId="{6384C651-B6C0-40F9-A88B-5D54F297247F}"/>
    <dgm:cxn modelId="{913DE5A2-8125-4795-BCBD-F9EC79616D27}" type="presOf" srcId="{939DD5C9-A077-4CBE-A35A-DAFC8D84C478}" destId="{DDD0EAD6-AD16-463C-A53A-B484DE52755A}" srcOrd="0" destOrd="0" presId="urn:microsoft.com/office/officeart/2005/8/layout/chevron2"/>
    <dgm:cxn modelId="{F6F7D46B-C706-4C4D-B7D8-884FE9D026FC}" type="presOf" srcId="{4C3037F2-0E98-4CB2-9C66-1CD49DE96F2D}" destId="{4235F34A-621D-44E2-8793-058CE1144B9A}" srcOrd="0" destOrd="0" presId="urn:microsoft.com/office/officeart/2005/8/layout/chevron2"/>
    <dgm:cxn modelId="{E0173A33-D265-4B00-90E7-4812745C2A24}" srcId="{A914674B-C2F9-44AC-BABA-8950E416B66E}" destId="{9E7782C5-4E28-4143-A03F-8C4DF5E5CD29}" srcOrd="0" destOrd="0" parTransId="{09DC597D-4022-4134-B5D0-ADA7EB25F3CA}" sibTransId="{3DE89BD8-5AA2-4AFC-AC59-06D4E1710685}"/>
    <dgm:cxn modelId="{7B27C747-9372-4103-AF05-0B9F649F0F52}" type="presParOf" srcId="{479EF925-900D-471A-AAC5-BFD6D3A02927}" destId="{B493D946-42BE-4C99-88B4-520A2424FCCE}" srcOrd="0" destOrd="0" presId="urn:microsoft.com/office/officeart/2005/8/layout/chevron2"/>
    <dgm:cxn modelId="{B129D0E1-8557-42CD-A8E5-F50DBAD5CF47}" type="presParOf" srcId="{B493D946-42BE-4C99-88B4-520A2424FCCE}" destId="{F97B6C97-C310-47EF-8CBB-1EA4519041DB}" srcOrd="0" destOrd="0" presId="urn:microsoft.com/office/officeart/2005/8/layout/chevron2"/>
    <dgm:cxn modelId="{A61BA0D7-E7FA-4910-A4DF-96CB1FB6E6E4}" type="presParOf" srcId="{B493D946-42BE-4C99-88B4-520A2424FCCE}" destId="{D74C5097-EB98-48AD-A202-9BCF0EEB8F6C}" srcOrd="1" destOrd="0" presId="urn:microsoft.com/office/officeart/2005/8/layout/chevron2"/>
    <dgm:cxn modelId="{C0B887B4-AEC3-428A-889E-195448BBDDBA}" type="presParOf" srcId="{479EF925-900D-471A-AAC5-BFD6D3A02927}" destId="{3BDB0243-C20F-413E-8377-C812D3136822}" srcOrd="1" destOrd="0" presId="urn:microsoft.com/office/officeart/2005/8/layout/chevron2"/>
    <dgm:cxn modelId="{83917444-F51C-4031-8F89-1F54F922C164}" type="presParOf" srcId="{479EF925-900D-471A-AAC5-BFD6D3A02927}" destId="{8133405A-B686-4022-B664-8B2FCF9F4BA9}" srcOrd="2" destOrd="0" presId="urn:microsoft.com/office/officeart/2005/8/layout/chevron2"/>
    <dgm:cxn modelId="{23B83F6C-CE4D-4205-81FD-EAF96F4719CD}" type="presParOf" srcId="{8133405A-B686-4022-B664-8B2FCF9F4BA9}" destId="{D952449C-412D-44AC-AE11-5CDD1B509DF9}" srcOrd="0" destOrd="0" presId="urn:microsoft.com/office/officeart/2005/8/layout/chevron2"/>
    <dgm:cxn modelId="{5DF41D62-F50C-428A-A959-1532054F8CB1}" type="presParOf" srcId="{8133405A-B686-4022-B664-8B2FCF9F4BA9}" destId="{EC52ED85-C3D7-434F-AA97-8EF26F51374A}" srcOrd="1" destOrd="0" presId="urn:microsoft.com/office/officeart/2005/8/layout/chevron2"/>
    <dgm:cxn modelId="{BF5E3C9E-17F3-43C1-84AF-C7D5A87BDCEC}" type="presParOf" srcId="{479EF925-900D-471A-AAC5-BFD6D3A02927}" destId="{23A8EC1B-3DEB-4C83-B3D1-2F1ACD4BD057}" srcOrd="3" destOrd="0" presId="urn:microsoft.com/office/officeart/2005/8/layout/chevron2"/>
    <dgm:cxn modelId="{A0E141E4-85AC-4B41-B6A7-6CF4B5AA7837}" type="presParOf" srcId="{479EF925-900D-471A-AAC5-BFD6D3A02927}" destId="{39419FBF-B3EC-4217-9751-35D5661F8B05}" srcOrd="4" destOrd="0" presId="urn:microsoft.com/office/officeart/2005/8/layout/chevron2"/>
    <dgm:cxn modelId="{884F5A10-F84D-4C2E-B256-23C32B7D136B}" type="presParOf" srcId="{39419FBF-B3EC-4217-9751-35D5661F8B05}" destId="{BA73FA3E-2D77-47FD-98CE-390A76A875DC}" srcOrd="0" destOrd="0" presId="urn:microsoft.com/office/officeart/2005/8/layout/chevron2"/>
    <dgm:cxn modelId="{B63CB01C-87FE-4CBD-9D42-825A3890A138}" type="presParOf" srcId="{39419FBF-B3EC-4217-9751-35D5661F8B05}" destId="{1BBEC996-A495-46CC-A6DE-BCEF34DA3E34}" srcOrd="1" destOrd="0" presId="urn:microsoft.com/office/officeart/2005/8/layout/chevron2"/>
    <dgm:cxn modelId="{8A77B419-17CA-4663-AAD2-DC9875C9F262}" type="presParOf" srcId="{479EF925-900D-471A-AAC5-BFD6D3A02927}" destId="{6B81353E-E5E3-4664-8EE2-6C431AFFC08E}" srcOrd="5" destOrd="0" presId="urn:microsoft.com/office/officeart/2005/8/layout/chevron2"/>
    <dgm:cxn modelId="{90CF2CDB-14EF-4AE8-A68A-E520F0CFBCAF}" type="presParOf" srcId="{479EF925-900D-471A-AAC5-BFD6D3A02927}" destId="{0B5193E7-4D81-48E0-92CA-464B5D83FFAA}" srcOrd="6" destOrd="0" presId="urn:microsoft.com/office/officeart/2005/8/layout/chevron2"/>
    <dgm:cxn modelId="{A7FE82A4-3E3E-4D12-A960-865AC4E1C067}" type="presParOf" srcId="{0B5193E7-4D81-48E0-92CA-464B5D83FFAA}" destId="{4235F34A-621D-44E2-8793-058CE1144B9A}" srcOrd="0" destOrd="0" presId="urn:microsoft.com/office/officeart/2005/8/layout/chevron2"/>
    <dgm:cxn modelId="{AAECD2BC-192B-4651-91F5-667DB461E3D3}" type="presParOf" srcId="{0B5193E7-4D81-48E0-92CA-464B5D83FFAA}" destId="{DDD0EAD6-AD16-463C-A53A-B484DE52755A}" srcOrd="1" destOrd="0" presId="urn:microsoft.com/office/officeart/2005/8/layout/chevron2"/>
    <dgm:cxn modelId="{6BFAF3AE-91B1-453F-925D-F6559069002A}" type="presParOf" srcId="{479EF925-900D-471A-AAC5-BFD6D3A02927}" destId="{B600986A-62FE-4D5A-B9AB-46253620BD29}" srcOrd="7" destOrd="0" presId="urn:microsoft.com/office/officeart/2005/8/layout/chevron2"/>
    <dgm:cxn modelId="{048B14F4-CF9E-4FC1-BFF0-598F4BD30178}" type="presParOf" srcId="{479EF925-900D-471A-AAC5-BFD6D3A02927}" destId="{9557E3AF-FE56-499A-B2F6-8712316B93E7}" srcOrd="8" destOrd="0" presId="urn:microsoft.com/office/officeart/2005/8/layout/chevron2"/>
    <dgm:cxn modelId="{27C5BB46-F77B-4D22-8598-D57C63B1A421}" type="presParOf" srcId="{9557E3AF-FE56-499A-B2F6-8712316B93E7}" destId="{75DB470E-2B7E-45CF-A64C-A191034572C0}" srcOrd="0" destOrd="0" presId="urn:microsoft.com/office/officeart/2005/8/layout/chevron2"/>
    <dgm:cxn modelId="{E88A8C72-9A70-4174-A132-F31B8C1C8C0F}" type="presParOf" srcId="{9557E3AF-FE56-499A-B2F6-8712316B93E7}" destId="{93BB2CE8-69CF-43F3-A1F6-75F85523F5D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913699-A129-4FCC-BE1C-06862811BE77}" type="doc">
      <dgm:prSet loTypeId="urn:microsoft.com/office/officeart/2009/3/layout/RandomtoResultProcess" loCatId="process" qsTypeId="urn:microsoft.com/office/officeart/2005/8/quickstyle/3d2" qsCatId="3D" csTypeId="urn:microsoft.com/office/officeart/2005/8/colors/colorful1" csCatId="colorful" phldr="1"/>
      <dgm:spPr/>
      <dgm:t>
        <a:bodyPr/>
        <a:lstStyle/>
        <a:p>
          <a:endParaRPr lang="es-ES"/>
        </a:p>
      </dgm:t>
    </dgm:pt>
    <dgm:pt modelId="{28B83FC9-B0C3-41D2-93C9-A7497D8EE5CC}">
      <dgm:prSet phldrT="[Texto]" custT="1"/>
      <dgm:spPr/>
      <dgm:t>
        <a:bodyPr/>
        <a:lstStyle/>
        <a:p>
          <a:r>
            <a:rPr lang="es-ES" sz="1600" dirty="0"/>
            <a:t>Debe ser:</a:t>
          </a:r>
        </a:p>
      </dgm:t>
    </dgm:pt>
    <dgm:pt modelId="{9673AA6D-9F4B-4041-A3BA-7D04FD0CE35A}" type="parTrans" cxnId="{669D2CE2-9866-464A-9A47-C43F6D4C0B66}">
      <dgm:prSet/>
      <dgm:spPr/>
      <dgm:t>
        <a:bodyPr/>
        <a:lstStyle/>
        <a:p>
          <a:endParaRPr lang="es-ES" sz="2400"/>
        </a:p>
      </dgm:t>
    </dgm:pt>
    <dgm:pt modelId="{694708AE-A268-4E77-A8AF-A93D08DFB376}" type="sibTrans" cxnId="{669D2CE2-9866-464A-9A47-C43F6D4C0B66}">
      <dgm:prSet/>
      <dgm:spPr/>
      <dgm:t>
        <a:bodyPr/>
        <a:lstStyle/>
        <a:p>
          <a:endParaRPr lang="es-ES" sz="2400"/>
        </a:p>
      </dgm:t>
    </dgm:pt>
    <dgm:pt modelId="{3023CD46-DCB0-4B83-8A0D-14BAC1D77BD6}">
      <dgm:prSet phldrT="[Texto]" custT="1"/>
      <dgm:spPr/>
      <dgm:t>
        <a:bodyPr/>
        <a:lstStyle/>
        <a:p>
          <a:r>
            <a:rPr lang="es-ES" sz="1600" dirty="0"/>
            <a:t>útil</a:t>
          </a:r>
        </a:p>
      </dgm:t>
    </dgm:pt>
    <dgm:pt modelId="{6C517664-E4DB-4CD7-BC10-4C7ED1F35235}" type="parTrans" cxnId="{A9C06098-04A4-404D-B97F-C01E5B9C4B50}">
      <dgm:prSet/>
      <dgm:spPr/>
      <dgm:t>
        <a:bodyPr/>
        <a:lstStyle/>
        <a:p>
          <a:endParaRPr lang="es-ES" sz="2400"/>
        </a:p>
      </dgm:t>
    </dgm:pt>
    <dgm:pt modelId="{FA4B54D6-8EE2-46FE-B359-780978F8F7B1}" type="sibTrans" cxnId="{A9C06098-04A4-404D-B97F-C01E5B9C4B50}">
      <dgm:prSet/>
      <dgm:spPr/>
      <dgm:t>
        <a:bodyPr/>
        <a:lstStyle/>
        <a:p>
          <a:endParaRPr lang="es-ES" sz="2400"/>
        </a:p>
      </dgm:t>
    </dgm:pt>
    <dgm:pt modelId="{26A8EFCA-B5E2-43AF-A351-E8193CD7D3A2}">
      <dgm:prSet phldrT="[Texto]" custT="1"/>
      <dgm:spPr/>
      <dgm:t>
        <a:bodyPr/>
        <a:lstStyle/>
        <a:p>
          <a:r>
            <a:rPr lang="es-ES" sz="1600" dirty="0"/>
            <a:t>veraz</a:t>
          </a:r>
        </a:p>
      </dgm:t>
    </dgm:pt>
    <dgm:pt modelId="{2D168135-B711-4F5D-A97B-D28E069A3651}" type="parTrans" cxnId="{6D48EA06-2A9C-4A5C-947B-779FF0D25A57}">
      <dgm:prSet/>
      <dgm:spPr/>
      <dgm:t>
        <a:bodyPr/>
        <a:lstStyle/>
        <a:p>
          <a:endParaRPr lang="es-ES" sz="2400"/>
        </a:p>
      </dgm:t>
    </dgm:pt>
    <dgm:pt modelId="{3A694D03-8F92-455B-970B-6D3A916183E2}" type="sibTrans" cxnId="{6D48EA06-2A9C-4A5C-947B-779FF0D25A57}">
      <dgm:prSet/>
      <dgm:spPr/>
      <dgm:t>
        <a:bodyPr/>
        <a:lstStyle/>
        <a:p>
          <a:endParaRPr lang="es-ES" sz="2400"/>
        </a:p>
      </dgm:t>
    </dgm:pt>
    <dgm:pt modelId="{764754B2-67C6-4B2C-B753-5EA7CA19B74B}">
      <dgm:prSet phldrT="[Texto]" custT="1"/>
      <dgm:spPr/>
      <dgm:t>
        <a:bodyPr/>
        <a:lstStyle/>
        <a:p>
          <a:r>
            <a:rPr lang="es-ES" sz="1600" dirty="0"/>
            <a:t>Oportuna</a:t>
          </a:r>
        </a:p>
      </dgm:t>
    </dgm:pt>
    <dgm:pt modelId="{8B3456C2-2E1A-4F25-99C5-9DA2C9B3187D}" type="parTrans" cxnId="{3EB6EA7F-E208-49DF-974F-AB097DD5AB4F}">
      <dgm:prSet/>
      <dgm:spPr/>
      <dgm:t>
        <a:bodyPr/>
        <a:lstStyle/>
        <a:p>
          <a:endParaRPr lang="es-ES" sz="2400"/>
        </a:p>
      </dgm:t>
    </dgm:pt>
    <dgm:pt modelId="{3E74CD96-8150-48C7-9137-89419D50BDAC}" type="sibTrans" cxnId="{3EB6EA7F-E208-49DF-974F-AB097DD5AB4F}">
      <dgm:prSet/>
      <dgm:spPr/>
      <dgm:t>
        <a:bodyPr/>
        <a:lstStyle/>
        <a:p>
          <a:endParaRPr lang="es-ES" sz="2400"/>
        </a:p>
      </dgm:t>
    </dgm:pt>
    <dgm:pt modelId="{B2B4BE44-1C86-4DD0-9CDB-54E7C15B8744}">
      <dgm:prSet phldrT="[Texto]" custT="1"/>
      <dgm:spPr/>
      <dgm:t>
        <a:bodyPr/>
        <a:lstStyle/>
        <a:p>
          <a:r>
            <a:rPr lang="es-ES" sz="1600" dirty="0"/>
            <a:t>Suministra-da a través de</a:t>
          </a:r>
        </a:p>
      </dgm:t>
    </dgm:pt>
    <dgm:pt modelId="{E472C65B-ED56-4986-85E7-C4E1092E390A}" type="parTrans" cxnId="{D0452D3D-D81A-42D6-BE76-B87108FCE2A6}">
      <dgm:prSet/>
      <dgm:spPr/>
      <dgm:t>
        <a:bodyPr/>
        <a:lstStyle/>
        <a:p>
          <a:endParaRPr lang="es-ES"/>
        </a:p>
      </dgm:t>
    </dgm:pt>
    <dgm:pt modelId="{0B351E2D-C820-4A35-990E-5F8347D12099}" type="sibTrans" cxnId="{D0452D3D-D81A-42D6-BE76-B87108FCE2A6}">
      <dgm:prSet/>
      <dgm:spPr/>
      <dgm:t>
        <a:bodyPr/>
        <a:lstStyle/>
        <a:p>
          <a:endParaRPr lang="es-ES"/>
        </a:p>
      </dgm:t>
    </dgm:pt>
    <dgm:pt modelId="{29951075-7C69-4EEB-9F08-7D900B0CC930}">
      <dgm:prSet phldrT="[Texto]" custT="1"/>
      <dgm:spPr/>
      <dgm:t>
        <a:bodyPr/>
        <a:lstStyle/>
        <a:p>
          <a:r>
            <a:rPr lang="es-ES" sz="1600" dirty="0"/>
            <a:t>Estados financieros básicos</a:t>
          </a:r>
        </a:p>
      </dgm:t>
    </dgm:pt>
    <dgm:pt modelId="{5B1CF02B-61D0-4CAE-9727-C94596CB811A}" type="parTrans" cxnId="{7C8BBCCC-4AB0-414A-A9BE-4CE2C691FEF6}">
      <dgm:prSet/>
      <dgm:spPr/>
      <dgm:t>
        <a:bodyPr/>
        <a:lstStyle/>
        <a:p>
          <a:endParaRPr lang="es-ES"/>
        </a:p>
      </dgm:t>
    </dgm:pt>
    <dgm:pt modelId="{920CF5B3-EF39-42E9-A339-FF65FC0F0024}" type="sibTrans" cxnId="{7C8BBCCC-4AB0-414A-A9BE-4CE2C691FEF6}">
      <dgm:prSet/>
      <dgm:spPr/>
      <dgm:t>
        <a:bodyPr/>
        <a:lstStyle/>
        <a:p>
          <a:endParaRPr lang="es-ES"/>
        </a:p>
      </dgm:t>
    </dgm:pt>
    <dgm:pt modelId="{B00ACEB3-7AF5-4B39-A1A9-0BB6B05A3B68}" type="pres">
      <dgm:prSet presAssocID="{21913699-A129-4FCC-BE1C-06862811BE77}" presName="Name0" presStyleCnt="0">
        <dgm:presLayoutVars>
          <dgm:dir/>
          <dgm:animOne val="branch"/>
          <dgm:animLvl val="lvl"/>
        </dgm:presLayoutVars>
      </dgm:prSet>
      <dgm:spPr/>
      <dgm:t>
        <a:bodyPr/>
        <a:lstStyle/>
        <a:p>
          <a:endParaRPr lang="es-ES_tradnl"/>
        </a:p>
      </dgm:t>
    </dgm:pt>
    <dgm:pt modelId="{170544CE-04B3-4B27-88D0-7B66F6A3D659}" type="pres">
      <dgm:prSet presAssocID="{28B83FC9-B0C3-41D2-93C9-A7497D8EE5CC}" presName="chaos" presStyleCnt="0"/>
      <dgm:spPr/>
    </dgm:pt>
    <dgm:pt modelId="{448AEACB-8D84-4718-B2AE-6C851CCD3D2C}" type="pres">
      <dgm:prSet presAssocID="{28B83FC9-B0C3-41D2-93C9-A7497D8EE5CC}" presName="parTx1" presStyleLbl="revTx" presStyleIdx="0" presStyleCnt="5"/>
      <dgm:spPr/>
      <dgm:t>
        <a:bodyPr/>
        <a:lstStyle/>
        <a:p>
          <a:endParaRPr lang="es-ES_tradnl"/>
        </a:p>
      </dgm:t>
    </dgm:pt>
    <dgm:pt modelId="{17315134-6D96-41DF-BCA8-9F124D843235}" type="pres">
      <dgm:prSet presAssocID="{28B83FC9-B0C3-41D2-93C9-A7497D8EE5CC}" presName="c1" presStyleLbl="node1" presStyleIdx="0" presStyleCnt="19"/>
      <dgm:spPr/>
    </dgm:pt>
    <dgm:pt modelId="{A3785DF6-B818-4B70-ABAD-CBCDE05D2FC5}" type="pres">
      <dgm:prSet presAssocID="{28B83FC9-B0C3-41D2-93C9-A7497D8EE5CC}" presName="c2" presStyleLbl="node1" presStyleIdx="1" presStyleCnt="19"/>
      <dgm:spPr/>
    </dgm:pt>
    <dgm:pt modelId="{217A0509-C7E8-4A32-895D-7CB2D3FE46FC}" type="pres">
      <dgm:prSet presAssocID="{28B83FC9-B0C3-41D2-93C9-A7497D8EE5CC}" presName="c3" presStyleLbl="node1" presStyleIdx="2" presStyleCnt="19"/>
      <dgm:spPr/>
    </dgm:pt>
    <dgm:pt modelId="{28E3BBD3-DE3E-40EE-BD88-D05348BEE531}" type="pres">
      <dgm:prSet presAssocID="{28B83FC9-B0C3-41D2-93C9-A7497D8EE5CC}" presName="c4" presStyleLbl="node1" presStyleIdx="3" presStyleCnt="19"/>
      <dgm:spPr/>
    </dgm:pt>
    <dgm:pt modelId="{034EF53A-C634-4ED7-95B6-5668EB693186}" type="pres">
      <dgm:prSet presAssocID="{28B83FC9-B0C3-41D2-93C9-A7497D8EE5CC}" presName="c5" presStyleLbl="node1" presStyleIdx="4" presStyleCnt="19"/>
      <dgm:spPr/>
    </dgm:pt>
    <dgm:pt modelId="{1B9914CF-2111-4517-8160-A71AE7A42837}" type="pres">
      <dgm:prSet presAssocID="{28B83FC9-B0C3-41D2-93C9-A7497D8EE5CC}" presName="c6" presStyleLbl="node1" presStyleIdx="5" presStyleCnt="19"/>
      <dgm:spPr/>
    </dgm:pt>
    <dgm:pt modelId="{3F286612-E586-403C-83FF-ADB10064A290}" type="pres">
      <dgm:prSet presAssocID="{28B83FC9-B0C3-41D2-93C9-A7497D8EE5CC}" presName="c7" presStyleLbl="node1" presStyleIdx="6" presStyleCnt="19"/>
      <dgm:spPr/>
    </dgm:pt>
    <dgm:pt modelId="{39EA4BBA-5750-43BF-B5AC-A223D916F490}" type="pres">
      <dgm:prSet presAssocID="{28B83FC9-B0C3-41D2-93C9-A7497D8EE5CC}" presName="c8" presStyleLbl="node1" presStyleIdx="7" presStyleCnt="19"/>
      <dgm:spPr/>
    </dgm:pt>
    <dgm:pt modelId="{C927156B-95A1-4F42-B6A4-D2E6C733F2B4}" type="pres">
      <dgm:prSet presAssocID="{28B83FC9-B0C3-41D2-93C9-A7497D8EE5CC}" presName="c9" presStyleLbl="node1" presStyleIdx="8" presStyleCnt="19"/>
      <dgm:spPr/>
    </dgm:pt>
    <dgm:pt modelId="{E8396F6B-1BC7-4B3D-8324-26730F2022CF}" type="pres">
      <dgm:prSet presAssocID="{28B83FC9-B0C3-41D2-93C9-A7497D8EE5CC}" presName="c10" presStyleLbl="node1" presStyleIdx="9" presStyleCnt="19" custFlipVert="1" custFlipHor="1" custScaleX="48048" custScaleY="26217" custLinFactNeighborY="-25364"/>
      <dgm:spPr/>
    </dgm:pt>
    <dgm:pt modelId="{471BA3C1-7BB9-45B5-A900-8380494AFD12}" type="pres">
      <dgm:prSet presAssocID="{28B83FC9-B0C3-41D2-93C9-A7497D8EE5CC}" presName="c11" presStyleLbl="node1" presStyleIdx="10" presStyleCnt="19"/>
      <dgm:spPr/>
    </dgm:pt>
    <dgm:pt modelId="{77E65BFB-204A-42EE-8AA2-A66FCD6E60AC}" type="pres">
      <dgm:prSet presAssocID="{28B83FC9-B0C3-41D2-93C9-A7497D8EE5CC}" presName="c12" presStyleLbl="node1" presStyleIdx="11" presStyleCnt="19"/>
      <dgm:spPr/>
    </dgm:pt>
    <dgm:pt modelId="{793B0E28-4BB2-49F3-A4B6-C12E625839FA}" type="pres">
      <dgm:prSet presAssocID="{28B83FC9-B0C3-41D2-93C9-A7497D8EE5CC}" presName="c13" presStyleLbl="node1" presStyleIdx="12" presStyleCnt="19"/>
      <dgm:spPr/>
    </dgm:pt>
    <dgm:pt modelId="{2A7CC8EE-7CCF-44E4-8BB1-9D5B5D74BEA2}" type="pres">
      <dgm:prSet presAssocID="{28B83FC9-B0C3-41D2-93C9-A7497D8EE5CC}" presName="c14" presStyleLbl="node1" presStyleIdx="13" presStyleCnt="19"/>
      <dgm:spPr/>
    </dgm:pt>
    <dgm:pt modelId="{49E3D31F-2937-4BFD-9C17-C744F9C12662}" type="pres">
      <dgm:prSet presAssocID="{28B83FC9-B0C3-41D2-93C9-A7497D8EE5CC}" presName="c15" presStyleLbl="node1" presStyleIdx="14" presStyleCnt="19"/>
      <dgm:spPr/>
    </dgm:pt>
    <dgm:pt modelId="{49E5E1E9-1228-461D-A838-2B21049E8A9E}" type="pres">
      <dgm:prSet presAssocID="{28B83FC9-B0C3-41D2-93C9-A7497D8EE5CC}" presName="c16" presStyleLbl="node1" presStyleIdx="15" presStyleCnt="19"/>
      <dgm:spPr/>
    </dgm:pt>
    <dgm:pt modelId="{82AA2DFF-440F-4CEB-A177-CB0BB51F6C49}" type="pres">
      <dgm:prSet presAssocID="{28B83FC9-B0C3-41D2-93C9-A7497D8EE5CC}" presName="c17" presStyleLbl="node1" presStyleIdx="16" presStyleCnt="19"/>
      <dgm:spPr/>
    </dgm:pt>
    <dgm:pt modelId="{6D2BAAC6-EECD-4069-87C1-9F70D128EC9D}" type="pres">
      <dgm:prSet presAssocID="{28B83FC9-B0C3-41D2-93C9-A7497D8EE5CC}" presName="c18" presStyleLbl="node1" presStyleIdx="17" presStyleCnt="19"/>
      <dgm:spPr/>
    </dgm:pt>
    <dgm:pt modelId="{45D88D14-1CB3-4465-A9E4-E19B0B0336F9}" type="pres">
      <dgm:prSet presAssocID="{694708AE-A268-4E77-A8AF-A93D08DFB376}" presName="chevronComposite1" presStyleCnt="0"/>
      <dgm:spPr/>
    </dgm:pt>
    <dgm:pt modelId="{B791CB20-33BE-4843-901D-434FC3EEA003}" type="pres">
      <dgm:prSet presAssocID="{694708AE-A268-4E77-A8AF-A93D08DFB376}" presName="chevron1" presStyleLbl="sibTrans2D1" presStyleIdx="0" presStyleCnt="5"/>
      <dgm:spPr/>
    </dgm:pt>
    <dgm:pt modelId="{BB68903D-2D92-4F0C-B106-D78051AB7D91}" type="pres">
      <dgm:prSet presAssocID="{694708AE-A268-4E77-A8AF-A93D08DFB376}" presName="spChevron1" presStyleCnt="0"/>
      <dgm:spPr/>
    </dgm:pt>
    <dgm:pt modelId="{C2118E6E-1E82-4977-9180-F35E68A4596A}" type="pres">
      <dgm:prSet presAssocID="{3023CD46-DCB0-4B83-8A0D-14BAC1D77BD6}" presName="middle" presStyleCnt="0"/>
      <dgm:spPr/>
    </dgm:pt>
    <dgm:pt modelId="{5C1E72F1-4890-48BF-ADF0-3466DAC16DA3}" type="pres">
      <dgm:prSet presAssocID="{3023CD46-DCB0-4B83-8A0D-14BAC1D77BD6}" presName="parTxMid" presStyleLbl="revTx" presStyleIdx="1" presStyleCnt="5" custLinFactNeighborX="-11445" custLinFactNeighborY="-1266"/>
      <dgm:spPr/>
      <dgm:t>
        <a:bodyPr/>
        <a:lstStyle/>
        <a:p>
          <a:endParaRPr lang="es-ES_tradnl"/>
        </a:p>
      </dgm:t>
    </dgm:pt>
    <dgm:pt modelId="{BC237AE1-3B76-4A1D-B678-1A8E9FDB569E}" type="pres">
      <dgm:prSet presAssocID="{3023CD46-DCB0-4B83-8A0D-14BAC1D77BD6}" presName="spMid" presStyleCnt="0"/>
      <dgm:spPr/>
    </dgm:pt>
    <dgm:pt modelId="{B6BA7A14-D17C-4293-B6C2-14080363B7C6}" type="pres">
      <dgm:prSet presAssocID="{FA4B54D6-8EE2-46FE-B359-780978F8F7B1}" presName="chevronComposite1" presStyleCnt="0"/>
      <dgm:spPr/>
    </dgm:pt>
    <dgm:pt modelId="{B548B091-4BDB-442F-A9FD-DFD4DF2B6D09}" type="pres">
      <dgm:prSet presAssocID="{FA4B54D6-8EE2-46FE-B359-780978F8F7B1}" presName="chevron1" presStyleLbl="sibTrans2D1" presStyleIdx="1" presStyleCnt="5" custLinFactX="-28034" custLinFactNeighborX="-100000" custLinFactNeighborY="-1266"/>
      <dgm:spPr/>
    </dgm:pt>
    <dgm:pt modelId="{E0DBD1C6-2458-4357-8403-A26483968C07}" type="pres">
      <dgm:prSet presAssocID="{FA4B54D6-8EE2-46FE-B359-780978F8F7B1}" presName="spChevron1" presStyleCnt="0"/>
      <dgm:spPr/>
    </dgm:pt>
    <dgm:pt modelId="{2694AA90-5E20-47B8-90E8-3C2E008935B1}" type="pres">
      <dgm:prSet presAssocID="{26A8EFCA-B5E2-43AF-A351-E8193CD7D3A2}" presName="middle" presStyleCnt="0"/>
      <dgm:spPr/>
    </dgm:pt>
    <dgm:pt modelId="{D1AEBD80-B2D5-4D04-9E90-1F596F5F152C}" type="pres">
      <dgm:prSet presAssocID="{26A8EFCA-B5E2-43AF-A351-E8193CD7D3A2}" presName="parTxMid" presStyleLbl="revTx" presStyleIdx="2" presStyleCnt="5" custLinFactNeighborX="-46946" custLinFactNeighborY="-1266"/>
      <dgm:spPr/>
      <dgm:t>
        <a:bodyPr/>
        <a:lstStyle/>
        <a:p>
          <a:endParaRPr lang="es-ES_tradnl"/>
        </a:p>
      </dgm:t>
    </dgm:pt>
    <dgm:pt modelId="{353C53DF-AA7F-4B92-B0C2-275D54E10646}" type="pres">
      <dgm:prSet presAssocID="{26A8EFCA-B5E2-43AF-A351-E8193CD7D3A2}" presName="spMid" presStyleCnt="0"/>
      <dgm:spPr/>
    </dgm:pt>
    <dgm:pt modelId="{7A288264-BFD3-4C9B-9C2E-1E92784B1215}" type="pres">
      <dgm:prSet presAssocID="{3A694D03-8F92-455B-970B-6D3A916183E2}" presName="chevronComposite1" presStyleCnt="0"/>
      <dgm:spPr/>
    </dgm:pt>
    <dgm:pt modelId="{BF4A5F06-0FCD-45F4-8DAE-AEAC2FCECCB6}" type="pres">
      <dgm:prSet presAssocID="{3A694D03-8F92-455B-970B-6D3A916183E2}" presName="chevron1" presStyleLbl="sibTrans2D1" presStyleIdx="2" presStyleCnt="5" custLinFactX="-28034" custLinFactNeighborX="-100000" custLinFactNeighborY="-1266"/>
      <dgm:spPr/>
    </dgm:pt>
    <dgm:pt modelId="{E061B79C-8AEB-4B56-AD55-F970C397DC74}" type="pres">
      <dgm:prSet presAssocID="{3A694D03-8F92-455B-970B-6D3A916183E2}" presName="spChevron1" presStyleCnt="0"/>
      <dgm:spPr/>
    </dgm:pt>
    <dgm:pt modelId="{53076E48-3D76-43B1-A679-F60FA867F0BF}" type="pres">
      <dgm:prSet presAssocID="{764754B2-67C6-4B2C-B753-5EA7CA19B74B}" presName="middle" presStyleCnt="0"/>
      <dgm:spPr/>
    </dgm:pt>
    <dgm:pt modelId="{F88791DC-23FB-4A05-829E-402080E682A0}" type="pres">
      <dgm:prSet presAssocID="{764754B2-67C6-4B2C-B753-5EA7CA19B74B}" presName="parTxMid" presStyleLbl="revTx" presStyleIdx="3" presStyleCnt="5" custLinFactNeighborX="-46946" custLinFactNeighborY="-1266"/>
      <dgm:spPr/>
      <dgm:t>
        <a:bodyPr/>
        <a:lstStyle/>
        <a:p>
          <a:endParaRPr lang="es-ES_tradnl"/>
        </a:p>
      </dgm:t>
    </dgm:pt>
    <dgm:pt modelId="{7417377A-F635-476C-A8B2-7F4C95BB59E9}" type="pres">
      <dgm:prSet presAssocID="{764754B2-67C6-4B2C-B753-5EA7CA19B74B}" presName="spMid" presStyleCnt="0"/>
      <dgm:spPr/>
    </dgm:pt>
    <dgm:pt modelId="{A1F2757A-BBF7-49C6-AAD6-96992EFF392D}" type="pres">
      <dgm:prSet presAssocID="{3E74CD96-8150-48C7-9137-89419D50BDAC}" presName="chevronComposite1" presStyleCnt="0"/>
      <dgm:spPr/>
    </dgm:pt>
    <dgm:pt modelId="{ACAD6622-1578-4699-9EB5-828825C4AC17}" type="pres">
      <dgm:prSet presAssocID="{3E74CD96-8150-48C7-9137-89419D50BDAC}" presName="chevron1" presStyleLbl="sibTrans2D1" presStyleIdx="3" presStyleCnt="5" custLinFactX="-64632" custLinFactNeighborX="-100000" custLinFactNeighborY="-5399"/>
      <dgm:spPr/>
    </dgm:pt>
    <dgm:pt modelId="{040C6618-1380-43D0-872D-C2A337165A90}" type="pres">
      <dgm:prSet presAssocID="{3E74CD96-8150-48C7-9137-89419D50BDAC}" presName="spChevron1" presStyleCnt="0"/>
      <dgm:spPr/>
    </dgm:pt>
    <dgm:pt modelId="{6BE6B3A2-5E47-44FB-86BC-FF1464627B3C}" type="pres">
      <dgm:prSet presAssocID="{B2B4BE44-1C86-4DD0-9CDB-54E7C15B8744}" presName="middle" presStyleCnt="0"/>
      <dgm:spPr/>
    </dgm:pt>
    <dgm:pt modelId="{FA976EB5-864A-46E9-BFE0-D9CBE34430B6}" type="pres">
      <dgm:prSet presAssocID="{B2B4BE44-1C86-4DD0-9CDB-54E7C15B8744}" presName="parTxMid" presStyleLbl="revTx" presStyleIdx="4" presStyleCnt="5" custLinFactNeighborX="-59685" custLinFactNeighborY="-5447"/>
      <dgm:spPr/>
      <dgm:t>
        <a:bodyPr/>
        <a:lstStyle/>
        <a:p>
          <a:endParaRPr lang="es-ES_tradnl"/>
        </a:p>
      </dgm:t>
    </dgm:pt>
    <dgm:pt modelId="{018B34C9-91BB-4433-970F-F7F67132710A}" type="pres">
      <dgm:prSet presAssocID="{B2B4BE44-1C86-4DD0-9CDB-54E7C15B8744}" presName="spMid" presStyleCnt="0"/>
      <dgm:spPr/>
    </dgm:pt>
    <dgm:pt modelId="{45BF18F6-072C-4064-A40F-A1D7EA89A776}" type="pres">
      <dgm:prSet presAssocID="{0B351E2D-C820-4A35-990E-5F8347D12099}" presName="chevronComposite1" presStyleCnt="0"/>
      <dgm:spPr/>
    </dgm:pt>
    <dgm:pt modelId="{07DC0E73-8A68-4EA0-B4CB-2FD904A52DC7}" type="pres">
      <dgm:prSet presAssocID="{0B351E2D-C820-4A35-990E-5F8347D12099}" presName="chevron1" presStyleLbl="sibTrans2D1" presStyleIdx="4" presStyleCnt="5" custLinFactX="-63891" custLinFactNeighborX="-100000" custLinFactNeighborY="-5399"/>
      <dgm:spPr/>
    </dgm:pt>
    <dgm:pt modelId="{B35972C8-1D16-4EBC-918E-207FC2C1BA36}" type="pres">
      <dgm:prSet presAssocID="{0B351E2D-C820-4A35-990E-5F8347D12099}" presName="spChevron1" presStyleCnt="0"/>
      <dgm:spPr/>
    </dgm:pt>
    <dgm:pt modelId="{66C645CC-DCBF-43B8-8FD5-5740C946CAD6}" type="pres">
      <dgm:prSet presAssocID="{29951075-7C69-4EEB-9F08-7D900B0CC930}" presName="last" presStyleCnt="0"/>
      <dgm:spPr/>
    </dgm:pt>
    <dgm:pt modelId="{B114A26D-5BFF-43BC-A067-2A696D1321C3}" type="pres">
      <dgm:prSet presAssocID="{29951075-7C69-4EEB-9F08-7D900B0CC930}" presName="circleTx" presStyleLbl="node1" presStyleIdx="18" presStyleCnt="19" custScaleX="163995" custScaleY="138273" custLinFactNeighborX="-23928" custLinFactNeighborY="827"/>
      <dgm:spPr/>
      <dgm:t>
        <a:bodyPr/>
        <a:lstStyle/>
        <a:p>
          <a:endParaRPr lang="es-ES_tradnl"/>
        </a:p>
      </dgm:t>
    </dgm:pt>
    <dgm:pt modelId="{2B457249-A445-4180-9C5C-5C0EA19E3E99}" type="pres">
      <dgm:prSet presAssocID="{29951075-7C69-4EEB-9F08-7D900B0CC930}" presName="spN" presStyleCnt="0"/>
      <dgm:spPr/>
    </dgm:pt>
  </dgm:ptLst>
  <dgm:cxnLst>
    <dgm:cxn modelId="{7C8BBCCC-4AB0-414A-A9BE-4CE2C691FEF6}" srcId="{21913699-A129-4FCC-BE1C-06862811BE77}" destId="{29951075-7C69-4EEB-9F08-7D900B0CC930}" srcOrd="5" destOrd="0" parTransId="{5B1CF02B-61D0-4CAE-9727-C94596CB811A}" sibTransId="{920CF5B3-EF39-42E9-A339-FF65FC0F0024}"/>
    <dgm:cxn modelId="{D0452D3D-D81A-42D6-BE76-B87108FCE2A6}" srcId="{21913699-A129-4FCC-BE1C-06862811BE77}" destId="{B2B4BE44-1C86-4DD0-9CDB-54E7C15B8744}" srcOrd="4" destOrd="0" parTransId="{E472C65B-ED56-4986-85E7-C4E1092E390A}" sibTransId="{0B351E2D-C820-4A35-990E-5F8347D12099}"/>
    <dgm:cxn modelId="{5CD1735D-9F15-4F14-A22E-8B5BEC5A8CA5}" type="presOf" srcId="{21913699-A129-4FCC-BE1C-06862811BE77}" destId="{B00ACEB3-7AF5-4B39-A1A9-0BB6B05A3B68}" srcOrd="0" destOrd="0" presId="urn:microsoft.com/office/officeart/2009/3/layout/RandomtoResultProcess"/>
    <dgm:cxn modelId="{11E767B9-4F73-482E-A567-17B4FD6376D0}" type="presOf" srcId="{28B83FC9-B0C3-41D2-93C9-A7497D8EE5CC}" destId="{448AEACB-8D84-4718-B2AE-6C851CCD3D2C}" srcOrd="0" destOrd="0" presId="urn:microsoft.com/office/officeart/2009/3/layout/RandomtoResultProcess"/>
    <dgm:cxn modelId="{B7661BE9-6A8D-460A-BFFE-480AA0D6E6C8}" type="presOf" srcId="{3023CD46-DCB0-4B83-8A0D-14BAC1D77BD6}" destId="{5C1E72F1-4890-48BF-ADF0-3466DAC16DA3}" srcOrd="0" destOrd="0" presId="urn:microsoft.com/office/officeart/2009/3/layout/RandomtoResultProcess"/>
    <dgm:cxn modelId="{669D2CE2-9866-464A-9A47-C43F6D4C0B66}" srcId="{21913699-A129-4FCC-BE1C-06862811BE77}" destId="{28B83FC9-B0C3-41D2-93C9-A7497D8EE5CC}" srcOrd="0" destOrd="0" parTransId="{9673AA6D-9F4B-4041-A3BA-7D04FD0CE35A}" sibTransId="{694708AE-A268-4E77-A8AF-A93D08DFB376}"/>
    <dgm:cxn modelId="{7465DEBF-F564-4565-926E-8AA34D4D6F0F}" type="presOf" srcId="{B2B4BE44-1C86-4DD0-9CDB-54E7C15B8744}" destId="{FA976EB5-864A-46E9-BFE0-D9CBE34430B6}" srcOrd="0" destOrd="0" presId="urn:microsoft.com/office/officeart/2009/3/layout/RandomtoResultProcess"/>
    <dgm:cxn modelId="{6D48EA06-2A9C-4A5C-947B-779FF0D25A57}" srcId="{21913699-A129-4FCC-BE1C-06862811BE77}" destId="{26A8EFCA-B5E2-43AF-A351-E8193CD7D3A2}" srcOrd="2" destOrd="0" parTransId="{2D168135-B711-4F5D-A97B-D28E069A3651}" sibTransId="{3A694D03-8F92-455B-970B-6D3A916183E2}"/>
    <dgm:cxn modelId="{A6DF4933-9D1D-4863-B99C-0603EE0AD4EF}" type="presOf" srcId="{26A8EFCA-B5E2-43AF-A351-E8193CD7D3A2}" destId="{D1AEBD80-B2D5-4D04-9E90-1F596F5F152C}" srcOrd="0" destOrd="0" presId="urn:microsoft.com/office/officeart/2009/3/layout/RandomtoResultProcess"/>
    <dgm:cxn modelId="{496B650D-CDFF-4564-BB6A-C2CB66637D93}" type="presOf" srcId="{29951075-7C69-4EEB-9F08-7D900B0CC930}" destId="{B114A26D-5BFF-43BC-A067-2A696D1321C3}" srcOrd="0" destOrd="0" presId="urn:microsoft.com/office/officeart/2009/3/layout/RandomtoResultProcess"/>
    <dgm:cxn modelId="{A9C06098-04A4-404D-B97F-C01E5B9C4B50}" srcId="{21913699-A129-4FCC-BE1C-06862811BE77}" destId="{3023CD46-DCB0-4B83-8A0D-14BAC1D77BD6}" srcOrd="1" destOrd="0" parTransId="{6C517664-E4DB-4CD7-BC10-4C7ED1F35235}" sibTransId="{FA4B54D6-8EE2-46FE-B359-780978F8F7B1}"/>
    <dgm:cxn modelId="{6BD16ABF-0193-4400-A632-5A7979A81BBF}" type="presOf" srcId="{764754B2-67C6-4B2C-B753-5EA7CA19B74B}" destId="{F88791DC-23FB-4A05-829E-402080E682A0}" srcOrd="0" destOrd="0" presId="urn:microsoft.com/office/officeart/2009/3/layout/RandomtoResultProcess"/>
    <dgm:cxn modelId="{3EB6EA7F-E208-49DF-974F-AB097DD5AB4F}" srcId="{21913699-A129-4FCC-BE1C-06862811BE77}" destId="{764754B2-67C6-4B2C-B753-5EA7CA19B74B}" srcOrd="3" destOrd="0" parTransId="{8B3456C2-2E1A-4F25-99C5-9DA2C9B3187D}" sibTransId="{3E74CD96-8150-48C7-9137-89419D50BDAC}"/>
    <dgm:cxn modelId="{31F702FB-174F-45DC-A1B2-5C48AA4C7EA9}" type="presParOf" srcId="{B00ACEB3-7AF5-4B39-A1A9-0BB6B05A3B68}" destId="{170544CE-04B3-4B27-88D0-7B66F6A3D659}" srcOrd="0" destOrd="0" presId="urn:microsoft.com/office/officeart/2009/3/layout/RandomtoResultProcess"/>
    <dgm:cxn modelId="{F5745F8A-6A50-45DC-9CB9-F6D79D5E8AC9}" type="presParOf" srcId="{170544CE-04B3-4B27-88D0-7B66F6A3D659}" destId="{448AEACB-8D84-4718-B2AE-6C851CCD3D2C}" srcOrd="0" destOrd="0" presId="urn:microsoft.com/office/officeart/2009/3/layout/RandomtoResultProcess"/>
    <dgm:cxn modelId="{F36A0B9D-74F6-4358-9842-159ED1E90755}" type="presParOf" srcId="{170544CE-04B3-4B27-88D0-7B66F6A3D659}" destId="{17315134-6D96-41DF-BCA8-9F124D843235}" srcOrd="1" destOrd="0" presId="urn:microsoft.com/office/officeart/2009/3/layout/RandomtoResultProcess"/>
    <dgm:cxn modelId="{B6CC60CC-9758-40C2-ABC3-F54B31EAD44C}" type="presParOf" srcId="{170544CE-04B3-4B27-88D0-7B66F6A3D659}" destId="{A3785DF6-B818-4B70-ABAD-CBCDE05D2FC5}" srcOrd="2" destOrd="0" presId="urn:microsoft.com/office/officeart/2009/3/layout/RandomtoResultProcess"/>
    <dgm:cxn modelId="{9129D901-D06E-4BAE-86A5-8FA5D3423A7A}" type="presParOf" srcId="{170544CE-04B3-4B27-88D0-7B66F6A3D659}" destId="{217A0509-C7E8-4A32-895D-7CB2D3FE46FC}" srcOrd="3" destOrd="0" presId="urn:microsoft.com/office/officeart/2009/3/layout/RandomtoResultProcess"/>
    <dgm:cxn modelId="{A40C855E-1ACC-4201-8CE9-15E4E01D199E}" type="presParOf" srcId="{170544CE-04B3-4B27-88D0-7B66F6A3D659}" destId="{28E3BBD3-DE3E-40EE-BD88-D05348BEE531}" srcOrd="4" destOrd="0" presId="urn:microsoft.com/office/officeart/2009/3/layout/RandomtoResultProcess"/>
    <dgm:cxn modelId="{7BC0325D-145C-4584-9A61-546395676C80}" type="presParOf" srcId="{170544CE-04B3-4B27-88D0-7B66F6A3D659}" destId="{034EF53A-C634-4ED7-95B6-5668EB693186}" srcOrd="5" destOrd="0" presId="urn:microsoft.com/office/officeart/2009/3/layout/RandomtoResultProcess"/>
    <dgm:cxn modelId="{5A0F5357-65FF-4610-893E-B72AA51D95B6}" type="presParOf" srcId="{170544CE-04B3-4B27-88D0-7B66F6A3D659}" destId="{1B9914CF-2111-4517-8160-A71AE7A42837}" srcOrd="6" destOrd="0" presId="urn:microsoft.com/office/officeart/2009/3/layout/RandomtoResultProcess"/>
    <dgm:cxn modelId="{15EA38AD-61D1-4970-BCD8-664A532BDF4D}" type="presParOf" srcId="{170544CE-04B3-4B27-88D0-7B66F6A3D659}" destId="{3F286612-E586-403C-83FF-ADB10064A290}" srcOrd="7" destOrd="0" presId="urn:microsoft.com/office/officeart/2009/3/layout/RandomtoResultProcess"/>
    <dgm:cxn modelId="{3BD5E0AA-8F91-46C8-9658-B0D3A9A075DD}" type="presParOf" srcId="{170544CE-04B3-4B27-88D0-7B66F6A3D659}" destId="{39EA4BBA-5750-43BF-B5AC-A223D916F490}" srcOrd="8" destOrd="0" presId="urn:microsoft.com/office/officeart/2009/3/layout/RandomtoResultProcess"/>
    <dgm:cxn modelId="{4C51D306-976D-46C4-9D2A-FE8FB605CB5E}" type="presParOf" srcId="{170544CE-04B3-4B27-88D0-7B66F6A3D659}" destId="{C927156B-95A1-4F42-B6A4-D2E6C733F2B4}" srcOrd="9" destOrd="0" presId="urn:microsoft.com/office/officeart/2009/3/layout/RandomtoResultProcess"/>
    <dgm:cxn modelId="{4AE0EA7B-3385-4183-8630-F11EAB0796EB}" type="presParOf" srcId="{170544CE-04B3-4B27-88D0-7B66F6A3D659}" destId="{E8396F6B-1BC7-4B3D-8324-26730F2022CF}" srcOrd="10" destOrd="0" presId="urn:microsoft.com/office/officeart/2009/3/layout/RandomtoResultProcess"/>
    <dgm:cxn modelId="{70361FB8-F676-4A31-A921-E48F74EFA790}" type="presParOf" srcId="{170544CE-04B3-4B27-88D0-7B66F6A3D659}" destId="{471BA3C1-7BB9-45B5-A900-8380494AFD12}" srcOrd="11" destOrd="0" presId="urn:microsoft.com/office/officeart/2009/3/layout/RandomtoResultProcess"/>
    <dgm:cxn modelId="{B7161111-C8F4-4160-AD25-FDDEA9612308}" type="presParOf" srcId="{170544CE-04B3-4B27-88D0-7B66F6A3D659}" destId="{77E65BFB-204A-42EE-8AA2-A66FCD6E60AC}" srcOrd="12" destOrd="0" presId="urn:microsoft.com/office/officeart/2009/3/layout/RandomtoResultProcess"/>
    <dgm:cxn modelId="{6AD3E2A2-6A93-48B5-9618-7AD7588CF622}" type="presParOf" srcId="{170544CE-04B3-4B27-88D0-7B66F6A3D659}" destId="{793B0E28-4BB2-49F3-A4B6-C12E625839FA}" srcOrd="13" destOrd="0" presId="urn:microsoft.com/office/officeart/2009/3/layout/RandomtoResultProcess"/>
    <dgm:cxn modelId="{218656CC-C628-461B-9D04-E43DC8F4D53B}" type="presParOf" srcId="{170544CE-04B3-4B27-88D0-7B66F6A3D659}" destId="{2A7CC8EE-7CCF-44E4-8BB1-9D5B5D74BEA2}" srcOrd="14" destOrd="0" presId="urn:microsoft.com/office/officeart/2009/3/layout/RandomtoResultProcess"/>
    <dgm:cxn modelId="{B157EF38-7620-4DE7-A10E-F61C70627A46}" type="presParOf" srcId="{170544CE-04B3-4B27-88D0-7B66F6A3D659}" destId="{49E3D31F-2937-4BFD-9C17-C744F9C12662}" srcOrd="15" destOrd="0" presId="urn:microsoft.com/office/officeart/2009/3/layout/RandomtoResultProcess"/>
    <dgm:cxn modelId="{CADA2F10-90D9-43EF-8591-AB50983D6B26}" type="presParOf" srcId="{170544CE-04B3-4B27-88D0-7B66F6A3D659}" destId="{49E5E1E9-1228-461D-A838-2B21049E8A9E}" srcOrd="16" destOrd="0" presId="urn:microsoft.com/office/officeart/2009/3/layout/RandomtoResultProcess"/>
    <dgm:cxn modelId="{3F13A883-B3B0-4DF8-B316-2E6152EAF599}" type="presParOf" srcId="{170544CE-04B3-4B27-88D0-7B66F6A3D659}" destId="{82AA2DFF-440F-4CEB-A177-CB0BB51F6C49}" srcOrd="17" destOrd="0" presId="urn:microsoft.com/office/officeart/2009/3/layout/RandomtoResultProcess"/>
    <dgm:cxn modelId="{58B63C18-B8A6-4C50-BA53-87E8A7836C9F}" type="presParOf" srcId="{170544CE-04B3-4B27-88D0-7B66F6A3D659}" destId="{6D2BAAC6-EECD-4069-87C1-9F70D128EC9D}" srcOrd="18" destOrd="0" presId="urn:microsoft.com/office/officeart/2009/3/layout/RandomtoResultProcess"/>
    <dgm:cxn modelId="{54E3726E-887D-4F0A-A0C8-F35549892E61}" type="presParOf" srcId="{B00ACEB3-7AF5-4B39-A1A9-0BB6B05A3B68}" destId="{45D88D14-1CB3-4465-A9E4-E19B0B0336F9}" srcOrd="1" destOrd="0" presId="urn:microsoft.com/office/officeart/2009/3/layout/RandomtoResultProcess"/>
    <dgm:cxn modelId="{2DAD9A48-AB4E-4E4A-ABDC-C76DCD9CA1AE}" type="presParOf" srcId="{45D88D14-1CB3-4465-A9E4-E19B0B0336F9}" destId="{B791CB20-33BE-4843-901D-434FC3EEA003}" srcOrd="0" destOrd="0" presId="urn:microsoft.com/office/officeart/2009/3/layout/RandomtoResultProcess"/>
    <dgm:cxn modelId="{3F801F7E-5B5E-48AC-B899-B123263B5F91}" type="presParOf" srcId="{45D88D14-1CB3-4465-A9E4-E19B0B0336F9}" destId="{BB68903D-2D92-4F0C-B106-D78051AB7D91}" srcOrd="1" destOrd="0" presId="urn:microsoft.com/office/officeart/2009/3/layout/RandomtoResultProcess"/>
    <dgm:cxn modelId="{584E3398-7BC5-48F6-9631-9A73E24A1958}" type="presParOf" srcId="{B00ACEB3-7AF5-4B39-A1A9-0BB6B05A3B68}" destId="{C2118E6E-1E82-4977-9180-F35E68A4596A}" srcOrd="2" destOrd="0" presId="urn:microsoft.com/office/officeart/2009/3/layout/RandomtoResultProcess"/>
    <dgm:cxn modelId="{B374A276-602E-4375-B8CE-753D34FA83BF}" type="presParOf" srcId="{C2118E6E-1E82-4977-9180-F35E68A4596A}" destId="{5C1E72F1-4890-48BF-ADF0-3466DAC16DA3}" srcOrd="0" destOrd="0" presId="urn:microsoft.com/office/officeart/2009/3/layout/RandomtoResultProcess"/>
    <dgm:cxn modelId="{0012F0B5-67DC-4A1F-B97D-54518A622976}" type="presParOf" srcId="{C2118E6E-1E82-4977-9180-F35E68A4596A}" destId="{BC237AE1-3B76-4A1D-B678-1A8E9FDB569E}" srcOrd="1" destOrd="0" presId="urn:microsoft.com/office/officeart/2009/3/layout/RandomtoResultProcess"/>
    <dgm:cxn modelId="{177B05B2-0577-4F41-B9B0-750BD6D9615A}" type="presParOf" srcId="{B00ACEB3-7AF5-4B39-A1A9-0BB6B05A3B68}" destId="{B6BA7A14-D17C-4293-B6C2-14080363B7C6}" srcOrd="3" destOrd="0" presId="urn:microsoft.com/office/officeart/2009/3/layout/RandomtoResultProcess"/>
    <dgm:cxn modelId="{42CD910C-335F-4094-9A02-C153E6A48B1E}" type="presParOf" srcId="{B6BA7A14-D17C-4293-B6C2-14080363B7C6}" destId="{B548B091-4BDB-442F-A9FD-DFD4DF2B6D09}" srcOrd="0" destOrd="0" presId="urn:microsoft.com/office/officeart/2009/3/layout/RandomtoResultProcess"/>
    <dgm:cxn modelId="{BE865F67-618B-47C7-ABE2-5228E001867C}" type="presParOf" srcId="{B6BA7A14-D17C-4293-B6C2-14080363B7C6}" destId="{E0DBD1C6-2458-4357-8403-A26483968C07}" srcOrd="1" destOrd="0" presId="urn:microsoft.com/office/officeart/2009/3/layout/RandomtoResultProcess"/>
    <dgm:cxn modelId="{CC799B46-8E08-4FEF-A124-0751E22EE98F}" type="presParOf" srcId="{B00ACEB3-7AF5-4B39-A1A9-0BB6B05A3B68}" destId="{2694AA90-5E20-47B8-90E8-3C2E008935B1}" srcOrd="4" destOrd="0" presId="urn:microsoft.com/office/officeart/2009/3/layout/RandomtoResultProcess"/>
    <dgm:cxn modelId="{66310A8F-BA9A-4FA4-A68E-1B51064AA041}" type="presParOf" srcId="{2694AA90-5E20-47B8-90E8-3C2E008935B1}" destId="{D1AEBD80-B2D5-4D04-9E90-1F596F5F152C}" srcOrd="0" destOrd="0" presId="urn:microsoft.com/office/officeart/2009/3/layout/RandomtoResultProcess"/>
    <dgm:cxn modelId="{A2E0B60F-CA4A-452D-A6D8-25889770412A}" type="presParOf" srcId="{2694AA90-5E20-47B8-90E8-3C2E008935B1}" destId="{353C53DF-AA7F-4B92-B0C2-275D54E10646}" srcOrd="1" destOrd="0" presId="urn:microsoft.com/office/officeart/2009/3/layout/RandomtoResultProcess"/>
    <dgm:cxn modelId="{3B3A301A-3460-421E-92C5-FC7A79F56FC2}" type="presParOf" srcId="{B00ACEB3-7AF5-4B39-A1A9-0BB6B05A3B68}" destId="{7A288264-BFD3-4C9B-9C2E-1E92784B1215}" srcOrd="5" destOrd="0" presId="urn:microsoft.com/office/officeart/2009/3/layout/RandomtoResultProcess"/>
    <dgm:cxn modelId="{BB7A5D47-27ED-4F9D-A53A-9F4018A69504}" type="presParOf" srcId="{7A288264-BFD3-4C9B-9C2E-1E92784B1215}" destId="{BF4A5F06-0FCD-45F4-8DAE-AEAC2FCECCB6}" srcOrd="0" destOrd="0" presId="urn:microsoft.com/office/officeart/2009/3/layout/RandomtoResultProcess"/>
    <dgm:cxn modelId="{9478B461-65B5-41A0-8876-7EFFF17BD269}" type="presParOf" srcId="{7A288264-BFD3-4C9B-9C2E-1E92784B1215}" destId="{E061B79C-8AEB-4B56-AD55-F970C397DC74}" srcOrd="1" destOrd="0" presId="urn:microsoft.com/office/officeart/2009/3/layout/RandomtoResultProcess"/>
    <dgm:cxn modelId="{D727AF3C-22DB-41CA-9182-D15D808E3AF2}" type="presParOf" srcId="{B00ACEB3-7AF5-4B39-A1A9-0BB6B05A3B68}" destId="{53076E48-3D76-43B1-A679-F60FA867F0BF}" srcOrd="6" destOrd="0" presId="urn:microsoft.com/office/officeart/2009/3/layout/RandomtoResultProcess"/>
    <dgm:cxn modelId="{460D3F58-D5A2-47F0-B261-F02A123F8243}" type="presParOf" srcId="{53076E48-3D76-43B1-A679-F60FA867F0BF}" destId="{F88791DC-23FB-4A05-829E-402080E682A0}" srcOrd="0" destOrd="0" presId="urn:microsoft.com/office/officeart/2009/3/layout/RandomtoResultProcess"/>
    <dgm:cxn modelId="{327BEC32-68C3-4F1F-9BEF-E58C7CF35C6B}" type="presParOf" srcId="{53076E48-3D76-43B1-A679-F60FA867F0BF}" destId="{7417377A-F635-476C-A8B2-7F4C95BB59E9}" srcOrd="1" destOrd="0" presId="urn:microsoft.com/office/officeart/2009/3/layout/RandomtoResultProcess"/>
    <dgm:cxn modelId="{CFAED1B3-D7F4-4B4A-9D0A-69976913AA51}" type="presParOf" srcId="{B00ACEB3-7AF5-4B39-A1A9-0BB6B05A3B68}" destId="{A1F2757A-BBF7-49C6-AAD6-96992EFF392D}" srcOrd="7" destOrd="0" presId="urn:microsoft.com/office/officeart/2009/3/layout/RandomtoResultProcess"/>
    <dgm:cxn modelId="{AC237119-C7D7-44D6-99CC-15001777645B}" type="presParOf" srcId="{A1F2757A-BBF7-49C6-AAD6-96992EFF392D}" destId="{ACAD6622-1578-4699-9EB5-828825C4AC17}" srcOrd="0" destOrd="0" presId="urn:microsoft.com/office/officeart/2009/3/layout/RandomtoResultProcess"/>
    <dgm:cxn modelId="{3E76E936-21A2-4328-A205-23D9D36DC60D}" type="presParOf" srcId="{A1F2757A-BBF7-49C6-AAD6-96992EFF392D}" destId="{040C6618-1380-43D0-872D-C2A337165A90}" srcOrd="1" destOrd="0" presId="urn:microsoft.com/office/officeart/2009/3/layout/RandomtoResultProcess"/>
    <dgm:cxn modelId="{4CA8F898-3170-4F28-AB5A-137C52A41865}" type="presParOf" srcId="{B00ACEB3-7AF5-4B39-A1A9-0BB6B05A3B68}" destId="{6BE6B3A2-5E47-44FB-86BC-FF1464627B3C}" srcOrd="8" destOrd="0" presId="urn:microsoft.com/office/officeart/2009/3/layout/RandomtoResultProcess"/>
    <dgm:cxn modelId="{66368F3F-98D7-42DA-8A19-B29C561ADF50}" type="presParOf" srcId="{6BE6B3A2-5E47-44FB-86BC-FF1464627B3C}" destId="{FA976EB5-864A-46E9-BFE0-D9CBE34430B6}" srcOrd="0" destOrd="0" presId="urn:microsoft.com/office/officeart/2009/3/layout/RandomtoResultProcess"/>
    <dgm:cxn modelId="{1CCCB602-49BD-4861-A2DE-355BEACDC845}" type="presParOf" srcId="{6BE6B3A2-5E47-44FB-86BC-FF1464627B3C}" destId="{018B34C9-91BB-4433-970F-F7F67132710A}" srcOrd="1" destOrd="0" presId="urn:microsoft.com/office/officeart/2009/3/layout/RandomtoResultProcess"/>
    <dgm:cxn modelId="{DA5B1933-1B45-4243-A323-CCB770E13EC9}" type="presParOf" srcId="{B00ACEB3-7AF5-4B39-A1A9-0BB6B05A3B68}" destId="{45BF18F6-072C-4064-A40F-A1D7EA89A776}" srcOrd="9" destOrd="0" presId="urn:microsoft.com/office/officeart/2009/3/layout/RandomtoResultProcess"/>
    <dgm:cxn modelId="{40F975B7-B2AB-4F63-92C7-29BFF8CB3362}" type="presParOf" srcId="{45BF18F6-072C-4064-A40F-A1D7EA89A776}" destId="{07DC0E73-8A68-4EA0-B4CB-2FD904A52DC7}" srcOrd="0" destOrd="0" presId="urn:microsoft.com/office/officeart/2009/3/layout/RandomtoResultProcess"/>
    <dgm:cxn modelId="{A14A2347-D451-4707-8F1F-86EF6E0E0FEE}" type="presParOf" srcId="{45BF18F6-072C-4064-A40F-A1D7EA89A776}" destId="{B35972C8-1D16-4EBC-918E-207FC2C1BA36}" srcOrd="1" destOrd="0" presId="urn:microsoft.com/office/officeart/2009/3/layout/RandomtoResultProcess"/>
    <dgm:cxn modelId="{C6FD9915-4AE2-4CA5-B24C-6BEE7A544E34}" type="presParOf" srcId="{B00ACEB3-7AF5-4B39-A1A9-0BB6B05A3B68}" destId="{66C645CC-DCBF-43B8-8FD5-5740C946CAD6}" srcOrd="10" destOrd="0" presId="urn:microsoft.com/office/officeart/2009/3/layout/RandomtoResultProcess"/>
    <dgm:cxn modelId="{D9462B62-48BA-4712-8BD4-763D0EEC1327}" type="presParOf" srcId="{66C645CC-DCBF-43B8-8FD5-5740C946CAD6}" destId="{B114A26D-5BFF-43BC-A067-2A696D1321C3}" srcOrd="0" destOrd="0" presId="urn:microsoft.com/office/officeart/2009/3/layout/RandomtoResultProcess"/>
    <dgm:cxn modelId="{13430D78-5841-40FA-865B-000D0A6601F4}" type="presParOf" srcId="{66C645CC-DCBF-43B8-8FD5-5740C946CAD6}" destId="{2B457249-A445-4180-9C5C-5C0EA19E3E99}"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50FE5B-2013-42C7-AC7B-95D0CB8D9058}" type="doc">
      <dgm:prSet loTypeId="urn:microsoft.com/office/officeart/2011/layout/RadialPictureList" loCatId="officeonline" qsTypeId="urn:microsoft.com/office/officeart/2005/8/quickstyle/simple1" qsCatId="simple" csTypeId="urn:microsoft.com/office/officeart/2005/8/colors/colorful1" csCatId="colorful" phldr="1"/>
      <dgm:spPr/>
      <dgm:t>
        <a:bodyPr/>
        <a:lstStyle/>
        <a:p>
          <a:endParaRPr lang="es-ES"/>
        </a:p>
      </dgm:t>
    </dgm:pt>
    <dgm:pt modelId="{334390A3-8844-4F62-AAF7-8915E94F9B08}">
      <dgm:prSet phldrT="[Texto]"/>
      <dgm:spPr/>
      <dgm:t>
        <a:bodyPr/>
        <a:lstStyle/>
        <a:p>
          <a:r>
            <a:rPr lang="es-ES"/>
            <a:t>USUARIOS INTERNOS</a:t>
          </a:r>
        </a:p>
      </dgm:t>
    </dgm:pt>
    <dgm:pt modelId="{4D982B92-033A-422E-8E59-1598C090EC65}" type="parTrans" cxnId="{F28CC7F1-2DF2-42B1-B7F0-CB254E5CE889}">
      <dgm:prSet/>
      <dgm:spPr/>
      <dgm:t>
        <a:bodyPr/>
        <a:lstStyle/>
        <a:p>
          <a:endParaRPr lang="es-ES"/>
        </a:p>
      </dgm:t>
    </dgm:pt>
    <dgm:pt modelId="{2DDCE9C2-CF1E-466F-98D1-7ADE37B5D6BD}" type="sibTrans" cxnId="{F28CC7F1-2DF2-42B1-B7F0-CB254E5CE889}">
      <dgm:prSet/>
      <dgm:spPr/>
      <dgm:t>
        <a:bodyPr/>
        <a:lstStyle/>
        <a:p>
          <a:endParaRPr lang="es-ES"/>
        </a:p>
      </dgm:t>
    </dgm:pt>
    <dgm:pt modelId="{63BF22E3-CFBA-4738-A4E2-61E007021A88}">
      <dgm:prSet/>
      <dgm:spPr/>
      <dgm:t>
        <a:bodyPr/>
        <a:lstStyle/>
        <a:p>
          <a:r>
            <a:rPr lang="es-ES" dirty="0"/>
            <a:t>Directores generales.</a:t>
          </a:r>
        </a:p>
      </dgm:t>
    </dgm:pt>
    <dgm:pt modelId="{1DA5735A-64B7-4216-9B22-389ED405AA19}" type="parTrans" cxnId="{8C2C71A7-46A7-43BD-9737-6855CCAF8014}">
      <dgm:prSet/>
      <dgm:spPr/>
      <dgm:t>
        <a:bodyPr/>
        <a:lstStyle/>
        <a:p>
          <a:endParaRPr lang="es-ES"/>
        </a:p>
      </dgm:t>
    </dgm:pt>
    <dgm:pt modelId="{A08E4FE1-C8AB-4BCB-A1DB-E830FCA7DC55}" type="sibTrans" cxnId="{8C2C71A7-46A7-43BD-9737-6855CCAF8014}">
      <dgm:prSet/>
      <dgm:spPr/>
      <dgm:t>
        <a:bodyPr/>
        <a:lstStyle/>
        <a:p>
          <a:endParaRPr lang="es-ES"/>
        </a:p>
      </dgm:t>
    </dgm:pt>
    <dgm:pt modelId="{0CA4A117-EFEA-4C57-BE57-C6100F979D30}">
      <dgm:prSet/>
      <dgm:spPr/>
      <dgm:t>
        <a:bodyPr/>
        <a:lstStyle/>
        <a:p>
          <a:r>
            <a:rPr lang="es-ES" dirty="0"/>
            <a:t>Gerentes.</a:t>
          </a:r>
        </a:p>
      </dgm:t>
    </dgm:pt>
    <dgm:pt modelId="{D215B0DC-152A-46DD-8035-269F873E1627}" type="parTrans" cxnId="{0C4498EC-9CCC-4D32-91F5-E90149B712DA}">
      <dgm:prSet/>
      <dgm:spPr/>
      <dgm:t>
        <a:bodyPr/>
        <a:lstStyle/>
        <a:p>
          <a:endParaRPr lang="es-ES"/>
        </a:p>
      </dgm:t>
    </dgm:pt>
    <dgm:pt modelId="{EA09D5E5-0260-463B-AE9F-612898081E5F}" type="sibTrans" cxnId="{0C4498EC-9CCC-4D32-91F5-E90149B712DA}">
      <dgm:prSet/>
      <dgm:spPr/>
      <dgm:t>
        <a:bodyPr/>
        <a:lstStyle/>
        <a:p>
          <a:endParaRPr lang="es-ES"/>
        </a:p>
      </dgm:t>
    </dgm:pt>
    <dgm:pt modelId="{04793DBB-7E1E-44A0-885D-BF4263101415}">
      <dgm:prSet/>
      <dgm:spPr/>
      <dgm:t>
        <a:bodyPr/>
        <a:lstStyle/>
        <a:p>
          <a:r>
            <a:rPr lang="es-ES" dirty="0"/>
            <a:t>Jefes de departamentos.</a:t>
          </a:r>
        </a:p>
      </dgm:t>
    </dgm:pt>
    <dgm:pt modelId="{2992B65A-0E6B-4A38-BDCD-3D94CC18514F}" type="parTrans" cxnId="{C0E0D3AB-B32B-40EB-96BC-E44356D6BD70}">
      <dgm:prSet/>
      <dgm:spPr/>
      <dgm:t>
        <a:bodyPr/>
        <a:lstStyle/>
        <a:p>
          <a:endParaRPr lang="es-ES"/>
        </a:p>
      </dgm:t>
    </dgm:pt>
    <dgm:pt modelId="{63BD72F6-8FD5-4EEB-9579-EDC742ED992D}" type="sibTrans" cxnId="{C0E0D3AB-B32B-40EB-96BC-E44356D6BD70}">
      <dgm:prSet/>
      <dgm:spPr/>
      <dgm:t>
        <a:bodyPr/>
        <a:lstStyle/>
        <a:p>
          <a:endParaRPr lang="es-ES"/>
        </a:p>
      </dgm:t>
    </dgm:pt>
    <dgm:pt modelId="{96320A42-F8FE-4401-86AF-0125BC7B1798}">
      <dgm:prSet/>
      <dgm:spPr/>
      <dgm:t>
        <a:bodyPr/>
        <a:lstStyle/>
        <a:p>
          <a:r>
            <a:rPr lang="es-ES" dirty="0"/>
            <a:t>Empleados.</a:t>
          </a:r>
        </a:p>
      </dgm:t>
    </dgm:pt>
    <dgm:pt modelId="{74A397B8-20D4-405D-989D-3C0BC60F3121}" type="parTrans" cxnId="{60978577-1CE2-4F2C-9B66-0DAB8BB45D47}">
      <dgm:prSet/>
      <dgm:spPr/>
      <dgm:t>
        <a:bodyPr/>
        <a:lstStyle/>
        <a:p>
          <a:endParaRPr lang="es-ES"/>
        </a:p>
      </dgm:t>
    </dgm:pt>
    <dgm:pt modelId="{4CDB398D-14A4-4240-8171-E2348E3C681B}" type="sibTrans" cxnId="{60978577-1CE2-4F2C-9B66-0DAB8BB45D47}">
      <dgm:prSet/>
      <dgm:spPr/>
      <dgm:t>
        <a:bodyPr/>
        <a:lstStyle/>
        <a:p>
          <a:endParaRPr lang="es-ES"/>
        </a:p>
      </dgm:t>
    </dgm:pt>
    <dgm:pt modelId="{41AE01D9-26B6-4FC2-935B-88EDF011315D}" type="pres">
      <dgm:prSet presAssocID="{8E50FE5B-2013-42C7-AC7B-95D0CB8D9058}" presName="Name0" presStyleCnt="0">
        <dgm:presLayoutVars>
          <dgm:chMax val="1"/>
          <dgm:chPref val="1"/>
          <dgm:dir/>
          <dgm:resizeHandles/>
        </dgm:presLayoutVars>
      </dgm:prSet>
      <dgm:spPr/>
      <dgm:t>
        <a:bodyPr/>
        <a:lstStyle/>
        <a:p>
          <a:endParaRPr lang="es-ES_tradnl"/>
        </a:p>
      </dgm:t>
    </dgm:pt>
    <dgm:pt modelId="{412CC404-788C-4D60-8CC6-E390284D5EB2}" type="pres">
      <dgm:prSet presAssocID="{334390A3-8844-4F62-AAF7-8915E94F9B08}" presName="Parent" presStyleLbl="node1" presStyleIdx="0" presStyleCnt="2">
        <dgm:presLayoutVars>
          <dgm:chMax val="4"/>
          <dgm:chPref val="3"/>
        </dgm:presLayoutVars>
      </dgm:prSet>
      <dgm:spPr/>
      <dgm:t>
        <a:bodyPr/>
        <a:lstStyle/>
        <a:p>
          <a:endParaRPr lang="es-ES_tradnl"/>
        </a:p>
      </dgm:t>
    </dgm:pt>
    <dgm:pt modelId="{704E7C0E-F6E4-4F6E-B97F-8598E77AFE87}" type="pres">
      <dgm:prSet presAssocID="{63BF22E3-CFBA-4738-A4E2-61E007021A88}" presName="Accent" presStyleLbl="node1" presStyleIdx="1" presStyleCnt="2"/>
      <dgm:spPr/>
    </dgm:pt>
    <dgm:pt modelId="{11621D83-DF43-4BAF-AB87-495CB498D9D7}" type="pres">
      <dgm:prSet presAssocID="{63BF22E3-CFBA-4738-A4E2-61E007021A88}" presName="Image1" presStyleLbl="fgImgPlace1" presStyleIdx="0" presStyleCnt="4"/>
      <dgm:spPr>
        <a:blipFill rotWithShape="1">
          <a:blip xmlns:r="http://schemas.openxmlformats.org/officeDocument/2006/relationships" r:embed="rId1"/>
          <a:stretch>
            <a:fillRect/>
          </a:stretch>
        </a:blipFill>
      </dgm:spPr>
    </dgm:pt>
    <dgm:pt modelId="{FFA54CC8-723F-44D5-9A08-813300A59625}" type="pres">
      <dgm:prSet presAssocID="{63BF22E3-CFBA-4738-A4E2-61E007021A88}" presName="Child1" presStyleLbl="revTx" presStyleIdx="0" presStyleCnt="4">
        <dgm:presLayoutVars>
          <dgm:chMax val="0"/>
          <dgm:chPref val="0"/>
          <dgm:bulletEnabled val="1"/>
        </dgm:presLayoutVars>
      </dgm:prSet>
      <dgm:spPr/>
      <dgm:t>
        <a:bodyPr/>
        <a:lstStyle/>
        <a:p>
          <a:endParaRPr lang="es-ES_tradnl"/>
        </a:p>
      </dgm:t>
    </dgm:pt>
    <dgm:pt modelId="{FC53F25D-2346-479C-A958-1015EFEB9C71}" type="pres">
      <dgm:prSet presAssocID="{0CA4A117-EFEA-4C57-BE57-C6100F979D30}" presName="Image2" presStyleCnt="0"/>
      <dgm:spPr/>
    </dgm:pt>
    <dgm:pt modelId="{353E4ECA-E9D7-489D-9683-E0E28F9EE789}" type="pres">
      <dgm:prSet presAssocID="{0CA4A117-EFEA-4C57-BE57-C6100F979D30}" presName="Image" presStyleLbl="fgImgPlace1" presStyleIdx="1" presStyleCnt="4"/>
      <dgm:spPr>
        <a:blipFill rotWithShape="1">
          <a:blip xmlns:r="http://schemas.openxmlformats.org/officeDocument/2006/relationships" r:embed="rId2"/>
          <a:stretch>
            <a:fillRect/>
          </a:stretch>
        </a:blipFill>
      </dgm:spPr>
    </dgm:pt>
    <dgm:pt modelId="{E4DD56C6-C093-47FA-8186-77EA609D69EA}" type="pres">
      <dgm:prSet presAssocID="{0CA4A117-EFEA-4C57-BE57-C6100F979D30}" presName="Child2" presStyleLbl="revTx" presStyleIdx="1" presStyleCnt="4">
        <dgm:presLayoutVars>
          <dgm:chMax val="0"/>
          <dgm:chPref val="0"/>
          <dgm:bulletEnabled val="1"/>
        </dgm:presLayoutVars>
      </dgm:prSet>
      <dgm:spPr/>
      <dgm:t>
        <a:bodyPr/>
        <a:lstStyle/>
        <a:p>
          <a:endParaRPr lang="es-ES_tradnl"/>
        </a:p>
      </dgm:t>
    </dgm:pt>
    <dgm:pt modelId="{D423E38D-000A-4BA8-BBA8-DA56E599F24A}" type="pres">
      <dgm:prSet presAssocID="{04793DBB-7E1E-44A0-885D-BF4263101415}" presName="Image3" presStyleCnt="0"/>
      <dgm:spPr/>
    </dgm:pt>
    <dgm:pt modelId="{C3971CDA-033C-44A8-9D34-FE3F8A4B11C0}" type="pres">
      <dgm:prSet presAssocID="{04793DBB-7E1E-44A0-885D-BF4263101415}" presName="Image" presStyleLbl="fgImgPlace1" presStyleIdx="2" presStyleCnt="4"/>
      <dgm:spPr>
        <a:blipFill rotWithShape="1">
          <a:blip xmlns:r="http://schemas.openxmlformats.org/officeDocument/2006/relationships" r:embed="rId3"/>
          <a:stretch>
            <a:fillRect/>
          </a:stretch>
        </a:blipFill>
      </dgm:spPr>
    </dgm:pt>
    <dgm:pt modelId="{DFC4A3BE-9620-4FB4-BD9C-91DC6D3A94E9}" type="pres">
      <dgm:prSet presAssocID="{04793DBB-7E1E-44A0-885D-BF4263101415}" presName="Child3" presStyleLbl="revTx" presStyleIdx="2" presStyleCnt="4">
        <dgm:presLayoutVars>
          <dgm:chMax val="0"/>
          <dgm:chPref val="0"/>
          <dgm:bulletEnabled val="1"/>
        </dgm:presLayoutVars>
      </dgm:prSet>
      <dgm:spPr/>
      <dgm:t>
        <a:bodyPr/>
        <a:lstStyle/>
        <a:p>
          <a:endParaRPr lang="es-ES_tradnl"/>
        </a:p>
      </dgm:t>
    </dgm:pt>
    <dgm:pt modelId="{FB8CB120-BAD5-47A4-A51E-C761736D1AE9}" type="pres">
      <dgm:prSet presAssocID="{96320A42-F8FE-4401-86AF-0125BC7B1798}" presName="Image4" presStyleCnt="0"/>
      <dgm:spPr/>
    </dgm:pt>
    <dgm:pt modelId="{05A3BE96-5B6F-46EF-A496-D1D867940727}" type="pres">
      <dgm:prSet presAssocID="{96320A42-F8FE-4401-86AF-0125BC7B1798}" presName="Image" presStyleLbl="fgImgPlace1" presStyleIdx="3" presStyleCnt="4"/>
      <dgm:spPr>
        <a:blipFill rotWithShape="1">
          <a:blip xmlns:r="http://schemas.openxmlformats.org/officeDocument/2006/relationships" r:embed="rId4"/>
          <a:stretch>
            <a:fillRect/>
          </a:stretch>
        </a:blipFill>
      </dgm:spPr>
    </dgm:pt>
    <dgm:pt modelId="{8E8AA032-EE41-4ECE-81AA-6E0D90FB237C}" type="pres">
      <dgm:prSet presAssocID="{96320A42-F8FE-4401-86AF-0125BC7B1798}" presName="Child4" presStyleLbl="revTx" presStyleIdx="3" presStyleCnt="4">
        <dgm:presLayoutVars>
          <dgm:chMax val="0"/>
          <dgm:chPref val="0"/>
          <dgm:bulletEnabled val="1"/>
        </dgm:presLayoutVars>
      </dgm:prSet>
      <dgm:spPr/>
      <dgm:t>
        <a:bodyPr/>
        <a:lstStyle/>
        <a:p>
          <a:endParaRPr lang="es-ES_tradnl"/>
        </a:p>
      </dgm:t>
    </dgm:pt>
  </dgm:ptLst>
  <dgm:cxnLst>
    <dgm:cxn modelId="{B8676E7A-29C7-4FE1-A806-00957E111F78}" type="presOf" srcId="{04793DBB-7E1E-44A0-885D-BF4263101415}" destId="{DFC4A3BE-9620-4FB4-BD9C-91DC6D3A94E9}" srcOrd="0" destOrd="0" presId="urn:microsoft.com/office/officeart/2011/layout/RadialPictureList"/>
    <dgm:cxn modelId="{21A67CEF-58DB-47DE-A5F6-C4A00FE3A2EA}" type="presOf" srcId="{334390A3-8844-4F62-AAF7-8915E94F9B08}" destId="{412CC404-788C-4D60-8CC6-E390284D5EB2}" srcOrd="0" destOrd="0" presId="urn:microsoft.com/office/officeart/2011/layout/RadialPictureList"/>
    <dgm:cxn modelId="{C0E0D3AB-B32B-40EB-96BC-E44356D6BD70}" srcId="{334390A3-8844-4F62-AAF7-8915E94F9B08}" destId="{04793DBB-7E1E-44A0-885D-BF4263101415}" srcOrd="2" destOrd="0" parTransId="{2992B65A-0E6B-4A38-BDCD-3D94CC18514F}" sibTransId="{63BD72F6-8FD5-4EEB-9579-EDC742ED992D}"/>
    <dgm:cxn modelId="{7064FD9C-CFF4-46B1-A481-0328F80D4A47}" type="presOf" srcId="{0CA4A117-EFEA-4C57-BE57-C6100F979D30}" destId="{E4DD56C6-C093-47FA-8186-77EA609D69EA}" srcOrd="0" destOrd="0" presId="urn:microsoft.com/office/officeart/2011/layout/RadialPictureList"/>
    <dgm:cxn modelId="{F28CC7F1-2DF2-42B1-B7F0-CB254E5CE889}" srcId="{8E50FE5B-2013-42C7-AC7B-95D0CB8D9058}" destId="{334390A3-8844-4F62-AAF7-8915E94F9B08}" srcOrd="0" destOrd="0" parTransId="{4D982B92-033A-422E-8E59-1598C090EC65}" sibTransId="{2DDCE9C2-CF1E-466F-98D1-7ADE37B5D6BD}"/>
    <dgm:cxn modelId="{0C4498EC-9CCC-4D32-91F5-E90149B712DA}" srcId="{334390A3-8844-4F62-AAF7-8915E94F9B08}" destId="{0CA4A117-EFEA-4C57-BE57-C6100F979D30}" srcOrd="1" destOrd="0" parTransId="{D215B0DC-152A-46DD-8035-269F873E1627}" sibTransId="{EA09D5E5-0260-463B-AE9F-612898081E5F}"/>
    <dgm:cxn modelId="{8C2C71A7-46A7-43BD-9737-6855CCAF8014}" srcId="{334390A3-8844-4F62-AAF7-8915E94F9B08}" destId="{63BF22E3-CFBA-4738-A4E2-61E007021A88}" srcOrd="0" destOrd="0" parTransId="{1DA5735A-64B7-4216-9B22-389ED405AA19}" sibTransId="{A08E4FE1-C8AB-4BCB-A1DB-E830FCA7DC55}"/>
    <dgm:cxn modelId="{51301B99-0664-410C-9195-0909425B1673}" type="presOf" srcId="{63BF22E3-CFBA-4738-A4E2-61E007021A88}" destId="{FFA54CC8-723F-44D5-9A08-813300A59625}" srcOrd="0" destOrd="0" presId="urn:microsoft.com/office/officeart/2011/layout/RadialPictureList"/>
    <dgm:cxn modelId="{090D4E24-B45D-4E83-85A9-F593E1F83227}" type="presOf" srcId="{96320A42-F8FE-4401-86AF-0125BC7B1798}" destId="{8E8AA032-EE41-4ECE-81AA-6E0D90FB237C}" srcOrd="0" destOrd="0" presId="urn:microsoft.com/office/officeart/2011/layout/RadialPictureList"/>
    <dgm:cxn modelId="{E413A9E2-AC51-4EA5-9AA2-71B46D63ACCD}" type="presOf" srcId="{8E50FE5B-2013-42C7-AC7B-95D0CB8D9058}" destId="{41AE01D9-26B6-4FC2-935B-88EDF011315D}" srcOrd="0" destOrd="0" presId="urn:microsoft.com/office/officeart/2011/layout/RadialPictureList"/>
    <dgm:cxn modelId="{60978577-1CE2-4F2C-9B66-0DAB8BB45D47}" srcId="{334390A3-8844-4F62-AAF7-8915E94F9B08}" destId="{96320A42-F8FE-4401-86AF-0125BC7B1798}" srcOrd="3" destOrd="0" parTransId="{74A397B8-20D4-405D-989D-3C0BC60F3121}" sibTransId="{4CDB398D-14A4-4240-8171-E2348E3C681B}"/>
    <dgm:cxn modelId="{60CE639D-B608-4D28-B0A5-F1E57460DA28}" type="presParOf" srcId="{41AE01D9-26B6-4FC2-935B-88EDF011315D}" destId="{412CC404-788C-4D60-8CC6-E390284D5EB2}" srcOrd="0" destOrd="0" presId="urn:microsoft.com/office/officeart/2011/layout/RadialPictureList"/>
    <dgm:cxn modelId="{869D5465-0720-4CC9-BB1A-0140B739209B}" type="presParOf" srcId="{41AE01D9-26B6-4FC2-935B-88EDF011315D}" destId="{704E7C0E-F6E4-4F6E-B97F-8598E77AFE87}" srcOrd="1" destOrd="0" presId="urn:microsoft.com/office/officeart/2011/layout/RadialPictureList"/>
    <dgm:cxn modelId="{EE9BDDEC-A9BD-4DB6-AB0A-B774C179CCA9}" type="presParOf" srcId="{41AE01D9-26B6-4FC2-935B-88EDF011315D}" destId="{11621D83-DF43-4BAF-AB87-495CB498D9D7}" srcOrd="2" destOrd="0" presId="urn:microsoft.com/office/officeart/2011/layout/RadialPictureList"/>
    <dgm:cxn modelId="{7FA6697C-2E14-4E04-99E6-8A26EF62AAAC}" type="presParOf" srcId="{41AE01D9-26B6-4FC2-935B-88EDF011315D}" destId="{FFA54CC8-723F-44D5-9A08-813300A59625}" srcOrd="3" destOrd="0" presId="urn:microsoft.com/office/officeart/2011/layout/RadialPictureList"/>
    <dgm:cxn modelId="{0DF9C118-69E4-40EE-8A68-6FE3FF5922EF}" type="presParOf" srcId="{41AE01D9-26B6-4FC2-935B-88EDF011315D}" destId="{FC53F25D-2346-479C-A958-1015EFEB9C71}" srcOrd="4" destOrd="0" presId="urn:microsoft.com/office/officeart/2011/layout/RadialPictureList"/>
    <dgm:cxn modelId="{223AE256-602A-4A1C-B23C-E0CCEAF206F9}" type="presParOf" srcId="{FC53F25D-2346-479C-A958-1015EFEB9C71}" destId="{353E4ECA-E9D7-489D-9683-E0E28F9EE789}" srcOrd="0" destOrd="0" presId="urn:microsoft.com/office/officeart/2011/layout/RadialPictureList"/>
    <dgm:cxn modelId="{23DF8A3E-591C-4EC0-A4B8-32EE50515841}" type="presParOf" srcId="{41AE01D9-26B6-4FC2-935B-88EDF011315D}" destId="{E4DD56C6-C093-47FA-8186-77EA609D69EA}" srcOrd="5" destOrd="0" presId="urn:microsoft.com/office/officeart/2011/layout/RadialPictureList"/>
    <dgm:cxn modelId="{1B9A5F5F-A87D-4BE8-A662-50C216A65BD9}" type="presParOf" srcId="{41AE01D9-26B6-4FC2-935B-88EDF011315D}" destId="{D423E38D-000A-4BA8-BBA8-DA56E599F24A}" srcOrd="6" destOrd="0" presId="urn:microsoft.com/office/officeart/2011/layout/RadialPictureList"/>
    <dgm:cxn modelId="{1FCF6B14-8524-4A25-8ABA-C67CF1F6FF33}" type="presParOf" srcId="{D423E38D-000A-4BA8-BBA8-DA56E599F24A}" destId="{C3971CDA-033C-44A8-9D34-FE3F8A4B11C0}" srcOrd="0" destOrd="0" presId="urn:microsoft.com/office/officeart/2011/layout/RadialPictureList"/>
    <dgm:cxn modelId="{9E5EB1F8-3B82-4B39-ACD1-95DDE15C7523}" type="presParOf" srcId="{41AE01D9-26B6-4FC2-935B-88EDF011315D}" destId="{DFC4A3BE-9620-4FB4-BD9C-91DC6D3A94E9}" srcOrd="7" destOrd="0" presId="urn:microsoft.com/office/officeart/2011/layout/RadialPictureList"/>
    <dgm:cxn modelId="{F27BBFDA-8263-43D7-87F5-A54AB4ADD2D8}" type="presParOf" srcId="{41AE01D9-26B6-4FC2-935B-88EDF011315D}" destId="{FB8CB120-BAD5-47A4-A51E-C761736D1AE9}" srcOrd="8" destOrd="0" presId="urn:microsoft.com/office/officeart/2011/layout/RadialPictureList"/>
    <dgm:cxn modelId="{FE48F3D0-A62E-45FF-B23A-D606709B0491}" type="presParOf" srcId="{FB8CB120-BAD5-47A4-A51E-C761736D1AE9}" destId="{05A3BE96-5B6F-46EF-A496-D1D867940727}" srcOrd="0" destOrd="0" presId="urn:microsoft.com/office/officeart/2011/layout/RadialPictureList"/>
    <dgm:cxn modelId="{4550EBA2-5487-482E-B70D-3568D025EAF6}" type="presParOf" srcId="{41AE01D9-26B6-4FC2-935B-88EDF011315D}" destId="{8E8AA032-EE41-4ECE-81AA-6E0D90FB237C}" srcOrd="9"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50FE5B-2013-42C7-AC7B-95D0CB8D9058}" type="doc">
      <dgm:prSet loTypeId="urn:microsoft.com/office/officeart/2011/layout/HexagonRadial" loCatId="officeonline" qsTypeId="urn:microsoft.com/office/officeart/2005/8/quickstyle/3d1" qsCatId="3D" csTypeId="urn:microsoft.com/office/officeart/2005/8/colors/colorful1" csCatId="colorful" phldr="1"/>
      <dgm:spPr/>
      <dgm:t>
        <a:bodyPr/>
        <a:lstStyle/>
        <a:p>
          <a:endParaRPr lang="es-ES"/>
        </a:p>
      </dgm:t>
    </dgm:pt>
    <dgm:pt modelId="{334390A3-8844-4F62-AAF7-8915E94F9B08}">
      <dgm:prSet phldrT="[Texto]"/>
      <dgm:spPr/>
      <dgm:t>
        <a:bodyPr/>
        <a:lstStyle/>
        <a:p>
          <a:r>
            <a:rPr lang="es-ES" dirty="0"/>
            <a:t>USUARIOS EXTERNOS</a:t>
          </a:r>
        </a:p>
      </dgm:t>
    </dgm:pt>
    <dgm:pt modelId="{4D982B92-033A-422E-8E59-1598C090EC65}" type="parTrans" cxnId="{F28CC7F1-2DF2-42B1-B7F0-CB254E5CE889}">
      <dgm:prSet/>
      <dgm:spPr/>
      <dgm:t>
        <a:bodyPr/>
        <a:lstStyle/>
        <a:p>
          <a:endParaRPr lang="es-ES"/>
        </a:p>
      </dgm:t>
    </dgm:pt>
    <dgm:pt modelId="{2DDCE9C2-CF1E-466F-98D1-7ADE37B5D6BD}" type="sibTrans" cxnId="{F28CC7F1-2DF2-42B1-B7F0-CB254E5CE889}">
      <dgm:prSet/>
      <dgm:spPr/>
      <dgm:t>
        <a:bodyPr/>
        <a:lstStyle/>
        <a:p>
          <a:endParaRPr lang="es-ES"/>
        </a:p>
      </dgm:t>
    </dgm:pt>
    <dgm:pt modelId="{96320A42-F8FE-4401-86AF-0125BC7B1798}">
      <dgm:prSet/>
      <dgm:spPr/>
      <dgm:t>
        <a:bodyPr/>
        <a:lstStyle/>
        <a:p>
          <a:endParaRPr lang="es-ES"/>
        </a:p>
      </dgm:t>
    </dgm:pt>
    <dgm:pt modelId="{74A397B8-20D4-405D-989D-3C0BC60F3121}" type="parTrans" cxnId="{60978577-1CE2-4F2C-9B66-0DAB8BB45D47}">
      <dgm:prSet/>
      <dgm:spPr/>
      <dgm:t>
        <a:bodyPr/>
        <a:lstStyle/>
        <a:p>
          <a:endParaRPr lang="es-ES"/>
        </a:p>
      </dgm:t>
    </dgm:pt>
    <dgm:pt modelId="{4CDB398D-14A4-4240-8171-E2348E3C681B}" type="sibTrans" cxnId="{60978577-1CE2-4F2C-9B66-0DAB8BB45D47}">
      <dgm:prSet/>
      <dgm:spPr/>
      <dgm:t>
        <a:bodyPr/>
        <a:lstStyle/>
        <a:p>
          <a:endParaRPr lang="es-ES"/>
        </a:p>
      </dgm:t>
    </dgm:pt>
    <dgm:pt modelId="{792AE737-3A3B-4EAD-AF9D-3BEE08C324CE}">
      <dgm:prSet/>
      <dgm:spPr/>
      <dgm:t>
        <a:bodyPr/>
        <a:lstStyle/>
        <a:p>
          <a:r>
            <a:rPr lang="es-ES" dirty="0"/>
            <a:t>Acreedores.</a:t>
          </a:r>
        </a:p>
      </dgm:t>
    </dgm:pt>
    <dgm:pt modelId="{B3A42F00-4C2E-4733-B2C7-315B289A664E}" type="parTrans" cxnId="{06B49CEF-DA44-469C-84F0-F5EFB214C4F4}">
      <dgm:prSet/>
      <dgm:spPr/>
      <dgm:t>
        <a:bodyPr/>
        <a:lstStyle/>
        <a:p>
          <a:endParaRPr lang="es-ES"/>
        </a:p>
      </dgm:t>
    </dgm:pt>
    <dgm:pt modelId="{D8C6BE46-9FDA-47B0-85E4-BEFE327D2E67}" type="sibTrans" cxnId="{06B49CEF-DA44-469C-84F0-F5EFB214C4F4}">
      <dgm:prSet/>
      <dgm:spPr/>
      <dgm:t>
        <a:bodyPr/>
        <a:lstStyle/>
        <a:p>
          <a:endParaRPr lang="es-ES"/>
        </a:p>
      </dgm:t>
    </dgm:pt>
    <dgm:pt modelId="{315AC1D6-B444-488B-B08F-31F1F244975D}">
      <dgm:prSet/>
      <dgm:spPr/>
      <dgm:t>
        <a:bodyPr/>
        <a:lstStyle/>
        <a:p>
          <a:r>
            <a:rPr lang="es-ES" dirty="0"/>
            <a:t>Accionistas.</a:t>
          </a:r>
        </a:p>
      </dgm:t>
    </dgm:pt>
    <dgm:pt modelId="{334A363F-9EC7-4D8A-954C-83BF0C3406D9}" type="parTrans" cxnId="{927891C1-97F2-4B19-8A18-EDA1E2AB54AD}">
      <dgm:prSet/>
      <dgm:spPr/>
      <dgm:t>
        <a:bodyPr/>
        <a:lstStyle/>
        <a:p>
          <a:endParaRPr lang="es-ES"/>
        </a:p>
      </dgm:t>
    </dgm:pt>
    <dgm:pt modelId="{FAAFCF26-F062-4A47-B10F-98D6AEFFA052}" type="sibTrans" cxnId="{927891C1-97F2-4B19-8A18-EDA1E2AB54AD}">
      <dgm:prSet/>
      <dgm:spPr/>
      <dgm:t>
        <a:bodyPr/>
        <a:lstStyle/>
        <a:p>
          <a:endParaRPr lang="es-ES"/>
        </a:p>
      </dgm:t>
    </dgm:pt>
    <dgm:pt modelId="{B6C8A83B-4197-49A0-B1BC-ED90B3702B52}">
      <dgm:prSet/>
      <dgm:spPr/>
      <dgm:t>
        <a:bodyPr/>
        <a:lstStyle/>
        <a:p>
          <a:r>
            <a:rPr lang="es-ES" dirty="0"/>
            <a:t>Analistas financieros.</a:t>
          </a:r>
        </a:p>
      </dgm:t>
    </dgm:pt>
    <dgm:pt modelId="{CA54967F-9440-4679-B904-B320D7E2C935}" type="parTrans" cxnId="{6C86DFD2-8E15-4877-8C5F-3E966AD3BAC4}">
      <dgm:prSet/>
      <dgm:spPr/>
      <dgm:t>
        <a:bodyPr/>
        <a:lstStyle/>
        <a:p>
          <a:endParaRPr lang="es-ES"/>
        </a:p>
      </dgm:t>
    </dgm:pt>
    <dgm:pt modelId="{FCEAC147-DA76-4603-8E21-3C89EAC0B26E}" type="sibTrans" cxnId="{6C86DFD2-8E15-4877-8C5F-3E966AD3BAC4}">
      <dgm:prSet/>
      <dgm:spPr/>
      <dgm:t>
        <a:bodyPr/>
        <a:lstStyle/>
        <a:p>
          <a:endParaRPr lang="es-ES"/>
        </a:p>
      </dgm:t>
    </dgm:pt>
    <dgm:pt modelId="{98699551-0D6C-44FE-A35A-67020267291A}">
      <dgm:prSet/>
      <dgm:spPr/>
      <dgm:t>
        <a:bodyPr/>
        <a:lstStyle/>
        <a:p>
          <a:r>
            <a:rPr lang="es-ES" dirty="0"/>
            <a:t>Publico inversionista.</a:t>
          </a:r>
        </a:p>
      </dgm:t>
    </dgm:pt>
    <dgm:pt modelId="{CFDE2F3B-D74B-46F3-BFBB-B9331A9CADC3}" type="parTrans" cxnId="{94594C65-EDE6-44D7-BCC9-586E2AA6D048}">
      <dgm:prSet/>
      <dgm:spPr/>
      <dgm:t>
        <a:bodyPr/>
        <a:lstStyle/>
        <a:p>
          <a:endParaRPr lang="es-ES"/>
        </a:p>
      </dgm:t>
    </dgm:pt>
    <dgm:pt modelId="{FE16831B-C228-4674-B070-91B4BCA6D48B}" type="sibTrans" cxnId="{94594C65-EDE6-44D7-BCC9-586E2AA6D048}">
      <dgm:prSet/>
      <dgm:spPr/>
      <dgm:t>
        <a:bodyPr/>
        <a:lstStyle/>
        <a:p>
          <a:endParaRPr lang="es-ES"/>
        </a:p>
      </dgm:t>
    </dgm:pt>
    <dgm:pt modelId="{5327A67B-F3DC-46B7-BCEA-C07A528080FC}">
      <dgm:prSet/>
      <dgm:spPr/>
      <dgm:t>
        <a:bodyPr/>
        <a:lstStyle/>
        <a:p>
          <a:r>
            <a:rPr lang="es-ES" dirty="0"/>
            <a:t>Organismos reguladores.</a:t>
          </a:r>
        </a:p>
      </dgm:t>
    </dgm:pt>
    <dgm:pt modelId="{005D7887-6230-42F7-A06B-EA9A099AD7C3}" type="parTrans" cxnId="{40529FF6-DA49-4B8A-A014-26C3505ABA8E}">
      <dgm:prSet/>
      <dgm:spPr/>
      <dgm:t>
        <a:bodyPr/>
        <a:lstStyle/>
        <a:p>
          <a:endParaRPr lang="es-ES"/>
        </a:p>
      </dgm:t>
    </dgm:pt>
    <dgm:pt modelId="{F8C376A3-47C7-4F0D-8845-B2C24FD0D5DA}" type="sibTrans" cxnId="{40529FF6-DA49-4B8A-A014-26C3505ABA8E}">
      <dgm:prSet/>
      <dgm:spPr/>
      <dgm:t>
        <a:bodyPr/>
        <a:lstStyle/>
        <a:p>
          <a:endParaRPr lang="es-ES"/>
        </a:p>
      </dgm:t>
    </dgm:pt>
    <dgm:pt modelId="{CEB1F674-C885-4772-8C4D-225C0DBF9CA9}">
      <dgm:prSet/>
      <dgm:spPr/>
      <dgm:t>
        <a:bodyPr/>
        <a:lstStyle/>
        <a:p>
          <a:endParaRPr lang="es-ES"/>
        </a:p>
      </dgm:t>
    </dgm:pt>
    <dgm:pt modelId="{30AB418F-9C22-4D46-A09C-A27A98B9A21F}" type="parTrans" cxnId="{1B789284-EF6B-43EB-9ED3-439359A4B1BC}">
      <dgm:prSet/>
      <dgm:spPr/>
      <dgm:t>
        <a:bodyPr/>
        <a:lstStyle/>
        <a:p>
          <a:endParaRPr lang="es-ES"/>
        </a:p>
      </dgm:t>
    </dgm:pt>
    <dgm:pt modelId="{3675FC9D-52B9-4B3D-B460-A1255C5B0BBD}" type="sibTrans" cxnId="{1B789284-EF6B-43EB-9ED3-439359A4B1BC}">
      <dgm:prSet/>
      <dgm:spPr/>
      <dgm:t>
        <a:bodyPr/>
        <a:lstStyle/>
        <a:p>
          <a:endParaRPr lang="es-ES"/>
        </a:p>
      </dgm:t>
    </dgm:pt>
    <dgm:pt modelId="{3AC69535-50E7-49FD-8406-40794D279A81}" type="pres">
      <dgm:prSet presAssocID="{8E50FE5B-2013-42C7-AC7B-95D0CB8D9058}" presName="Name0" presStyleCnt="0">
        <dgm:presLayoutVars>
          <dgm:chMax val="1"/>
          <dgm:chPref val="1"/>
          <dgm:dir/>
          <dgm:animOne val="branch"/>
          <dgm:animLvl val="lvl"/>
        </dgm:presLayoutVars>
      </dgm:prSet>
      <dgm:spPr/>
      <dgm:t>
        <a:bodyPr/>
        <a:lstStyle/>
        <a:p>
          <a:endParaRPr lang="es-ES_tradnl"/>
        </a:p>
      </dgm:t>
    </dgm:pt>
    <dgm:pt modelId="{2BA4AAAC-54B7-4F2E-826A-28267A129F9F}" type="pres">
      <dgm:prSet presAssocID="{334390A3-8844-4F62-AAF7-8915E94F9B08}" presName="Parent" presStyleLbl="node0" presStyleIdx="0" presStyleCnt="1">
        <dgm:presLayoutVars>
          <dgm:chMax val="6"/>
          <dgm:chPref val="6"/>
        </dgm:presLayoutVars>
      </dgm:prSet>
      <dgm:spPr/>
      <dgm:t>
        <a:bodyPr/>
        <a:lstStyle/>
        <a:p>
          <a:endParaRPr lang="es-ES_tradnl"/>
        </a:p>
      </dgm:t>
    </dgm:pt>
    <dgm:pt modelId="{BDF8B62E-72F0-4C9D-94CB-DCD0415D2BE4}" type="pres">
      <dgm:prSet presAssocID="{792AE737-3A3B-4EAD-AF9D-3BEE08C324CE}" presName="Accent1" presStyleCnt="0"/>
      <dgm:spPr/>
    </dgm:pt>
    <dgm:pt modelId="{71CC6AFF-5697-42C3-BF82-F8CD2A51C9CF}" type="pres">
      <dgm:prSet presAssocID="{792AE737-3A3B-4EAD-AF9D-3BEE08C324CE}" presName="Accent" presStyleLbl="bgShp" presStyleIdx="0" presStyleCnt="5"/>
      <dgm:spPr/>
    </dgm:pt>
    <dgm:pt modelId="{223644E8-6B2C-4043-A139-FC6C32A9617F}" type="pres">
      <dgm:prSet presAssocID="{792AE737-3A3B-4EAD-AF9D-3BEE08C324CE}" presName="Child1" presStyleLbl="node1" presStyleIdx="0" presStyleCnt="5">
        <dgm:presLayoutVars>
          <dgm:chMax val="0"/>
          <dgm:chPref val="0"/>
          <dgm:bulletEnabled val="1"/>
        </dgm:presLayoutVars>
      </dgm:prSet>
      <dgm:spPr/>
      <dgm:t>
        <a:bodyPr/>
        <a:lstStyle/>
        <a:p>
          <a:endParaRPr lang="es-ES_tradnl"/>
        </a:p>
      </dgm:t>
    </dgm:pt>
    <dgm:pt modelId="{FAD03965-271A-4CA7-9194-F6FE6387A54D}" type="pres">
      <dgm:prSet presAssocID="{315AC1D6-B444-488B-B08F-31F1F244975D}" presName="Accent2" presStyleCnt="0"/>
      <dgm:spPr/>
    </dgm:pt>
    <dgm:pt modelId="{F89546AF-404F-4394-9C16-FF7569BADE3F}" type="pres">
      <dgm:prSet presAssocID="{315AC1D6-B444-488B-B08F-31F1F244975D}" presName="Accent" presStyleLbl="bgShp" presStyleIdx="1" presStyleCnt="5"/>
      <dgm:spPr/>
    </dgm:pt>
    <dgm:pt modelId="{6B031429-B6A7-4CEC-892B-827904CD634B}" type="pres">
      <dgm:prSet presAssocID="{315AC1D6-B444-488B-B08F-31F1F244975D}" presName="Child2" presStyleLbl="node1" presStyleIdx="1" presStyleCnt="5">
        <dgm:presLayoutVars>
          <dgm:chMax val="0"/>
          <dgm:chPref val="0"/>
          <dgm:bulletEnabled val="1"/>
        </dgm:presLayoutVars>
      </dgm:prSet>
      <dgm:spPr/>
      <dgm:t>
        <a:bodyPr/>
        <a:lstStyle/>
        <a:p>
          <a:endParaRPr lang="es-ES_tradnl"/>
        </a:p>
      </dgm:t>
    </dgm:pt>
    <dgm:pt modelId="{B8EADC65-70D5-45BA-84A5-C8314DB19C7F}" type="pres">
      <dgm:prSet presAssocID="{B6C8A83B-4197-49A0-B1BC-ED90B3702B52}" presName="Accent3" presStyleCnt="0"/>
      <dgm:spPr/>
    </dgm:pt>
    <dgm:pt modelId="{B6BA7D56-2C82-4358-97BC-F70E24F3E49C}" type="pres">
      <dgm:prSet presAssocID="{B6C8A83B-4197-49A0-B1BC-ED90B3702B52}" presName="Accent" presStyleLbl="bgShp" presStyleIdx="2" presStyleCnt="5"/>
      <dgm:spPr/>
    </dgm:pt>
    <dgm:pt modelId="{1FF4FCFD-A7BB-4CFF-9597-495999E3849D}" type="pres">
      <dgm:prSet presAssocID="{B6C8A83B-4197-49A0-B1BC-ED90B3702B52}" presName="Child3" presStyleLbl="node1" presStyleIdx="2" presStyleCnt="5">
        <dgm:presLayoutVars>
          <dgm:chMax val="0"/>
          <dgm:chPref val="0"/>
          <dgm:bulletEnabled val="1"/>
        </dgm:presLayoutVars>
      </dgm:prSet>
      <dgm:spPr/>
      <dgm:t>
        <a:bodyPr/>
        <a:lstStyle/>
        <a:p>
          <a:endParaRPr lang="es-ES_tradnl"/>
        </a:p>
      </dgm:t>
    </dgm:pt>
    <dgm:pt modelId="{09F5C91B-B869-4AB8-BAEF-434F122D4999}" type="pres">
      <dgm:prSet presAssocID="{98699551-0D6C-44FE-A35A-67020267291A}" presName="Accent4" presStyleCnt="0"/>
      <dgm:spPr/>
    </dgm:pt>
    <dgm:pt modelId="{A52E5ED6-7640-413A-89E7-98B4DC069A1E}" type="pres">
      <dgm:prSet presAssocID="{98699551-0D6C-44FE-A35A-67020267291A}" presName="Accent" presStyleLbl="bgShp" presStyleIdx="3" presStyleCnt="5"/>
      <dgm:spPr/>
    </dgm:pt>
    <dgm:pt modelId="{663BD824-B1BD-4E30-9ABC-D42F4009D70B}" type="pres">
      <dgm:prSet presAssocID="{98699551-0D6C-44FE-A35A-67020267291A}" presName="Child4" presStyleLbl="node1" presStyleIdx="3" presStyleCnt="5">
        <dgm:presLayoutVars>
          <dgm:chMax val="0"/>
          <dgm:chPref val="0"/>
          <dgm:bulletEnabled val="1"/>
        </dgm:presLayoutVars>
      </dgm:prSet>
      <dgm:spPr/>
      <dgm:t>
        <a:bodyPr/>
        <a:lstStyle/>
        <a:p>
          <a:endParaRPr lang="es-ES_tradnl"/>
        </a:p>
      </dgm:t>
    </dgm:pt>
    <dgm:pt modelId="{E129BE27-57BD-46D4-839C-F65310D2DAD5}" type="pres">
      <dgm:prSet presAssocID="{5327A67B-F3DC-46B7-BCEA-C07A528080FC}" presName="Accent5" presStyleCnt="0"/>
      <dgm:spPr/>
    </dgm:pt>
    <dgm:pt modelId="{9A09431D-ABCE-4159-85CB-28E95B9CBF98}" type="pres">
      <dgm:prSet presAssocID="{5327A67B-F3DC-46B7-BCEA-C07A528080FC}" presName="Accent" presStyleLbl="bgShp" presStyleIdx="4" presStyleCnt="5"/>
      <dgm:spPr/>
    </dgm:pt>
    <dgm:pt modelId="{184F2DB2-7BA6-4C1F-A9D7-9EE9B921264E}" type="pres">
      <dgm:prSet presAssocID="{5327A67B-F3DC-46B7-BCEA-C07A528080FC}" presName="Child5" presStyleLbl="node1" presStyleIdx="4" presStyleCnt="5">
        <dgm:presLayoutVars>
          <dgm:chMax val="0"/>
          <dgm:chPref val="0"/>
          <dgm:bulletEnabled val="1"/>
        </dgm:presLayoutVars>
      </dgm:prSet>
      <dgm:spPr/>
      <dgm:t>
        <a:bodyPr/>
        <a:lstStyle/>
        <a:p>
          <a:endParaRPr lang="es-ES_tradnl"/>
        </a:p>
      </dgm:t>
    </dgm:pt>
  </dgm:ptLst>
  <dgm:cxnLst>
    <dgm:cxn modelId="{CA81EFCA-EC0A-4DD3-B1D7-26AF7FB372B2}" type="presOf" srcId="{334390A3-8844-4F62-AAF7-8915E94F9B08}" destId="{2BA4AAAC-54B7-4F2E-826A-28267A129F9F}" srcOrd="0" destOrd="0" presId="urn:microsoft.com/office/officeart/2011/layout/HexagonRadial"/>
    <dgm:cxn modelId="{DAE1E5E5-6FDC-4DEB-BC14-AE2C50B5368B}" type="presOf" srcId="{5327A67B-F3DC-46B7-BCEA-C07A528080FC}" destId="{184F2DB2-7BA6-4C1F-A9D7-9EE9B921264E}" srcOrd="0" destOrd="0" presId="urn:microsoft.com/office/officeart/2011/layout/HexagonRadial"/>
    <dgm:cxn modelId="{40529FF6-DA49-4B8A-A014-26C3505ABA8E}" srcId="{334390A3-8844-4F62-AAF7-8915E94F9B08}" destId="{5327A67B-F3DC-46B7-BCEA-C07A528080FC}" srcOrd="4" destOrd="0" parTransId="{005D7887-6230-42F7-A06B-EA9A099AD7C3}" sibTransId="{F8C376A3-47C7-4F0D-8845-B2C24FD0D5DA}"/>
    <dgm:cxn modelId="{F28CC7F1-2DF2-42B1-B7F0-CB254E5CE889}" srcId="{8E50FE5B-2013-42C7-AC7B-95D0CB8D9058}" destId="{334390A3-8844-4F62-AAF7-8915E94F9B08}" srcOrd="0" destOrd="0" parTransId="{4D982B92-033A-422E-8E59-1598C090EC65}" sibTransId="{2DDCE9C2-CF1E-466F-98D1-7ADE37B5D6BD}"/>
    <dgm:cxn modelId="{13D12ABE-069D-4951-BB9E-2BDAEA2F0B69}" type="presOf" srcId="{315AC1D6-B444-488B-B08F-31F1F244975D}" destId="{6B031429-B6A7-4CEC-892B-827904CD634B}" srcOrd="0" destOrd="0" presId="urn:microsoft.com/office/officeart/2011/layout/HexagonRadial"/>
    <dgm:cxn modelId="{1B789284-EF6B-43EB-9ED3-439359A4B1BC}" srcId="{8E50FE5B-2013-42C7-AC7B-95D0CB8D9058}" destId="{CEB1F674-C885-4772-8C4D-225C0DBF9CA9}" srcOrd="1" destOrd="0" parTransId="{30AB418F-9C22-4D46-A09C-A27A98B9A21F}" sibTransId="{3675FC9D-52B9-4B3D-B460-A1255C5B0BBD}"/>
    <dgm:cxn modelId="{94594C65-EDE6-44D7-BCC9-586E2AA6D048}" srcId="{334390A3-8844-4F62-AAF7-8915E94F9B08}" destId="{98699551-0D6C-44FE-A35A-67020267291A}" srcOrd="3" destOrd="0" parTransId="{CFDE2F3B-D74B-46F3-BFBB-B9331A9CADC3}" sibTransId="{FE16831B-C228-4674-B070-91B4BCA6D48B}"/>
    <dgm:cxn modelId="{4E6E901A-8B2E-4FAA-9988-49DCC3258571}" type="presOf" srcId="{792AE737-3A3B-4EAD-AF9D-3BEE08C324CE}" destId="{223644E8-6B2C-4043-A139-FC6C32A9617F}" srcOrd="0" destOrd="0" presId="urn:microsoft.com/office/officeart/2011/layout/HexagonRadial"/>
    <dgm:cxn modelId="{84EDDDED-E01D-45BC-BFE6-97200E1E8582}" type="presOf" srcId="{98699551-0D6C-44FE-A35A-67020267291A}" destId="{663BD824-B1BD-4E30-9ABC-D42F4009D70B}" srcOrd="0" destOrd="0" presId="urn:microsoft.com/office/officeart/2011/layout/HexagonRadial"/>
    <dgm:cxn modelId="{2AB29D8E-BEEC-4DC5-BF58-4273D7A62B63}" type="presOf" srcId="{8E50FE5B-2013-42C7-AC7B-95D0CB8D9058}" destId="{3AC69535-50E7-49FD-8406-40794D279A81}" srcOrd="0" destOrd="0" presId="urn:microsoft.com/office/officeart/2011/layout/HexagonRadial"/>
    <dgm:cxn modelId="{927891C1-97F2-4B19-8A18-EDA1E2AB54AD}" srcId="{334390A3-8844-4F62-AAF7-8915E94F9B08}" destId="{315AC1D6-B444-488B-B08F-31F1F244975D}" srcOrd="1" destOrd="0" parTransId="{334A363F-9EC7-4D8A-954C-83BF0C3406D9}" sibTransId="{FAAFCF26-F062-4A47-B10F-98D6AEFFA052}"/>
    <dgm:cxn modelId="{60978577-1CE2-4F2C-9B66-0DAB8BB45D47}" srcId="{CEB1F674-C885-4772-8C4D-225C0DBF9CA9}" destId="{96320A42-F8FE-4401-86AF-0125BC7B1798}" srcOrd="0" destOrd="0" parTransId="{74A397B8-20D4-405D-989D-3C0BC60F3121}" sibTransId="{4CDB398D-14A4-4240-8171-E2348E3C681B}"/>
    <dgm:cxn modelId="{4F7311F4-162F-40B3-86DB-0F7BC85D2E31}" type="presOf" srcId="{B6C8A83B-4197-49A0-B1BC-ED90B3702B52}" destId="{1FF4FCFD-A7BB-4CFF-9597-495999E3849D}" srcOrd="0" destOrd="0" presId="urn:microsoft.com/office/officeart/2011/layout/HexagonRadial"/>
    <dgm:cxn modelId="{6C86DFD2-8E15-4877-8C5F-3E966AD3BAC4}" srcId="{334390A3-8844-4F62-AAF7-8915E94F9B08}" destId="{B6C8A83B-4197-49A0-B1BC-ED90B3702B52}" srcOrd="2" destOrd="0" parTransId="{CA54967F-9440-4679-B904-B320D7E2C935}" sibTransId="{FCEAC147-DA76-4603-8E21-3C89EAC0B26E}"/>
    <dgm:cxn modelId="{06B49CEF-DA44-469C-84F0-F5EFB214C4F4}" srcId="{334390A3-8844-4F62-AAF7-8915E94F9B08}" destId="{792AE737-3A3B-4EAD-AF9D-3BEE08C324CE}" srcOrd="0" destOrd="0" parTransId="{B3A42F00-4C2E-4733-B2C7-315B289A664E}" sibTransId="{D8C6BE46-9FDA-47B0-85E4-BEFE327D2E67}"/>
    <dgm:cxn modelId="{E93424D3-9E83-4C62-A088-414BB1FEF7C2}" type="presParOf" srcId="{3AC69535-50E7-49FD-8406-40794D279A81}" destId="{2BA4AAAC-54B7-4F2E-826A-28267A129F9F}" srcOrd="0" destOrd="0" presId="urn:microsoft.com/office/officeart/2011/layout/HexagonRadial"/>
    <dgm:cxn modelId="{E8A3ACC2-886B-4A8F-BF88-D2EFE5E240FC}" type="presParOf" srcId="{3AC69535-50E7-49FD-8406-40794D279A81}" destId="{BDF8B62E-72F0-4C9D-94CB-DCD0415D2BE4}" srcOrd="1" destOrd="0" presId="urn:microsoft.com/office/officeart/2011/layout/HexagonRadial"/>
    <dgm:cxn modelId="{7D7274BA-69A5-4E84-B184-F92232E6C2FC}" type="presParOf" srcId="{BDF8B62E-72F0-4C9D-94CB-DCD0415D2BE4}" destId="{71CC6AFF-5697-42C3-BF82-F8CD2A51C9CF}" srcOrd="0" destOrd="0" presId="urn:microsoft.com/office/officeart/2011/layout/HexagonRadial"/>
    <dgm:cxn modelId="{5975C846-ED04-47B6-A3FB-AA86B596CAC0}" type="presParOf" srcId="{3AC69535-50E7-49FD-8406-40794D279A81}" destId="{223644E8-6B2C-4043-A139-FC6C32A9617F}" srcOrd="2" destOrd="0" presId="urn:microsoft.com/office/officeart/2011/layout/HexagonRadial"/>
    <dgm:cxn modelId="{764876F3-5D7B-481C-A2D3-630E28EB3628}" type="presParOf" srcId="{3AC69535-50E7-49FD-8406-40794D279A81}" destId="{FAD03965-271A-4CA7-9194-F6FE6387A54D}" srcOrd="3" destOrd="0" presId="urn:microsoft.com/office/officeart/2011/layout/HexagonRadial"/>
    <dgm:cxn modelId="{DE9766AB-27CB-4CF2-A079-E21409EF91B7}" type="presParOf" srcId="{FAD03965-271A-4CA7-9194-F6FE6387A54D}" destId="{F89546AF-404F-4394-9C16-FF7569BADE3F}" srcOrd="0" destOrd="0" presId="urn:microsoft.com/office/officeart/2011/layout/HexagonRadial"/>
    <dgm:cxn modelId="{95A89E11-D6D3-49FE-82A1-C0EC1B00D825}" type="presParOf" srcId="{3AC69535-50E7-49FD-8406-40794D279A81}" destId="{6B031429-B6A7-4CEC-892B-827904CD634B}" srcOrd="4" destOrd="0" presId="urn:microsoft.com/office/officeart/2011/layout/HexagonRadial"/>
    <dgm:cxn modelId="{DD61A8CA-EF34-4A56-843C-9A181DAFED28}" type="presParOf" srcId="{3AC69535-50E7-49FD-8406-40794D279A81}" destId="{B8EADC65-70D5-45BA-84A5-C8314DB19C7F}" srcOrd="5" destOrd="0" presId="urn:microsoft.com/office/officeart/2011/layout/HexagonRadial"/>
    <dgm:cxn modelId="{3411D10A-FA6D-4236-BBB8-185A479B24DA}" type="presParOf" srcId="{B8EADC65-70D5-45BA-84A5-C8314DB19C7F}" destId="{B6BA7D56-2C82-4358-97BC-F70E24F3E49C}" srcOrd="0" destOrd="0" presId="urn:microsoft.com/office/officeart/2011/layout/HexagonRadial"/>
    <dgm:cxn modelId="{A9F3B160-4721-4502-8BF5-3B54AB9C29F0}" type="presParOf" srcId="{3AC69535-50E7-49FD-8406-40794D279A81}" destId="{1FF4FCFD-A7BB-4CFF-9597-495999E3849D}" srcOrd="6" destOrd="0" presId="urn:microsoft.com/office/officeart/2011/layout/HexagonRadial"/>
    <dgm:cxn modelId="{42802573-F447-4BCC-BD5A-42586FA87C84}" type="presParOf" srcId="{3AC69535-50E7-49FD-8406-40794D279A81}" destId="{09F5C91B-B869-4AB8-BAEF-434F122D4999}" srcOrd="7" destOrd="0" presId="urn:microsoft.com/office/officeart/2011/layout/HexagonRadial"/>
    <dgm:cxn modelId="{FA2650CD-F4CA-4FE8-B9C0-2EFFFC6166FE}" type="presParOf" srcId="{09F5C91B-B869-4AB8-BAEF-434F122D4999}" destId="{A52E5ED6-7640-413A-89E7-98B4DC069A1E}" srcOrd="0" destOrd="0" presId="urn:microsoft.com/office/officeart/2011/layout/HexagonRadial"/>
    <dgm:cxn modelId="{7DBEF64D-22D7-4CD8-BADB-390DB88E96D2}" type="presParOf" srcId="{3AC69535-50E7-49FD-8406-40794D279A81}" destId="{663BD824-B1BD-4E30-9ABC-D42F4009D70B}" srcOrd="8" destOrd="0" presId="urn:microsoft.com/office/officeart/2011/layout/HexagonRadial"/>
    <dgm:cxn modelId="{5227D36E-0076-415C-A89B-4BF5A06260ED}" type="presParOf" srcId="{3AC69535-50E7-49FD-8406-40794D279A81}" destId="{E129BE27-57BD-46D4-839C-F65310D2DAD5}" srcOrd="9" destOrd="0" presId="urn:microsoft.com/office/officeart/2011/layout/HexagonRadial"/>
    <dgm:cxn modelId="{57BA0403-A2F4-4A1C-B0CA-88AAFF0DD2B2}" type="presParOf" srcId="{E129BE27-57BD-46D4-839C-F65310D2DAD5}" destId="{9A09431D-ABCE-4159-85CB-28E95B9CBF98}" srcOrd="0" destOrd="0" presId="urn:microsoft.com/office/officeart/2011/layout/HexagonRadial"/>
    <dgm:cxn modelId="{CD0AC80B-6307-4E40-9343-F4E94C5AB735}" type="presParOf" srcId="{3AC69535-50E7-49FD-8406-40794D279A81}" destId="{184F2DB2-7BA6-4C1F-A9D7-9EE9B921264E}" srcOrd="10"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989C0F-7DCB-4E1E-8075-3F2B7E8DDBA0}" type="doc">
      <dgm:prSet loTypeId="urn:microsoft.com/office/officeart/2009/3/layout/OpposingIdeas" loCatId="relationship" qsTypeId="urn:microsoft.com/office/officeart/2005/8/quickstyle/simple1" qsCatId="simple" csTypeId="urn:microsoft.com/office/officeart/2005/8/colors/accent0_3" csCatId="mainScheme" phldr="1"/>
      <dgm:spPr/>
    </dgm:pt>
    <dgm:pt modelId="{8F3A7AE3-A10F-4A48-91EC-0CF113FCF784}">
      <dgm:prSet phldrT="[Texto]"/>
      <dgm:spPr/>
      <dgm:t>
        <a:bodyPr/>
        <a:lstStyle/>
        <a:p>
          <a:pPr algn="ctr"/>
          <a:r>
            <a:rPr lang="es-ES" dirty="0">
              <a:solidFill>
                <a:schemeClr val="bg1"/>
              </a:solidFill>
            </a:rPr>
            <a:t>Para </a:t>
          </a:r>
        </a:p>
      </dgm:t>
    </dgm:pt>
    <dgm:pt modelId="{E3DC1653-2155-414C-ADF2-15C667485C22}" type="parTrans" cxnId="{7EA967D1-0D7D-43BE-B74D-E683503C7A24}">
      <dgm:prSet/>
      <dgm:spPr/>
      <dgm:t>
        <a:bodyPr/>
        <a:lstStyle/>
        <a:p>
          <a:endParaRPr lang="es-ES"/>
        </a:p>
      </dgm:t>
    </dgm:pt>
    <dgm:pt modelId="{38773752-BE55-404B-BF47-08B785CEA692}" type="sibTrans" cxnId="{7EA967D1-0D7D-43BE-B74D-E683503C7A24}">
      <dgm:prSet/>
      <dgm:spPr/>
      <dgm:t>
        <a:bodyPr/>
        <a:lstStyle/>
        <a:p>
          <a:endParaRPr lang="es-ES"/>
        </a:p>
      </dgm:t>
    </dgm:pt>
    <dgm:pt modelId="{66E7DEFD-365A-45B9-BA23-62558E04E9C0}">
      <dgm:prSet phldrT="[Texto]"/>
      <dgm:spPr/>
      <dgm:t>
        <a:bodyPr/>
        <a:lstStyle/>
        <a:p>
          <a:pPr algn="ctr"/>
          <a:r>
            <a:rPr lang="es-ES" dirty="0">
              <a:solidFill>
                <a:schemeClr val="bg1"/>
              </a:solidFill>
            </a:rPr>
            <a:t>la toma </a:t>
          </a:r>
        </a:p>
      </dgm:t>
    </dgm:pt>
    <dgm:pt modelId="{C79395BF-8B08-4DBF-9783-B0EC52A54155}" type="parTrans" cxnId="{C3B1B7A2-928B-4809-8635-84FA0BAB46FD}">
      <dgm:prSet/>
      <dgm:spPr/>
      <dgm:t>
        <a:bodyPr/>
        <a:lstStyle/>
        <a:p>
          <a:endParaRPr lang="es-ES"/>
        </a:p>
      </dgm:t>
    </dgm:pt>
    <dgm:pt modelId="{096EAD6A-13A9-4964-8F77-81E37055CCDF}" type="sibTrans" cxnId="{C3B1B7A2-928B-4809-8635-84FA0BAB46FD}">
      <dgm:prSet/>
      <dgm:spPr/>
      <dgm:t>
        <a:bodyPr/>
        <a:lstStyle/>
        <a:p>
          <a:endParaRPr lang="es-ES"/>
        </a:p>
      </dgm:t>
    </dgm:pt>
    <dgm:pt modelId="{60DBE26A-8275-446C-9A32-98C5956921EC}">
      <dgm:prSet phldrT="[Texto]"/>
      <dgm:spPr/>
      <dgm:t>
        <a:bodyPr/>
        <a:lstStyle/>
        <a:p>
          <a:pPr algn="ctr"/>
          <a:r>
            <a:rPr lang="es-ES" dirty="0">
              <a:solidFill>
                <a:schemeClr val="bg1"/>
              </a:solidFill>
            </a:rPr>
            <a:t>de decisiones</a:t>
          </a:r>
        </a:p>
      </dgm:t>
    </dgm:pt>
    <dgm:pt modelId="{C0A77867-5BBD-42CB-A87C-E05FF1434F2F}" type="parTrans" cxnId="{F85D0891-E6B1-4B74-B9C7-03680F2A9CD1}">
      <dgm:prSet/>
      <dgm:spPr/>
      <dgm:t>
        <a:bodyPr/>
        <a:lstStyle/>
        <a:p>
          <a:endParaRPr lang="es-ES"/>
        </a:p>
      </dgm:t>
    </dgm:pt>
    <dgm:pt modelId="{4F53B023-5718-4EC5-9EB2-E62513D3D940}" type="sibTrans" cxnId="{F85D0891-E6B1-4B74-B9C7-03680F2A9CD1}">
      <dgm:prSet/>
      <dgm:spPr/>
      <dgm:t>
        <a:bodyPr/>
        <a:lstStyle/>
        <a:p>
          <a:endParaRPr lang="es-ES"/>
        </a:p>
      </dgm:t>
    </dgm:pt>
    <dgm:pt modelId="{9F05E31E-1F29-4DC5-B88F-98F3F2E1FF44}">
      <dgm:prSet phldrT="[Texto]"/>
      <dgm:spPr/>
      <dgm:t>
        <a:bodyPr/>
        <a:lstStyle/>
        <a:p>
          <a:r>
            <a:rPr lang="es-ES" b="1" dirty="0"/>
            <a:t>Información financiera</a:t>
          </a:r>
        </a:p>
      </dgm:t>
    </dgm:pt>
    <dgm:pt modelId="{56D48F3C-4675-4A26-852E-F0E17187653D}" type="parTrans" cxnId="{58121591-7695-40FF-8DD1-44F6B1A6834A}">
      <dgm:prSet/>
      <dgm:spPr/>
      <dgm:t>
        <a:bodyPr/>
        <a:lstStyle/>
        <a:p>
          <a:endParaRPr lang="es-ES"/>
        </a:p>
      </dgm:t>
    </dgm:pt>
    <dgm:pt modelId="{01E023F8-BE0C-46F5-AD16-36DCB677636E}" type="sibTrans" cxnId="{58121591-7695-40FF-8DD1-44F6B1A6834A}">
      <dgm:prSet/>
      <dgm:spPr/>
      <dgm:t>
        <a:bodyPr/>
        <a:lstStyle/>
        <a:p>
          <a:endParaRPr lang="es-ES"/>
        </a:p>
      </dgm:t>
    </dgm:pt>
    <dgm:pt modelId="{386460D3-EF13-46E2-8F33-068FA5ABF08C}" type="pres">
      <dgm:prSet presAssocID="{94989C0F-7DCB-4E1E-8075-3F2B7E8DDBA0}" presName="Name0" presStyleCnt="0">
        <dgm:presLayoutVars>
          <dgm:chMax val="2"/>
          <dgm:dir/>
          <dgm:animOne val="branch"/>
          <dgm:animLvl val="lvl"/>
          <dgm:resizeHandles val="exact"/>
        </dgm:presLayoutVars>
      </dgm:prSet>
      <dgm:spPr/>
    </dgm:pt>
    <dgm:pt modelId="{A424D249-C59A-433E-BC38-940A1051E420}" type="pres">
      <dgm:prSet presAssocID="{94989C0F-7DCB-4E1E-8075-3F2B7E8DDBA0}" presName="Background" presStyleLbl="node1" presStyleIdx="0" presStyleCnt="1"/>
      <dgm:spPr/>
    </dgm:pt>
    <dgm:pt modelId="{45D46F42-8C39-4DEE-90CE-4BCDC1E60193}" type="pres">
      <dgm:prSet presAssocID="{94989C0F-7DCB-4E1E-8075-3F2B7E8DDBA0}" presName="ChildText1" presStyleLbl="revTx" presStyleIdx="0" presStyleCnt="0">
        <dgm:presLayoutVars>
          <dgm:chMax val="0"/>
          <dgm:chPref val="0"/>
          <dgm:bulletEnabled val="1"/>
        </dgm:presLayoutVars>
      </dgm:prSet>
      <dgm:spPr/>
      <dgm:t>
        <a:bodyPr/>
        <a:lstStyle/>
        <a:p>
          <a:endParaRPr lang="es-ES_tradnl"/>
        </a:p>
      </dgm:t>
    </dgm:pt>
    <dgm:pt modelId="{16C75FD4-62DB-4761-88EB-799C4A12256E}" type="pres">
      <dgm:prSet presAssocID="{94989C0F-7DCB-4E1E-8075-3F2B7E8DDBA0}" presName="ParentText1" presStyleLbl="revTx" presStyleIdx="0" presStyleCnt="0">
        <dgm:presLayoutVars>
          <dgm:chMax val="1"/>
          <dgm:chPref val="1"/>
        </dgm:presLayoutVars>
      </dgm:prSet>
      <dgm:spPr/>
      <dgm:t>
        <a:bodyPr/>
        <a:lstStyle/>
        <a:p>
          <a:endParaRPr lang="es-ES_tradnl"/>
        </a:p>
      </dgm:t>
    </dgm:pt>
    <dgm:pt modelId="{A8A400E1-512F-449A-9A75-9BB93910BD55}" type="pres">
      <dgm:prSet presAssocID="{94989C0F-7DCB-4E1E-8075-3F2B7E8DDBA0}" presName="ParentShape1" presStyleLbl="alignImgPlace1" presStyleIdx="0" presStyleCnt="1">
        <dgm:presLayoutVars/>
      </dgm:prSet>
      <dgm:spPr/>
      <dgm:t>
        <a:bodyPr/>
        <a:lstStyle/>
        <a:p>
          <a:endParaRPr lang="es-ES_tradnl"/>
        </a:p>
      </dgm:t>
    </dgm:pt>
  </dgm:ptLst>
  <dgm:cxnLst>
    <dgm:cxn modelId="{7EA967D1-0D7D-43BE-B74D-E683503C7A24}" srcId="{9F05E31E-1F29-4DC5-B88F-98F3F2E1FF44}" destId="{8F3A7AE3-A10F-4A48-91EC-0CF113FCF784}" srcOrd="0" destOrd="0" parTransId="{E3DC1653-2155-414C-ADF2-15C667485C22}" sibTransId="{38773752-BE55-404B-BF47-08B785CEA692}"/>
    <dgm:cxn modelId="{C3B1B7A2-928B-4809-8635-84FA0BAB46FD}" srcId="{9F05E31E-1F29-4DC5-B88F-98F3F2E1FF44}" destId="{66E7DEFD-365A-45B9-BA23-62558E04E9C0}" srcOrd="1" destOrd="0" parTransId="{C79395BF-8B08-4DBF-9783-B0EC52A54155}" sibTransId="{096EAD6A-13A9-4964-8F77-81E37055CCDF}"/>
    <dgm:cxn modelId="{E7D484C7-8CFA-41D7-A0A6-71532ED68501}" type="presOf" srcId="{94989C0F-7DCB-4E1E-8075-3F2B7E8DDBA0}" destId="{386460D3-EF13-46E2-8F33-068FA5ABF08C}" srcOrd="0" destOrd="0" presId="urn:microsoft.com/office/officeart/2009/3/layout/OpposingIdeas"/>
    <dgm:cxn modelId="{71E933B4-E075-4303-BC44-D989DB23918A}" type="presOf" srcId="{8F3A7AE3-A10F-4A48-91EC-0CF113FCF784}" destId="{45D46F42-8C39-4DEE-90CE-4BCDC1E60193}" srcOrd="0" destOrd="0" presId="urn:microsoft.com/office/officeart/2009/3/layout/OpposingIdeas"/>
    <dgm:cxn modelId="{F303B115-C55C-4A3B-A4DC-045DABB0BAFF}" type="presOf" srcId="{9F05E31E-1F29-4DC5-B88F-98F3F2E1FF44}" destId="{16C75FD4-62DB-4761-88EB-799C4A12256E}" srcOrd="0" destOrd="0" presId="urn:microsoft.com/office/officeart/2009/3/layout/OpposingIdeas"/>
    <dgm:cxn modelId="{D9255997-75B9-4042-9702-F6B567B101F5}" type="presOf" srcId="{60DBE26A-8275-446C-9A32-98C5956921EC}" destId="{45D46F42-8C39-4DEE-90CE-4BCDC1E60193}" srcOrd="0" destOrd="2" presId="urn:microsoft.com/office/officeart/2009/3/layout/OpposingIdeas"/>
    <dgm:cxn modelId="{50CA7115-080D-4151-8E17-0D300CA67A4C}" type="presOf" srcId="{66E7DEFD-365A-45B9-BA23-62558E04E9C0}" destId="{45D46F42-8C39-4DEE-90CE-4BCDC1E60193}" srcOrd="0" destOrd="1" presId="urn:microsoft.com/office/officeart/2009/3/layout/OpposingIdeas"/>
    <dgm:cxn modelId="{58121591-7695-40FF-8DD1-44F6B1A6834A}" srcId="{94989C0F-7DCB-4E1E-8075-3F2B7E8DDBA0}" destId="{9F05E31E-1F29-4DC5-B88F-98F3F2E1FF44}" srcOrd="0" destOrd="0" parTransId="{56D48F3C-4675-4A26-852E-F0E17187653D}" sibTransId="{01E023F8-BE0C-46F5-AD16-36DCB677636E}"/>
    <dgm:cxn modelId="{F85D0891-E6B1-4B74-B9C7-03680F2A9CD1}" srcId="{9F05E31E-1F29-4DC5-B88F-98F3F2E1FF44}" destId="{60DBE26A-8275-446C-9A32-98C5956921EC}" srcOrd="2" destOrd="0" parTransId="{C0A77867-5BBD-42CB-A87C-E05FF1434F2F}" sibTransId="{4F53B023-5718-4EC5-9EB2-E62513D3D940}"/>
    <dgm:cxn modelId="{CF1AF266-9F09-43E9-A4EC-6785D8FE5F07}" type="presOf" srcId="{9F05E31E-1F29-4DC5-B88F-98F3F2E1FF44}" destId="{A8A400E1-512F-449A-9A75-9BB93910BD55}" srcOrd="1" destOrd="0" presId="urn:microsoft.com/office/officeart/2009/3/layout/OpposingIdeas"/>
    <dgm:cxn modelId="{55F92060-9CD1-4B2F-A5E7-7B301635F629}" type="presParOf" srcId="{386460D3-EF13-46E2-8F33-068FA5ABF08C}" destId="{A424D249-C59A-433E-BC38-940A1051E420}" srcOrd="0" destOrd="0" presId="urn:microsoft.com/office/officeart/2009/3/layout/OpposingIdeas"/>
    <dgm:cxn modelId="{7AB9AD97-D8B3-4E21-9017-889FC8AB40D1}" type="presParOf" srcId="{386460D3-EF13-46E2-8F33-068FA5ABF08C}" destId="{45D46F42-8C39-4DEE-90CE-4BCDC1E60193}" srcOrd="1" destOrd="0" presId="urn:microsoft.com/office/officeart/2009/3/layout/OpposingIdeas"/>
    <dgm:cxn modelId="{6D32151E-DDBD-4D2F-AEA0-6DE072325060}" type="presParOf" srcId="{386460D3-EF13-46E2-8F33-068FA5ABF08C}" destId="{16C75FD4-62DB-4761-88EB-799C4A12256E}" srcOrd="2" destOrd="0" presId="urn:microsoft.com/office/officeart/2009/3/layout/OpposingIdeas"/>
    <dgm:cxn modelId="{6D532C6B-EA43-4670-AA60-DF1111726A0E}" type="presParOf" srcId="{386460D3-EF13-46E2-8F33-068FA5ABF08C}" destId="{A8A400E1-512F-449A-9A75-9BB93910BD55}" srcOrd="3" destOrd="0" presId="urn:microsoft.com/office/officeart/2009/3/layout/OpposingIdea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7B6C97-C310-47EF-8CBB-1EA4519041DB}">
      <dsp:nvSpPr>
        <dsp:cNvPr id="0" name=""/>
        <dsp:cNvSpPr/>
      </dsp:nvSpPr>
      <dsp:spPr>
        <a:xfrm rot="5400000">
          <a:off x="-158060" y="159366"/>
          <a:ext cx="1053739" cy="737617"/>
        </a:xfrm>
        <a:prstGeom prst="chevron">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1</a:t>
          </a:r>
        </a:p>
      </dsp:txBody>
      <dsp:txXfrm rot="-5400000">
        <a:off x="2" y="370114"/>
        <a:ext cx="737617" cy="316122"/>
      </dsp:txXfrm>
    </dsp:sp>
    <dsp:sp modelId="{D74C5097-EB98-48AD-A202-9BCF0EEB8F6C}">
      <dsp:nvSpPr>
        <dsp:cNvPr id="0" name=""/>
        <dsp:cNvSpPr/>
      </dsp:nvSpPr>
      <dsp:spPr>
        <a:xfrm rot="5400000">
          <a:off x="4171975" y="-3433051"/>
          <a:ext cx="684930" cy="7553646"/>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MX" sz="3000" b="0" kern="1200" dirty="0">
              <a:latin typeface="Trebuchet MS" panose="020B0603020202020204" pitchFamily="34" charset="0"/>
            </a:rPr>
            <a:t>Objetivo de la información financiera</a:t>
          </a:r>
          <a:endParaRPr lang="es-ES" sz="3000" b="0" kern="1200" dirty="0">
            <a:latin typeface="Trebuchet MS" panose="020B0603020202020204" pitchFamily="34" charset="0"/>
          </a:endParaRPr>
        </a:p>
      </dsp:txBody>
      <dsp:txXfrm rot="-5400000">
        <a:off x="737617" y="34743"/>
        <a:ext cx="7520210" cy="618058"/>
      </dsp:txXfrm>
    </dsp:sp>
    <dsp:sp modelId="{D952449C-412D-44AC-AE11-5CDD1B509DF9}">
      <dsp:nvSpPr>
        <dsp:cNvPr id="0" name=""/>
        <dsp:cNvSpPr/>
      </dsp:nvSpPr>
      <dsp:spPr>
        <a:xfrm rot="5400000">
          <a:off x="-158060" y="1095534"/>
          <a:ext cx="1053739" cy="737617"/>
        </a:xfrm>
        <a:prstGeom prst="chevron">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2</a:t>
          </a:r>
        </a:p>
      </dsp:txBody>
      <dsp:txXfrm rot="-5400000">
        <a:off x="2" y="1306282"/>
        <a:ext cx="737617" cy="316122"/>
      </dsp:txXfrm>
    </dsp:sp>
    <dsp:sp modelId="{EC52ED85-C3D7-434F-AA97-8EF26F51374A}">
      <dsp:nvSpPr>
        <dsp:cNvPr id="0" name=""/>
        <dsp:cNvSpPr/>
      </dsp:nvSpPr>
      <dsp:spPr>
        <a:xfrm rot="5400000">
          <a:off x="4171975" y="-2496884"/>
          <a:ext cx="684930" cy="7553646"/>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Alcance de la información financiera</a:t>
          </a:r>
        </a:p>
      </dsp:txBody>
      <dsp:txXfrm rot="-5400000">
        <a:off x="737617" y="970910"/>
        <a:ext cx="7520210" cy="618058"/>
      </dsp:txXfrm>
    </dsp:sp>
    <dsp:sp modelId="{BA73FA3E-2D77-47FD-98CE-390A76A875DC}">
      <dsp:nvSpPr>
        <dsp:cNvPr id="0" name=""/>
        <dsp:cNvSpPr/>
      </dsp:nvSpPr>
      <dsp:spPr>
        <a:xfrm rot="5400000">
          <a:off x="-158060" y="2031702"/>
          <a:ext cx="1053739" cy="737617"/>
        </a:xfrm>
        <a:prstGeom prst="chevron">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3</a:t>
          </a:r>
        </a:p>
      </dsp:txBody>
      <dsp:txXfrm rot="-5400000">
        <a:off x="2" y="2242450"/>
        <a:ext cx="737617" cy="316122"/>
      </dsp:txXfrm>
    </dsp:sp>
    <dsp:sp modelId="{1BBEC996-A495-46CC-A6DE-BCEF34DA3E34}">
      <dsp:nvSpPr>
        <dsp:cNvPr id="0" name=""/>
        <dsp:cNvSpPr/>
      </dsp:nvSpPr>
      <dsp:spPr>
        <a:xfrm rot="5400000">
          <a:off x="4171975" y="-1560716"/>
          <a:ext cx="684930" cy="7553646"/>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Usuarios de la información financiera</a:t>
          </a:r>
        </a:p>
      </dsp:txBody>
      <dsp:txXfrm rot="-5400000">
        <a:off x="737617" y="1907078"/>
        <a:ext cx="7520210" cy="618058"/>
      </dsp:txXfrm>
    </dsp:sp>
    <dsp:sp modelId="{4235F34A-621D-44E2-8793-058CE1144B9A}">
      <dsp:nvSpPr>
        <dsp:cNvPr id="0" name=""/>
        <dsp:cNvSpPr/>
      </dsp:nvSpPr>
      <dsp:spPr>
        <a:xfrm rot="5400000">
          <a:off x="-158060" y="2967869"/>
          <a:ext cx="1053739" cy="737617"/>
        </a:xfrm>
        <a:prstGeom prst="chevron">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4</a:t>
          </a:r>
        </a:p>
      </dsp:txBody>
      <dsp:txXfrm rot="-5400000">
        <a:off x="2" y="3178617"/>
        <a:ext cx="737617" cy="316122"/>
      </dsp:txXfrm>
    </dsp:sp>
    <dsp:sp modelId="{DDD0EAD6-AD16-463C-A53A-B484DE52755A}">
      <dsp:nvSpPr>
        <dsp:cNvPr id="0" name=""/>
        <dsp:cNvSpPr/>
      </dsp:nvSpPr>
      <dsp:spPr>
        <a:xfrm rot="5400000">
          <a:off x="4171975" y="-624548"/>
          <a:ext cx="684930" cy="7553646"/>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La contabilidad financiera</a:t>
          </a:r>
        </a:p>
      </dsp:txBody>
      <dsp:txXfrm rot="-5400000">
        <a:off x="737617" y="2843246"/>
        <a:ext cx="7520210" cy="618058"/>
      </dsp:txXfrm>
    </dsp:sp>
    <dsp:sp modelId="{75DB470E-2B7E-45CF-A64C-A191034572C0}">
      <dsp:nvSpPr>
        <dsp:cNvPr id="0" name=""/>
        <dsp:cNvSpPr/>
      </dsp:nvSpPr>
      <dsp:spPr>
        <a:xfrm rot="5400000">
          <a:off x="-158060" y="3904037"/>
          <a:ext cx="1053739" cy="737617"/>
        </a:xfrm>
        <a:prstGeom prst="chevron">
          <a:avLst/>
        </a:prstGeom>
        <a:gradFill rotWithShape="0">
          <a:gsLst>
            <a:gs pos="0">
              <a:schemeClr val="accent6">
                <a:hueOff val="0"/>
                <a:satOff val="0"/>
                <a:lumOff val="0"/>
                <a:alphaOff val="0"/>
                <a:tint val="43000"/>
                <a:satMod val="165000"/>
              </a:schemeClr>
            </a:gs>
            <a:gs pos="55000">
              <a:schemeClr val="accent6">
                <a:hueOff val="0"/>
                <a:satOff val="0"/>
                <a:lumOff val="0"/>
                <a:alphaOff val="0"/>
                <a:tint val="83000"/>
                <a:satMod val="155000"/>
              </a:schemeClr>
            </a:gs>
            <a:gs pos="100000">
              <a:schemeClr val="accent6">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t>5</a:t>
          </a:r>
        </a:p>
      </dsp:txBody>
      <dsp:txXfrm rot="-5400000">
        <a:off x="2" y="4114785"/>
        <a:ext cx="737617" cy="316122"/>
      </dsp:txXfrm>
    </dsp:sp>
    <dsp:sp modelId="{93BB2CE8-69CF-43F3-A1F6-75F85523F5D1}">
      <dsp:nvSpPr>
        <dsp:cNvPr id="0" name=""/>
        <dsp:cNvSpPr/>
      </dsp:nvSpPr>
      <dsp:spPr>
        <a:xfrm rot="5400000">
          <a:off x="4120686" y="382063"/>
          <a:ext cx="684930" cy="7553646"/>
        </a:xfrm>
        <a:prstGeom prst="round2Same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s-ES" sz="3000" kern="1200" dirty="0"/>
            <a:t>La importancia de la información financiera</a:t>
          </a:r>
        </a:p>
      </dsp:txBody>
      <dsp:txXfrm rot="-5400000">
        <a:off x="686328" y="3849857"/>
        <a:ext cx="7520210" cy="6180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AEACB-8D84-4718-B2AE-6C851CCD3D2C}">
      <dsp:nvSpPr>
        <dsp:cNvPr id="0" name=""/>
        <dsp:cNvSpPr/>
      </dsp:nvSpPr>
      <dsp:spPr>
        <a:xfrm>
          <a:off x="78452" y="2470776"/>
          <a:ext cx="1093826" cy="36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Debe ser:</a:t>
          </a:r>
        </a:p>
      </dsp:txBody>
      <dsp:txXfrm>
        <a:off x="78452" y="2470776"/>
        <a:ext cx="1093826" cy="360465"/>
      </dsp:txXfrm>
    </dsp:sp>
    <dsp:sp modelId="{17315134-6D96-41DF-BCA8-9F124D843235}">
      <dsp:nvSpPr>
        <dsp:cNvPr id="0" name=""/>
        <dsp:cNvSpPr/>
      </dsp:nvSpPr>
      <dsp:spPr>
        <a:xfrm>
          <a:off x="77209" y="2361145"/>
          <a:ext cx="87008" cy="87008"/>
        </a:xfrm>
        <a:prstGeom prst="ellipse">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3785DF6-B818-4B70-ABAD-CBCDE05D2FC5}">
      <dsp:nvSpPr>
        <dsp:cNvPr id="0" name=""/>
        <dsp:cNvSpPr/>
      </dsp:nvSpPr>
      <dsp:spPr>
        <a:xfrm>
          <a:off x="138115" y="2239332"/>
          <a:ext cx="87008" cy="87008"/>
        </a:xfrm>
        <a:prstGeom prst="ellipse">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17A0509-C7E8-4A32-895D-7CB2D3FE46FC}">
      <dsp:nvSpPr>
        <dsp:cNvPr id="0" name=""/>
        <dsp:cNvSpPr/>
      </dsp:nvSpPr>
      <dsp:spPr>
        <a:xfrm>
          <a:off x="284290" y="2263695"/>
          <a:ext cx="136728" cy="136728"/>
        </a:xfrm>
        <a:prstGeom prst="ellipse">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8E3BBD3-DE3E-40EE-BD88-D05348BEE531}">
      <dsp:nvSpPr>
        <dsp:cNvPr id="0" name=""/>
        <dsp:cNvSpPr/>
      </dsp:nvSpPr>
      <dsp:spPr>
        <a:xfrm>
          <a:off x="406103" y="2129701"/>
          <a:ext cx="87008" cy="87008"/>
        </a:xfrm>
        <a:prstGeom prst="ellips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34EF53A-C634-4ED7-95B6-5668EB693186}">
      <dsp:nvSpPr>
        <dsp:cNvPr id="0" name=""/>
        <dsp:cNvSpPr/>
      </dsp:nvSpPr>
      <dsp:spPr>
        <a:xfrm>
          <a:off x="564459" y="2080976"/>
          <a:ext cx="87008" cy="87008"/>
        </a:xfrm>
        <a:prstGeom prst="ellipse">
          <a:avLst/>
        </a:prstGeom>
        <a:gradFill rotWithShape="0">
          <a:gsLst>
            <a:gs pos="0">
              <a:schemeClr val="accent6">
                <a:hueOff val="0"/>
                <a:satOff val="0"/>
                <a:lumOff val="0"/>
                <a:alphaOff val="0"/>
                <a:tint val="43000"/>
                <a:satMod val="165000"/>
              </a:schemeClr>
            </a:gs>
            <a:gs pos="55000">
              <a:schemeClr val="accent6">
                <a:hueOff val="0"/>
                <a:satOff val="0"/>
                <a:lumOff val="0"/>
                <a:alphaOff val="0"/>
                <a:tint val="83000"/>
                <a:satMod val="155000"/>
              </a:schemeClr>
            </a:gs>
            <a:gs pos="100000">
              <a:schemeClr val="accent6">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B9914CF-2111-4517-8160-A71AE7A42837}">
      <dsp:nvSpPr>
        <dsp:cNvPr id="0" name=""/>
        <dsp:cNvSpPr/>
      </dsp:nvSpPr>
      <dsp:spPr>
        <a:xfrm>
          <a:off x="759359" y="2166245"/>
          <a:ext cx="87008" cy="87008"/>
        </a:xfrm>
        <a:prstGeom prst="ellipse">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F286612-E586-403C-83FF-ADB10064A290}">
      <dsp:nvSpPr>
        <dsp:cNvPr id="0" name=""/>
        <dsp:cNvSpPr/>
      </dsp:nvSpPr>
      <dsp:spPr>
        <a:xfrm>
          <a:off x="881171" y="2227151"/>
          <a:ext cx="136728" cy="136728"/>
        </a:xfrm>
        <a:prstGeom prst="ellipse">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9EA4BBA-5750-43BF-B5AC-A223D916F490}">
      <dsp:nvSpPr>
        <dsp:cNvPr id="0" name=""/>
        <dsp:cNvSpPr/>
      </dsp:nvSpPr>
      <dsp:spPr>
        <a:xfrm>
          <a:off x="1051709" y="2361145"/>
          <a:ext cx="87008" cy="87008"/>
        </a:xfrm>
        <a:prstGeom prst="ellipse">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927156B-95A1-4F42-B6A4-D2E6C733F2B4}">
      <dsp:nvSpPr>
        <dsp:cNvPr id="0" name=""/>
        <dsp:cNvSpPr/>
      </dsp:nvSpPr>
      <dsp:spPr>
        <a:xfrm>
          <a:off x="1124796" y="2495138"/>
          <a:ext cx="87008" cy="87008"/>
        </a:xfrm>
        <a:prstGeom prst="ellips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8396F6B-1BC7-4B3D-8324-26730F2022CF}">
      <dsp:nvSpPr>
        <dsp:cNvPr id="0" name=""/>
        <dsp:cNvSpPr/>
      </dsp:nvSpPr>
      <dsp:spPr>
        <a:xfrm flipH="1" flipV="1">
          <a:off x="549489" y="2265124"/>
          <a:ext cx="107501" cy="58657"/>
        </a:xfrm>
        <a:prstGeom prst="ellipse">
          <a:avLst/>
        </a:prstGeom>
        <a:gradFill rotWithShape="0">
          <a:gsLst>
            <a:gs pos="0">
              <a:schemeClr val="accent6">
                <a:hueOff val="0"/>
                <a:satOff val="0"/>
                <a:lumOff val="0"/>
                <a:alphaOff val="0"/>
                <a:tint val="43000"/>
                <a:satMod val="165000"/>
              </a:schemeClr>
            </a:gs>
            <a:gs pos="55000">
              <a:schemeClr val="accent6">
                <a:hueOff val="0"/>
                <a:satOff val="0"/>
                <a:lumOff val="0"/>
                <a:alphaOff val="0"/>
                <a:tint val="83000"/>
                <a:satMod val="155000"/>
              </a:schemeClr>
            </a:gs>
            <a:gs pos="100000">
              <a:schemeClr val="accent6">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71BA3C1-7BB9-45B5-A900-8380494AFD12}">
      <dsp:nvSpPr>
        <dsp:cNvPr id="0" name=""/>
        <dsp:cNvSpPr/>
      </dsp:nvSpPr>
      <dsp:spPr>
        <a:xfrm>
          <a:off x="16303" y="2702220"/>
          <a:ext cx="87008" cy="87008"/>
        </a:xfrm>
        <a:prstGeom prst="ellipse">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7E65BFB-204A-42EE-8AA2-A66FCD6E60AC}">
      <dsp:nvSpPr>
        <dsp:cNvPr id="0" name=""/>
        <dsp:cNvSpPr/>
      </dsp:nvSpPr>
      <dsp:spPr>
        <a:xfrm>
          <a:off x="89390" y="2811851"/>
          <a:ext cx="136728" cy="136728"/>
        </a:xfrm>
        <a:prstGeom prst="ellipse">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93B0E28-4BB2-49F3-A4B6-C12E625839FA}">
      <dsp:nvSpPr>
        <dsp:cNvPr id="0" name=""/>
        <dsp:cNvSpPr/>
      </dsp:nvSpPr>
      <dsp:spPr>
        <a:xfrm>
          <a:off x="272109" y="2909301"/>
          <a:ext cx="198877" cy="198877"/>
        </a:xfrm>
        <a:prstGeom prst="ellipse">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7CC8EE-7CCF-44E4-8BB1-9D5B5D74BEA2}">
      <dsp:nvSpPr>
        <dsp:cNvPr id="0" name=""/>
        <dsp:cNvSpPr/>
      </dsp:nvSpPr>
      <dsp:spPr>
        <a:xfrm>
          <a:off x="527915" y="3067657"/>
          <a:ext cx="87008" cy="87008"/>
        </a:xfrm>
        <a:prstGeom prst="ellips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9E3D31F-2937-4BFD-9C17-C744F9C12662}">
      <dsp:nvSpPr>
        <dsp:cNvPr id="0" name=""/>
        <dsp:cNvSpPr/>
      </dsp:nvSpPr>
      <dsp:spPr>
        <a:xfrm>
          <a:off x="576640" y="2909301"/>
          <a:ext cx="136728" cy="136728"/>
        </a:xfrm>
        <a:prstGeom prst="ellipse">
          <a:avLst/>
        </a:prstGeom>
        <a:gradFill rotWithShape="0">
          <a:gsLst>
            <a:gs pos="0">
              <a:schemeClr val="accent6">
                <a:hueOff val="0"/>
                <a:satOff val="0"/>
                <a:lumOff val="0"/>
                <a:alphaOff val="0"/>
                <a:tint val="43000"/>
                <a:satMod val="165000"/>
              </a:schemeClr>
            </a:gs>
            <a:gs pos="55000">
              <a:schemeClr val="accent6">
                <a:hueOff val="0"/>
                <a:satOff val="0"/>
                <a:lumOff val="0"/>
                <a:alphaOff val="0"/>
                <a:tint val="83000"/>
                <a:satMod val="155000"/>
              </a:schemeClr>
            </a:gs>
            <a:gs pos="100000">
              <a:schemeClr val="accent6">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9E5E1E9-1228-461D-A838-2B21049E8A9E}">
      <dsp:nvSpPr>
        <dsp:cNvPr id="0" name=""/>
        <dsp:cNvSpPr/>
      </dsp:nvSpPr>
      <dsp:spPr>
        <a:xfrm>
          <a:off x="698453" y="3079838"/>
          <a:ext cx="87008" cy="87008"/>
        </a:xfrm>
        <a:prstGeom prst="ellipse">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2AA2DFF-440F-4CEB-A177-CB0BB51F6C49}">
      <dsp:nvSpPr>
        <dsp:cNvPr id="0" name=""/>
        <dsp:cNvSpPr/>
      </dsp:nvSpPr>
      <dsp:spPr>
        <a:xfrm>
          <a:off x="808084" y="2884938"/>
          <a:ext cx="198877" cy="198877"/>
        </a:xfrm>
        <a:prstGeom prst="ellipse">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D2BAAC6-EECD-4069-87C1-9F70D128EC9D}">
      <dsp:nvSpPr>
        <dsp:cNvPr id="0" name=""/>
        <dsp:cNvSpPr/>
      </dsp:nvSpPr>
      <dsp:spPr>
        <a:xfrm>
          <a:off x="1076071" y="2836213"/>
          <a:ext cx="136728" cy="136728"/>
        </a:xfrm>
        <a:prstGeom prst="ellipse">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791CB20-33BE-4843-901D-434FC3EEA003}">
      <dsp:nvSpPr>
        <dsp:cNvPr id="0" name=""/>
        <dsp:cNvSpPr/>
      </dsp:nvSpPr>
      <dsp:spPr>
        <a:xfrm>
          <a:off x="1212799" y="2263492"/>
          <a:ext cx="401551" cy="766605"/>
        </a:xfrm>
        <a:prstGeom prst="chevron">
          <a:avLst>
            <a:gd name="adj" fmla="val 6231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C1E72F1-4890-48BF-ADF0-3466DAC16DA3}">
      <dsp:nvSpPr>
        <dsp:cNvPr id="0" name=""/>
        <dsp:cNvSpPr/>
      </dsp:nvSpPr>
      <dsp:spPr>
        <a:xfrm>
          <a:off x="1489012" y="2254159"/>
          <a:ext cx="1095140" cy="766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útil</a:t>
          </a:r>
        </a:p>
      </dsp:txBody>
      <dsp:txXfrm>
        <a:off x="1489012" y="2254159"/>
        <a:ext cx="1095140" cy="766598"/>
      </dsp:txXfrm>
    </dsp:sp>
    <dsp:sp modelId="{B548B091-4BDB-442F-A9FD-DFD4DF2B6D09}">
      <dsp:nvSpPr>
        <dsp:cNvPr id="0" name=""/>
        <dsp:cNvSpPr/>
      </dsp:nvSpPr>
      <dsp:spPr>
        <a:xfrm>
          <a:off x="2195369" y="2253787"/>
          <a:ext cx="401551" cy="766605"/>
        </a:xfrm>
        <a:prstGeom prst="chevron">
          <a:avLst>
            <a:gd name="adj" fmla="val 6231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1AEBD80-B2D5-4D04-9E90-1F596F5F152C}">
      <dsp:nvSpPr>
        <dsp:cNvPr id="0" name=""/>
        <dsp:cNvSpPr/>
      </dsp:nvSpPr>
      <dsp:spPr>
        <a:xfrm>
          <a:off x="2596918" y="2254159"/>
          <a:ext cx="1095140" cy="766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veraz</a:t>
          </a:r>
        </a:p>
      </dsp:txBody>
      <dsp:txXfrm>
        <a:off x="2596918" y="2254159"/>
        <a:ext cx="1095140" cy="766598"/>
      </dsp:txXfrm>
    </dsp:sp>
    <dsp:sp modelId="{BF4A5F06-0FCD-45F4-8DAE-AEAC2FCECCB6}">
      <dsp:nvSpPr>
        <dsp:cNvPr id="0" name=""/>
        <dsp:cNvSpPr/>
      </dsp:nvSpPr>
      <dsp:spPr>
        <a:xfrm>
          <a:off x="3692060" y="2253787"/>
          <a:ext cx="401551" cy="766605"/>
        </a:xfrm>
        <a:prstGeom prst="chevron">
          <a:avLst>
            <a:gd name="adj" fmla="val 6231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88791DC-23FB-4A05-829E-402080E682A0}">
      <dsp:nvSpPr>
        <dsp:cNvPr id="0" name=""/>
        <dsp:cNvSpPr/>
      </dsp:nvSpPr>
      <dsp:spPr>
        <a:xfrm>
          <a:off x="4093610" y="2254159"/>
          <a:ext cx="1095140" cy="766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Oportuna</a:t>
          </a:r>
        </a:p>
      </dsp:txBody>
      <dsp:txXfrm>
        <a:off x="4093610" y="2254159"/>
        <a:ext cx="1095140" cy="766598"/>
      </dsp:txXfrm>
    </dsp:sp>
    <dsp:sp modelId="{ACAD6622-1578-4699-9EB5-828825C4AC17}">
      <dsp:nvSpPr>
        <dsp:cNvPr id="0" name=""/>
        <dsp:cNvSpPr/>
      </dsp:nvSpPr>
      <dsp:spPr>
        <a:xfrm>
          <a:off x="5041792" y="2222103"/>
          <a:ext cx="401551" cy="766605"/>
        </a:xfrm>
        <a:prstGeom prst="chevron">
          <a:avLst>
            <a:gd name="adj" fmla="val 6231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A976EB5-864A-46E9-BFE0-D9CBE34430B6}">
      <dsp:nvSpPr>
        <dsp:cNvPr id="0" name=""/>
        <dsp:cNvSpPr/>
      </dsp:nvSpPr>
      <dsp:spPr>
        <a:xfrm>
          <a:off x="5450791" y="2222108"/>
          <a:ext cx="1095140" cy="766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Suministra-da a través de</a:t>
          </a:r>
        </a:p>
      </dsp:txBody>
      <dsp:txXfrm>
        <a:off x="5450791" y="2222108"/>
        <a:ext cx="1095140" cy="766598"/>
      </dsp:txXfrm>
    </dsp:sp>
    <dsp:sp modelId="{07DC0E73-8A68-4EA0-B4CB-2FD904A52DC7}">
      <dsp:nvSpPr>
        <dsp:cNvPr id="0" name=""/>
        <dsp:cNvSpPr/>
      </dsp:nvSpPr>
      <dsp:spPr>
        <a:xfrm>
          <a:off x="6541459" y="2222103"/>
          <a:ext cx="401551" cy="766605"/>
        </a:xfrm>
        <a:prstGeom prst="chevron">
          <a:avLst>
            <a:gd name="adj" fmla="val 62310"/>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114A26D-5BFF-43BC-A067-2A696D1321C3}">
      <dsp:nvSpPr>
        <dsp:cNvPr id="0" name=""/>
        <dsp:cNvSpPr/>
      </dsp:nvSpPr>
      <dsp:spPr>
        <a:xfrm>
          <a:off x="7378379" y="2088674"/>
          <a:ext cx="1526578" cy="1287140"/>
        </a:xfrm>
        <a:prstGeom prst="ellipse">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ES" sz="1600" kern="1200" dirty="0"/>
            <a:t>Estados financieros básicos</a:t>
          </a:r>
        </a:p>
      </dsp:txBody>
      <dsp:txXfrm>
        <a:off x="7601941" y="2277171"/>
        <a:ext cx="1079454" cy="9101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2CC404-788C-4D60-8CC6-E390284D5EB2}">
      <dsp:nvSpPr>
        <dsp:cNvPr id="0" name=""/>
        <dsp:cNvSpPr/>
      </dsp:nvSpPr>
      <dsp:spPr>
        <a:xfrm>
          <a:off x="2501133" y="1267952"/>
          <a:ext cx="1985805" cy="1985627"/>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s-ES" sz="2300" kern="1200"/>
            <a:t>USUARIOS INTERNOS</a:t>
          </a:r>
        </a:p>
      </dsp:txBody>
      <dsp:txXfrm>
        <a:off x="2791947" y="1558740"/>
        <a:ext cx="1404177" cy="1404051"/>
      </dsp:txXfrm>
    </dsp:sp>
    <dsp:sp modelId="{704E7C0E-F6E4-4F6E-B97F-8598E77AFE87}">
      <dsp:nvSpPr>
        <dsp:cNvPr id="0" name=""/>
        <dsp:cNvSpPr/>
      </dsp:nvSpPr>
      <dsp:spPr>
        <a:xfrm>
          <a:off x="1477330" y="163767"/>
          <a:ext cx="4002511" cy="4172222"/>
        </a:xfrm>
        <a:prstGeom prst="blockArc">
          <a:avLst>
            <a:gd name="adj1" fmla="val 16509444"/>
            <a:gd name="adj2" fmla="val 5088054"/>
            <a:gd name="adj3" fmla="val 524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621D83-DF43-4BAF-AB87-495CB498D9D7}">
      <dsp:nvSpPr>
        <dsp:cNvPr id="0" name=""/>
        <dsp:cNvSpPr/>
      </dsp:nvSpPr>
      <dsp:spPr>
        <a:xfrm>
          <a:off x="3955214" y="0"/>
          <a:ext cx="1064032" cy="1063810"/>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A54CC8-723F-44D5-9A08-813300A59625}">
      <dsp:nvSpPr>
        <dsp:cNvPr id="0" name=""/>
        <dsp:cNvSpPr/>
      </dsp:nvSpPr>
      <dsp:spPr>
        <a:xfrm>
          <a:off x="5100288" y="13609"/>
          <a:ext cx="1424345" cy="1029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10000"/>
            </a:spcAft>
          </a:pPr>
          <a:r>
            <a:rPr lang="es-ES" sz="1600" kern="1200" dirty="0"/>
            <a:t>Directores generales.</a:t>
          </a:r>
        </a:p>
      </dsp:txBody>
      <dsp:txXfrm>
        <a:off x="5100288" y="13609"/>
        <a:ext cx="1424345" cy="1029786"/>
      </dsp:txXfrm>
    </dsp:sp>
    <dsp:sp modelId="{353E4ECA-E9D7-489D-9683-E0E28F9EE789}">
      <dsp:nvSpPr>
        <dsp:cNvPr id="0" name=""/>
        <dsp:cNvSpPr/>
      </dsp:nvSpPr>
      <dsp:spPr>
        <a:xfrm>
          <a:off x="4741140" y="990772"/>
          <a:ext cx="1064032" cy="1063810"/>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DD56C6-C093-47FA-8186-77EA609D69EA}">
      <dsp:nvSpPr>
        <dsp:cNvPr id="0" name=""/>
        <dsp:cNvSpPr/>
      </dsp:nvSpPr>
      <dsp:spPr>
        <a:xfrm>
          <a:off x="5883299" y="1009372"/>
          <a:ext cx="1424345" cy="1029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10000"/>
            </a:spcAft>
          </a:pPr>
          <a:r>
            <a:rPr lang="es-ES" sz="1600" kern="1200" dirty="0"/>
            <a:t>Gerentes.</a:t>
          </a:r>
        </a:p>
      </dsp:txBody>
      <dsp:txXfrm>
        <a:off x="5883299" y="1009372"/>
        <a:ext cx="1424345" cy="1029786"/>
      </dsp:txXfrm>
    </dsp:sp>
    <dsp:sp modelId="{C3971CDA-033C-44A8-9D34-FE3F8A4B11C0}">
      <dsp:nvSpPr>
        <dsp:cNvPr id="0" name=""/>
        <dsp:cNvSpPr/>
      </dsp:nvSpPr>
      <dsp:spPr>
        <a:xfrm>
          <a:off x="4737059" y="2447443"/>
          <a:ext cx="1064032" cy="1063810"/>
        </a:xfrm>
        <a:prstGeom prst="ellipse">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C4A3BE-9620-4FB4-BD9C-91DC6D3A94E9}">
      <dsp:nvSpPr>
        <dsp:cNvPr id="0" name=""/>
        <dsp:cNvSpPr/>
      </dsp:nvSpPr>
      <dsp:spPr>
        <a:xfrm>
          <a:off x="5883299" y="2464682"/>
          <a:ext cx="1424345" cy="1029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10000"/>
            </a:spcAft>
          </a:pPr>
          <a:r>
            <a:rPr lang="es-ES" sz="1600" kern="1200" dirty="0"/>
            <a:t>Jefes de departamentos.</a:t>
          </a:r>
        </a:p>
      </dsp:txBody>
      <dsp:txXfrm>
        <a:off x="5883299" y="2464682"/>
        <a:ext cx="1424345" cy="1029786"/>
      </dsp:txXfrm>
    </dsp:sp>
    <dsp:sp modelId="{05A3BE96-5B6F-46EF-A496-D1D867940727}">
      <dsp:nvSpPr>
        <dsp:cNvPr id="0" name=""/>
        <dsp:cNvSpPr/>
      </dsp:nvSpPr>
      <dsp:spPr>
        <a:xfrm>
          <a:off x="3955214" y="3472693"/>
          <a:ext cx="1064032" cy="1063810"/>
        </a:xfrm>
        <a:prstGeom prst="ellipse">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8AA032-EE41-4ECE-81AA-6E0D90FB237C}">
      <dsp:nvSpPr>
        <dsp:cNvPr id="0" name=""/>
        <dsp:cNvSpPr/>
      </dsp:nvSpPr>
      <dsp:spPr>
        <a:xfrm>
          <a:off x="5100288" y="3494469"/>
          <a:ext cx="1424345" cy="1029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711200">
            <a:lnSpc>
              <a:spcPct val="90000"/>
            </a:lnSpc>
            <a:spcBef>
              <a:spcPct val="0"/>
            </a:spcBef>
            <a:spcAft>
              <a:spcPct val="10000"/>
            </a:spcAft>
          </a:pPr>
          <a:r>
            <a:rPr lang="es-ES" sz="1600" kern="1200" dirty="0"/>
            <a:t>Empleados.</a:t>
          </a:r>
        </a:p>
      </dsp:txBody>
      <dsp:txXfrm>
        <a:off x="5100288" y="3494469"/>
        <a:ext cx="1424345" cy="10297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4AAAC-54B7-4F2E-826A-28267A129F9F}">
      <dsp:nvSpPr>
        <dsp:cNvPr id="0" name=""/>
        <dsp:cNvSpPr/>
      </dsp:nvSpPr>
      <dsp:spPr>
        <a:xfrm>
          <a:off x="3338755" y="1742233"/>
          <a:ext cx="2214454" cy="1915592"/>
        </a:xfrm>
        <a:prstGeom prst="hexagon">
          <a:avLst>
            <a:gd name="adj" fmla="val 28570"/>
            <a:gd name="vf" fmla="val 115470"/>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kern="1200" dirty="0"/>
            <a:t>USUARIOS EXTERNOS</a:t>
          </a:r>
        </a:p>
      </dsp:txBody>
      <dsp:txXfrm>
        <a:off x="3705721" y="2059673"/>
        <a:ext cx="1480522" cy="1280712"/>
      </dsp:txXfrm>
    </dsp:sp>
    <dsp:sp modelId="{F89546AF-404F-4394-9C16-FF7569BADE3F}">
      <dsp:nvSpPr>
        <dsp:cNvPr id="0" name=""/>
        <dsp:cNvSpPr/>
      </dsp:nvSpPr>
      <dsp:spPr>
        <a:xfrm>
          <a:off x="4725429" y="825751"/>
          <a:ext cx="835507" cy="719899"/>
        </a:xfrm>
        <a:prstGeom prst="hexagon">
          <a:avLst>
            <a:gd name="adj" fmla="val 28900"/>
            <a:gd name="vf" fmla="val 115470"/>
          </a:avLst>
        </a:prstGeom>
        <a:gradFill rotWithShape="0">
          <a:gsLst>
            <a:gs pos="0">
              <a:schemeClr val="accent2">
                <a:tint val="40000"/>
                <a:hueOff val="0"/>
                <a:satOff val="0"/>
                <a:lumOff val="0"/>
                <a:alphaOff val="0"/>
                <a:tint val="43000"/>
                <a:satMod val="165000"/>
              </a:schemeClr>
            </a:gs>
            <a:gs pos="55000">
              <a:schemeClr val="accent2">
                <a:tint val="40000"/>
                <a:hueOff val="0"/>
                <a:satOff val="0"/>
                <a:lumOff val="0"/>
                <a:alphaOff val="0"/>
                <a:tint val="83000"/>
                <a:satMod val="155000"/>
              </a:schemeClr>
            </a:gs>
            <a:gs pos="100000">
              <a:schemeClr val="accent2">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23644E8-6B2C-4043-A139-FC6C32A9617F}">
      <dsp:nvSpPr>
        <dsp:cNvPr id="0" name=""/>
        <dsp:cNvSpPr/>
      </dsp:nvSpPr>
      <dsp:spPr>
        <a:xfrm>
          <a:off x="3542738" y="0"/>
          <a:ext cx="1814729" cy="1569954"/>
        </a:xfrm>
        <a:prstGeom prst="hexagon">
          <a:avLst>
            <a:gd name="adj" fmla="val 28570"/>
            <a:gd name="vf" fmla="val 115470"/>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Acreedores.</a:t>
          </a:r>
        </a:p>
      </dsp:txBody>
      <dsp:txXfrm>
        <a:off x="3843477" y="260175"/>
        <a:ext cx="1213251" cy="1049604"/>
      </dsp:txXfrm>
    </dsp:sp>
    <dsp:sp modelId="{B6BA7D56-2C82-4358-97BC-F70E24F3E49C}">
      <dsp:nvSpPr>
        <dsp:cNvPr id="0" name=""/>
        <dsp:cNvSpPr/>
      </dsp:nvSpPr>
      <dsp:spPr>
        <a:xfrm>
          <a:off x="5700530" y="2171581"/>
          <a:ext cx="835507" cy="719899"/>
        </a:xfrm>
        <a:prstGeom prst="hexagon">
          <a:avLst>
            <a:gd name="adj" fmla="val 28900"/>
            <a:gd name="vf" fmla="val 115470"/>
          </a:avLst>
        </a:prstGeom>
        <a:gradFill rotWithShape="0">
          <a:gsLst>
            <a:gs pos="0">
              <a:schemeClr val="accent2">
                <a:tint val="40000"/>
                <a:hueOff val="0"/>
                <a:satOff val="0"/>
                <a:lumOff val="0"/>
                <a:alphaOff val="0"/>
                <a:tint val="43000"/>
                <a:satMod val="165000"/>
              </a:schemeClr>
            </a:gs>
            <a:gs pos="55000">
              <a:schemeClr val="accent2">
                <a:tint val="40000"/>
                <a:hueOff val="0"/>
                <a:satOff val="0"/>
                <a:lumOff val="0"/>
                <a:alphaOff val="0"/>
                <a:tint val="83000"/>
                <a:satMod val="155000"/>
              </a:schemeClr>
            </a:gs>
            <a:gs pos="100000">
              <a:schemeClr val="accent2">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B031429-B6A7-4CEC-892B-827904CD634B}">
      <dsp:nvSpPr>
        <dsp:cNvPr id="0" name=""/>
        <dsp:cNvSpPr/>
      </dsp:nvSpPr>
      <dsp:spPr>
        <a:xfrm>
          <a:off x="5207056" y="965627"/>
          <a:ext cx="1814729" cy="1569954"/>
        </a:xfrm>
        <a:prstGeom prst="hexagon">
          <a:avLst>
            <a:gd name="adj" fmla="val 28570"/>
            <a:gd name="vf" fmla="val 115470"/>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Accionistas.</a:t>
          </a:r>
        </a:p>
      </dsp:txBody>
      <dsp:txXfrm>
        <a:off x="5507795" y="1225802"/>
        <a:ext cx="1213251" cy="1049604"/>
      </dsp:txXfrm>
    </dsp:sp>
    <dsp:sp modelId="{A52E5ED6-7640-413A-89E7-98B4DC069A1E}">
      <dsp:nvSpPr>
        <dsp:cNvPr id="0" name=""/>
        <dsp:cNvSpPr/>
      </dsp:nvSpPr>
      <dsp:spPr>
        <a:xfrm>
          <a:off x="5023162" y="3690770"/>
          <a:ext cx="835507" cy="719899"/>
        </a:xfrm>
        <a:prstGeom prst="hexagon">
          <a:avLst>
            <a:gd name="adj" fmla="val 28900"/>
            <a:gd name="vf" fmla="val 115470"/>
          </a:avLst>
        </a:prstGeom>
        <a:gradFill rotWithShape="0">
          <a:gsLst>
            <a:gs pos="0">
              <a:schemeClr val="accent2">
                <a:tint val="40000"/>
                <a:hueOff val="0"/>
                <a:satOff val="0"/>
                <a:lumOff val="0"/>
                <a:alphaOff val="0"/>
                <a:tint val="43000"/>
                <a:satMod val="165000"/>
              </a:schemeClr>
            </a:gs>
            <a:gs pos="55000">
              <a:schemeClr val="accent2">
                <a:tint val="40000"/>
                <a:hueOff val="0"/>
                <a:satOff val="0"/>
                <a:lumOff val="0"/>
                <a:alphaOff val="0"/>
                <a:tint val="83000"/>
                <a:satMod val="155000"/>
              </a:schemeClr>
            </a:gs>
            <a:gs pos="100000">
              <a:schemeClr val="accent2">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FF4FCFD-A7BB-4CFF-9597-495999E3849D}">
      <dsp:nvSpPr>
        <dsp:cNvPr id="0" name=""/>
        <dsp:cNvSpPr/>
      </dsp:nvSpPr>
      <dsp:spPr>
        <a:xfrm>
          <a:off x="5207056" y="2863938"/>
          <a:ext cx="1814729" cy="1569954"/>
        </a:xfrm>
        <a:prstGeom prst="hexagon">
          <a:avLst>
            <a:gd name="adj" fmla="val 28570"/>
            <a:gd name="vf" fmla="val 115470"/>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Analistas financieros.</a:t>
          </a:r>
        </a:p>
      </dsp:txBody>
      <dsp:txXfrm>
        <a:off x="5507795" y="3124113"/>
        <a:ext cx="1213251" cy="1049604"/>
      </dsp:txXfrm>
    </dsp:sp>
    <dsp:sp modelId="{9A09431D-ABCE-4159-85CB-28E95B9CBF98}">
      <dsp:nvSpPr>
        <dsp:cNvPr id="0" name=""/>
        <dsp:cNvSpPr/>
      </dsp:nvSpPr>
      <dsp:spPr>
        <a:xfrm>
          <a:off x="3342876" y="3848467"/>
          <a:ext cx="835507" cy="719899"/>
        </a:xfrm>
        <a:prstGeom prst="hexagon">
          <a:avLst>
            <a:gd name="adj" fmla="val 28900"/>
            <a:gd name="vf" fmla="val 115470"/>
          </a:avLst>
        </a:prstGeom>
        <a:gradFill rotWithShape="0">
          <a:gsLst>
            <a:gs pos="0">
              <a:schemeClr val="accent2">
                <a:tint val="40000"/>
                <a:hueOff val="0"/>
                <a:satOff val="0"/>
                <a:lumOff val="0"/>
                <a:alphaOff val="0"/>
                <a:tint val="43000"/>
                <a:satMod val="165000"/>
              </a:schemeClr>
            </a:gs>
            <a:gs pos="55000">
              <a:schemeClr val="accent2">
                <a:tint val="40000"/>
                <a:hueOff val="0"/>
                <a:satOff val="0"/>
                <a:lumOff val="0"/>
                <a:alphaOff val="0"/>
                <a:tint val="83000"/>
                <a:satMod val="155000"/>
              </a:schemeClr>
            </a:gs>
            <a:gs pos="100000">
              <a:schemeClr val="accent2">
                <a:tint val="40000"/>
                <a:hueOff val="0"/>
                <a:satOff val="0"/>
                <a:lumOff val="0"/>
                <a:alphaOff val="0"/>
                <a:shade val="85000"/>
              </a:schemeClr>
            </a:gs>
          </a:gsLst>
          <a:path path="circle">
            <a:fillToRect l="-40000" t="-90000" r="140000" b="19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63BD824-B1BD-4E30-9ABC-D42F4009D70B}">
      <dsp:nvSpPr>
        <dsp:cNvPr id="0" name=""/>
        <dsp:cNvSpPr/>
      </dsp:nvSpPr>
      <dsp:spPr>
        <a:xfrm>
          <a:off x="3542738" y="3830645"/>
          <a:ext cx="1814729" cy="1569954"/>
        </a:xfrm>
        <a:prstGeom prst="hexagon">
          <a:avLst>
            <a:gd name="adj" fmla="val 28570"/>
            <a:gd name="vf" fmla="val 115470"/>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Publico inversionista.</a:t>
          </a:r>
        </a:p>
      </dsp:txBody>
      <dsp:txXfrm>
        <a:off x="3843477" y="4090820"/>
        <a:ext cx="1213251" cy="1049604"/>
      </dsp:txXfrm>
    </dsp:sp>
    <dsp:sp modelId="{184F2DB2-7BA6-4C1F-A9D7-9EE9B921264E}">
      <dsp:nvSpPr>
        <dsp:cNvPr id="0" name=""/>
        <dsp:cNvSpPr/>
      </dsp:nvSpPr>
      <dsp:spPr>
        <a:xfrm>
          <a:off x="1870693" y="2865018"/>
          <a:ext cx="1814729" cy="1569954"/>
        </a:xfrm>
        <a:prstGeom prst="hexagon">
          <a:avLst>
            <a:gd name="adj" fmla="val 28570"/>
            <a:gd name="vf" fmla="val 115470"/>
          </a:avLst>
        </a:prstGeom>
        <a:gradFill rotWithShape="0">
          <a:gsLst>
            <a:gs pos="0">
              <a:schemeClr val="accent6">
                <a:hueOff val="0"/>
                <a:satOff val="0"/>
                <a:lumOff val="0"/>
                <a:alphaOff val="0"/>
                <a:tint val="43000"/>
                <a:satMod val="165000"/>
              </a:schemeClr>
            </a:gs>
            <a:gs pos="55000">
              <a:schemeClr val="accent6">
                <a:hueOff val="0"/>
                <a:satOff val="0"/>
                <a:lumOff val="0"/>
                <a:alphaOff val="0"/>
                <a:tint val="83000"/>
                <a:satMod val="155000"/>
              </a:schemeClr>
            </a:gs>
            <a:gs pos="100000">
              <a:schemeClr val="accent6">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a:t>Organismos reguladores.</a:t>
          </a:r>
        </a:p>
      </dsp:txBody>
      <dsp:txXfrm>
        <a:off x="2171432" y="3125193"/>
        <a:ext cx="1213251" cy="10496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24D249-C59A-433E-BC38-940A1051E420}">
      <dsp:nvSpPr>
        <dsp:cNvPr id="0" name=""/>
        <dsp:cNvSpPr/>
      </dsp:nvSpPr>
      <dsp:spPr>
        <a:xfrm>
          <a:off x="1595455" y="657973"/>
          <a:ext cx="2317833" cy="2438370"/>
        </a:xfrm>
        <a:prstGeom prst="round2DiagRect">
          <a:avLst>
            <a:gd name="adj1" fmla="val 0"/>
            <a:gd name="adj2" fmla="val 1667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D46F42-8C39-4DEE-90CE-4BCDC1E60193}">
      <dsp:nvSpPr>
        <dsp:cNvPr id="0" name=""/>
        <dsp:cNvSpPr/>
      </dsp:nvSpPr>
      <dsp:spPr>
        <a:xfrm>
          <a:off x="1750079" y="842824"/>
          <a:ext cx="2008584" cy="206897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ctr" defTabSz="1200150">
            <a:lnSpc>
              <a:spcPct val="90000"/>
            </a:lnSpc>
            <a:spcBef>
              <a:spcPct val="0"/>
            </a:spcBef>
            <a:spcAft>
              <a:spcPct val="35000"/>
            </a:spcAft>
          </a:pPr>
          <a:r>
            <a:rPr lang="es-ES" sz="2700" kern="1200" dirty="0">
              <a:solidFill>
                <a:schemeClr val="bg1"/>
              </a:solidFill>
            </a:rPr>
            <a:t>Para </a:t>
          </a:r>
        </a:p>
        <a:p>
          <a:pPr lvl="0" algn="ctr" defTabSz="1200150">
            <a:lnSpc>
              <a:spcPct val="90000"/>
            </a:lnSpc>
            <a:spcBef>
              <a:spcPct val="0"/>
            </a:spcBef>
            <a:spcAft>
              <a:spcPct val="35000"/>
            </a:spcAft>
          </a:pPr>
          <a:r>
            <a:rPr lang="es-ES" sz="2700" kern="1200" dirty="0">
              <a:solidFill>
                <a:schemeClr val="bg1"/>
              </a:solidFill>
            </a:rPr>
            <a:t>la toma </a:t>
          </a:r>
        </a:p>
        <a:p>
          <a:pPr lvl="0" algn="ctr" defTabSz="1200150">
            <a:lnSpc>
              <a:spcPct val="90000"/>
            </a:lnSpc>
            <a:spcBef>
              <a:spcPct val="0"/>
            </a:spcBef>
            <a:spcAft>
              <a:spcPct val="35000"/>
            </a:spcAft>
          </a:pPr>
          <a:r>
            <a:rPr lang="es-ES" sz="2700" kern="1200" dirty="0">
              <a:solidFill>
                <a:schemeClr val="bg1"/>
              </a:solidFill>
            </a:rPr>
            <a:t>de decisiones</a:t>
          </a:r>
        </a:p>
      </dsp:txBody>
      <dsp:txXfrm>
        <a:off x="1750079" y="842824"/>
        <a:ext cx="2008584" cy="2068977"/>
      </dsp:txXfrm>
    </dsp:sp>
    <dsp:sp modelId="{A8A400E1-512F-449A-9A75-9BB93910BD55}">
      <dsp:nvSpPr>
        <dsp:cNvPr id="0" name=""/>
        <dsp:cNvSpPr/>
      </dsp:nvSpPr>
      <dsp:spPr>
        <a:xfrm rot="16200000">
          <a:off x="-150019" y="989258"/>
          <a:ext cx="2697844" cy="719327"/>
        </a:xfrm>
        <a:prstGeom prst="rightArrow">
          <a:avLst>
            <a:gd name="adj1" fmla="val 49830"/>
            <a:gd name="adj2" fmla="val 60660"/>
          </a:avLst>
        </a:prstGeom>
        <a:solidFill>
          <a:schemeClr val="dk2">
            <a:tint val="50000"/>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es-ES" sz="1600" b="1" kern="1200" dirty="0"/>
            <a:t>Información financiera</a:t>
          </a:r>
        </a:p>
      </dsp:txBody>
      <dsp:txXfrm>
        <a:off x="-41304" y="1278416"/>
        <a:ext cx="2480414" cy="3584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RadialPictureList">
  <dgm:title val="Lista de imágenes radial"/>
  <dgm:desc val="Se usa para mostrar relaciones con una idea central. La forma de Nivel 1 contiene texto y todas las formas de Nivel 2 contienen una imagen con su texto correspondiente. Limitado a cuatro imágenes de Nivel 2.  Las imágenes no usadas no aparecen, pero siguen disponibles si se cambia de diseño. Funciona mejor con una cantidad pequeña de texto de Nivel 2."/>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D37B66-FBB8-444C-B165-E53C3511EE5D}" type="datetimeFigureOut">
              <a:rPr lang="es-ES" smtClean="0"/>
              <a:t>20/10/17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BE9DB7-1185-45AB-9FB6-8896B8F5AB9D}" type="slidenum">
              <a:rPr lang="es-ES" smtClean="0"/>
              <a:t>‹Nr.›</a:t>
            </a:fld>
            <a:endParaRPr lang="es-ES"/>
          </a:p>
        </p:txBody>
      </p:sp>
    </p:spTree>
    <p:extLst>
      <p:ext uri="{BB962C8B-B14F-4D97-AF65-F5344CB8AC3E}">
        <p14:creationId xmlns:p14="http://schemas.microsoft.com/office/powerpoint/2010/main" val="2179352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20233266-867F-4DA9-9CC1-B9A9B2C39D0A}" type="datetimeFigureOut">
              <a:rPr lang="es-MX" smtClean="0"/>
              <a:pPr/>
              <a:t>20/10/17</a:t>
            </a:fld>
            <a:endParaRPr lang="es-MX"/>
          </a:p>
        </p:txBody>
      </p:sp>
      <p:sp>
        <p:nvSpPr>
          <p:cNvPr id="17" name="16 Marcador de pie de página"/>
          <p:cNvSpPr>
            <a:spLocks noGrp="1"/>
          </p:cNvSpPr>
          <p:nvPr>
            <p:ph type="ftr" sz="quarter" idx="11"/>
          </p:nvPr>
        </p:nvSpPr>
        <p:spPr>
          <a:xfrm>
            <a:off x="5410200" y="4205288"/>
            <a:ext cx="1295400" cy="457200"/>
          </a:xfrm>
        </p:spPr>
        <p:txBody>
          <a:bodyPr/>
          <a:lstStyle/>
          <a:p>
            <a:endParaRPr lang="es-MX"/>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43C88B6-E485-4629-A905-5B7DF589FD01}" type="slidenum">
              <a:rPr lang="es-MX" smtClean="0"/>
              <a:pPr/>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26" name="25 Marcador de fecha"/>
          <p:cNvSpPr>
            <a:spLocks noGrp="1"/>
          </p:cNvSpPr>
          <p:nvPr>
            <p:ph type="dt" sz="half" idx="10"/>
          </p:nvPr>
        </p:nvSpPr>
        <p:spPr/>
        <p:txBody>
          <a:bodyPr rtlCol="0"/>
          <a:lstStyle/>
          <a:p>
            <a:fld id="{20233266-867F-4DA9-9CC1-B9A9B2C39D0A}" type="datetimeFigureOut">
              <a:rPr lang="es-MX" smtClean="0"/>
              <a:pPr/>
              <a:t>20/10/17</a:t>
            </a:fld>
            <a:endParaRPr lang="es-MX"/>
          </a:p>
        </p:txBody>
      </p:sp>
      <p:sp>
        <p:nvSpPr>
          <p:cNvPr id="27" name="26 Marcador de número de diapositiva"/>
          <p:cNvSpPr>
            <a:spLocks noGrp="1"/>
          </p:cNvSpPr>
          <p:nvPr>
            <p:ph type="sldNum" sz="quarter" idx="11"/>
          </p:nvPr>
        </p:nvSpPr>
        <p:spPr/>
        <p:txBody>
          <a:bodyPr rtlCol="0"/>
          <a:lstStyle/>
          <a:p>
            <a:fld id="{043C88B6-E485-4629-A905-5B7DF589FD01}" type="slidenum">
              <a:rPr lang="es-MX" smtClean="0"/>
              <a:pPr/>
              <a:t>‹Nr.›</a:t>
            </a:fld>
            <a:endParaRPr lang="es-MX"/>
          </a:p>
        </p:txBody>
      </p:sp>
      <p:sp>
        <p:nvSpPr>
          <p:cNvPr id="28" name="2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20233266-867F-4DA9-9CC1-B9A9B2C39D0A}" type="datetimeFigureOut">
              <a:rPr lang="es-MX" smtClean="0"/>
              <a:pPr/>
              <a:t>20/10/17</a:t>
            </a:fld>
            <a:endParaRPr lang="es-MX"/>
          </a:p>
        </p:txBody>
      </p:sp>
      <p:sp>
        <p:nvSpPr>
          <p:cNvPr id="4" name="3 Marcador de pie de página"/>
          <p:cNvSpPr>
            <a:spLocks noGrp="1"/>
          </p:cNvSpPr>
          <p:nvPr>
            <p:ph type="ftr" sz="quarter" idx="11"/>
          </p:nvPr>
        </p:nvSpPr>
        <p:spPr>
          <a:xfrm>
            <a:off x="5257800" y="612648"/>
            <a:ext cx="1325880" cy="457200"/>
          </a:xfrm>
        </p:spPr>
        <p:txBody>
          <a:bodyPr/>
          <a:lstStyle/>
          <a:p>
            <a:endParaRPr lang="es-MX"/>
          </a:p>
        </p:txBody>
      </p:sp>
      <p:sp>
        <p:nvSpPr>
          <p:cNvPr id="5" name="4 Marcador de número de diapositiva"/>
          <p:cNvSpPr>
            <a:spLocks noGrp="1"/>
          </p:cNvSpPr>
          <p:nvPr>
            <p:ph type="sldNum" sz="quarter" idx="12"/>
          </p:nvPr>
        </p:nvSpPr>
        <p:spPr>
          <a:xfrm>
            <a:off x="8174736" y="2272"/>
            <a:ext cx="762000" cy="365760"/>
          </a:xfrm>
        </p:spPr>
        <p:txBody>
          <a:bodyPr/>
          <a:lstStyle/>
          <a:p>
            <a:fld id="{043C88B6-E485-4629-A905-5B7DF589FD01}"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20233266-867F-4DA9-9CC1-B9A9B2C39D0A}" type="datetimeFigureOut">
              <a:rPr lang="es-MX" smtClean="0"/>
              <a:pPr/>
              <a:t>20/10/17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43C88B6-E485-4629-A905-5B7DF589FD01}"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0233266-867F-4DA9-9CC1-B9A9B2C39D0A}" type="datetimeFigureOut">
              <a:rPr lang="es-MX" smtClean="0"/>
              <a:pPr/>
              <a:t>20/10/17</a:t>
            </a:fld>
            <a:endParaRPr lang="es-MX"/>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MX"/>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43C88B6-E485-4629-A905-5B7DF589FD01}"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bitoor.es/glosario/definicion-flujo-efectivo" TargetMode="Externa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mindomo.com/mindmap/administracion-c126233c7d7047d8b44628df0ba22d2c" TargetMode="External"/><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ukoSZp3F9bQ" TargetMode="Externa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nie.sep.gob.mx/estadisticas_educativas.html" TargetMode="Externa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tadorcontado.com/2015/11/23/estructura-de-las-normas-de-informacion-financiera-nif/" TargetMode="External"/><Relationship Id="rId3"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m.mx/url?sa=i&amp;rct=j&amp;q=&amp;esrc=s&amp;source=images&amp;cd=&amp;ved=0ahUKEwiL--PNrfvWAhWlyoMKHct2D1YQjRwIBw&amp;url=https://labs.openviewpartners.com/forecast-review-meetings-are-you-asking-the-right-questions/&amp;psig=AOvVaw339vQ2EiDCLjbpJ1FLr3h0&amp;ust=1508456393010083" TargetMode="External"/><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hyperlink" Target="https://www.gestiopolis.com/informacion-financiera-en-la-contabilidad-mexicana-segun-las-niif-cinif/" TargetMode="External"/><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hyperlink" Target="https://contadorcontado.com/2015/11/23/estructura-de-las-normas-de-informacion-financiera-ni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hyperlink" Target="http://consecuencias-de-la-mala-comunicacion.blogspot.com/" TargetMode="External"/><Relationship Id="rId5" Type="http://schemas.openxmlformats.org/officeDocument/2006/relationships/image" Target="../media/image18.jpeg"/><Relationship Id="rId6" Type="http://schemas.openxmlformats.org/officeDocument/2006/relationships/hyperlink" Target="http://www.eoi.es/blogs/mintecon/2013/06/11/la-comunicacion-efectiva-en-las-empresas/" TargetMode="External"/><Relationship Id="rId7"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hyperlink" Target="http://www.informapymes.es/author/redaccion/page/58/"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mindomo.com/es/mindmap/contabilidad-a5b522c43a7340c6b49f96e42769dced" TargetMode="External"/><Relationship Id="rId3"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sites.google.com/site/sicudeayotros/contabilidad-financiera" TargetMode="External"/><Relationship Id="rId3"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slideshare.net/JuanFloresMartinez/normas-de-informacin-financieras-2a-parte" TargetMode="External"/><Relationship Id="rId3" Type="http://schemas.openxmlformats.org/officeDocument/2006/relationships/image" Target="../media/image2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onta1ut.blogspot.com/2016/09/postulados-basicos-nif-2.html" TargetMode="External"/><Relationship Id="rId3" Type="http://schemas.openxmlformats.org/officeDocument/2006/relationships/image" Target="../media/image2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aeuprrp.com/bloomberg-2/gerencia/" TargetMode="External"/><Relationship Id="rId3"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hyperlink" Target="https://www.freepik.es/iconos-gratis/edificio-del-gobierno-americano_716956.htm" TargetMode="External"/><Relationship Id="rId5"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hyperlink" Target="https://www.iconfinder.com/icons/424012/building_college_college_building_school_school_building_structure_icon"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hyperlink" Target="http://www.observacom.org/la-independencia-de-los-organismos-reguladores-sectoriales-en-el-centro-del-debate-en-espana/" TargetMode="External"/><Relationship Id="rId5"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hyperlink" Target="https://www.rankia.com/blog/contratos-por-diferencias/2427734-organismos-reguladores-brokers-cfd"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deplayer.es/slide/2978918/" TargetMode="External"/><Relationship Id="rId3" Type="http://schemas.openxmlformats.org/officeDocument/2006/relationships/image" Target="../media/image2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deplayer.es/slide/132820/" TargetMode="External"/><Relationship Id="rId3"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hyperlink" Target="https://www.altonivel.com.mx/46997-como-liderar-una-planta-sin-dejar-de-ser-mujer/" TargetMode="External"/><Relationship Id="rId5"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hyperlink" Target="https://es.123rf.com/imagenes-de-archivo/gerente_de_produccion.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hyperlink" Target="https://www.modelocurriculum.net/profesiones" TargetMode="External"/><Relationship Id="rId5" Type="http://schemas.openxmlformats.org/officeDocument/2006/relationships/image" Target="../media/image34.jpeg"/><Relationship Id="rId6" Type="http://schemas.openxmlformats.org/officeDocument/2006/relationships/hyperlink" Target="http://www.1000ideasdenegocios.com/2013/01/lista-proveedores-negocio-dropshipping.html" TargetMode="External"/><Relationship Id="rId7"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hyperlink" Target="https://es.123rf.com/imagenes-de-archivo/gerente_de_produccion.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anguardia.com.mx/articulo/convoca-el-sat-contribuyentes" TargetMode="External"/><Relationship Id="rId3" Type="http://schemas.openxmlformats.org/officeDocument/2006/relationships/image" Target="../media/image36.jpeg"/></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hyperlink" Target="http://www.realsystems.com.pe/noticias/sunat-incorporara-a-mas-de-300000-contribuyentes" TargetMode="External"/><Relationship Id="rId5" Type="http://schemas.openxmlformats.org/officeDocument/2006/relationships/image" Target="../media/image38.jpeg"/><Relationship Id="rId1" Type="http://schemas.openxmlformats.org/officeDocument/2006/relationships/slideLayout" Target="../slideLayouts/slideLayout2.xml"/><Relationship Id="rId2" Type="http://schemas.openxmlformats.org/officeDocument/2006/relationships/hyperlink" Target="http://ebuenasnoticias.com/2017/07/05/hacienda-ha-devuelto-ya-6-818-millones-a-11-millones-de-contribuyentes-tras-el-cierre-de-campana/"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loganaacostacontafinanciera.blogspot.com/2015/04/contabilidad-financiera.html" TargetMode="External"/><Relationship Id="rId3" Type="http://schemas.openxmlformats.org/officeDocument/2006/relationships/image" Target="../media/image4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magenpng.com/imagenes-contables-contador-png/" TargetMode="External"/><Relationship Id="rId3"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hyperlink" Target="https://emilitacaro.wordpress.com/financiera/contabilidad-financiera-1-638/" TargetMode="External"/><Relationship Id="rId5"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hyperlink" Target="http://www.customhouse.cc/setting-perfect-busines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ontabilidadfinancierae5.blogspot.com/2016/02/normas-de-informacion-financiera.html" TargetMode="Externa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hyperlink" Target="http://servicioscontables.cr/" TargetMode="External"/><Relationship Id="rId5"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hyperlink" Target="http://masterguapohacker.blogspot.com/2012/06/balance.html"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hyperlink" Target="https://www.linkedin.com/pulse/20141015140148-5437555-customer-retention-through-social-media" TargetMode="External"/><Relationship Id="rId5" Type="http://schemas.openxmlformats.org/officeDocument/2006/relationships/image" Target="../media/image47.jpeg"/><Relationship Id="rId1" Type="http://schemas.openxmlformats.org/officeDocument/2006/relationships/slideLayout" Target="../slideLayouts/slideLayout2.xml"/><Relationship Id="rId2" Type="http://schemas.openxmlformats.org/officeDocument/2006/relationships/hyperlink" Target="https://www.mindomo.com/mindmap/contabilidad-635aece657024cf8a9e30dd66adc45e4"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ontabilidadfinanciera22.blogspot.com/2012/09/introduccion-estados-financieros-basicos.html" TargetMode="External"/><Relationship Id="rId3" Type="http://schemas.openxmlformats.org/officeDocument/2006/relationships/image" Target="../media/image4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ormulaenlosnegocios.com.mx/estados-financieros-basicos-3/" TargetMode="External"/><Relationship Id="rId3" Type="http://schemas.openxmlformats.org/officeDocument/2006/relationships/image" Target="../media/image50.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jpeg"/></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hyperlink" Target="file:///commons.wikimedia.org/wiki/File:Pentagon_city_mall.jpg?uselang=es" TargetMode="External"/><Relationship Id="rId5" Type="http://schemas.openxmlformats.org/officeDocument/2006/relationships/image" Target="../media/image54.jpeg"/><Relationship Id="rId1" Type="http://schemas.openxmlformats.org/officeDocument/2006/relationships/slideLayout" Target="../slideLayouts/slideLayout2.xml"/><Relationship Id="rId2" Type="http://schemas.openxmlformats.org/officeDocument/2006/relationships/hyperlink" Target="http://es.wikipedia.org/wiki/Archivo:Pentagon_city_mall.jpg" TargetMode="Externa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55.jpe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jpeg"/></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diagramData" Target="../diagrams/data5.xml"/><Relationship Id="rId5" Type="http://schemas.openxmlformats.org/officeDocument/2006/relationships/diagramLayout" Target="../diagrams/layout5.xml"/><Relationship Id="rId6" Type="http://schemas.openxmlformats.org/officeDocument/2006/relationships/diagramQuickStyle" Target="../diagrams/quickStyle5.xml"/><Relationship Id="rId7" Type="http://schemas.openxmlformats.org/officeDocument/2006/relationships/diagramColors" Target="../diagrams/colors5.xml"/><Relationship Id="rId8" Type="http://schemas.microsoft.com/office/2007/relationships/diagramDrawing" Target="../diagrams/drawing5.xml"/><Relationship Id="rId1" Type="http://schemas.openxmlformats.org/officeDocument/2006/relationships/slideLayout" Target="../slideLayouts/slideLayout7.xml"/><Relationship Id="rId2" Type="http://schemas.openxmlformats.org/officeDocument/2006/relationships/hyperlink" Target="http://www.imagen.com.mx/titulares-empresariales-jueves-21-de-junio-de-2012"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hyperlink" Target="https://www.google.com.mx/search?q=actividad+economica+de+las+sociedades&amp;source=lnms&amp;tbm=isch&amp;sa=X&amp;ved=0ahUKEwjZnuLrpvvWAhWqrVQKHfTJA24Q_AUICigB#imgrc=_" TargetMode="External"/><Relationship Id="rId4" Type="http://schemas.openxmlformats.org/officeDocument/2006/relationships/hyperlink" Target="https://www.google.com.mx/search?q=flujos+de+efectivo&amp;source=lnms&amp;tbm=isch&amp;sa=X&amp;ved=0ahUKEwiElufFqPvWAhUnrlQKHQBMCXsQ_AUICigB&amp;biw=1366&amp;bih=662#imgrc=tpnaSbFhB2fb1M" TargetMode="External"/><Relationship Id="rId5" Type="http://schemas.openxmlformats.org/officeDocument/2006/relationships/hyperlink" Target="https://www.google.com.mx/search?q=administracion&amp;source=lnms&amp;tbm=isch&amp;sa=X&amp;ved=0ahUKEwityuX-qPvWAhXmylQKHcJLDFkQ_AUICigB&amp;biw=1366&amp;bih=662#imgrc=IkIiRCkVHwk3GM" TargetMode="External"/><Relationship Id="rId6" Type="http://schemas.openxmlformats.org/officeDocument/2006/relationships/hyperlink" Target="https://www.google.com.mx/search?q=estadistica+nacional&amp;source=lnms&amp;tbm=isch&amp;sa=X&amp;ved=0ahUKEwiu2I2kqvvWAhVpqFQKHcY7AgkQ_AUICigB&amp;biw=1366&amp;bih=662#imgrc=xlQCkrRe-M6JVM" TargetMode="External"/><Relationship Id="rId1" Type="http://schemas.openxmlformats.org/officeDocument/2006/relationships/slideLayout" Target="../slideLayouts/slideLayout2.xml"/><Relationship Id="rId2" Type="http://schemas.openxmlformats.org/officeDocument/2006/relationships/hyperlink" Target="https://www.google.com.mx/search?q=Objetivos+de+la+informaci%C3%B3n+financiera&amp;source=lnms&amp;tbm=isch&amp;sa=X&amp;ved=0ahUKEwiSp6nqlvvWAhUIrlQKHT_PDccQ_AUICigB&amp;biw=1366&amp;bih=662#imgrc=vruRcX8_9v-nCM"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google.com.mx/search?q=informacion+comprensible&amp;source=lnms&amp;tbm=isch&amp;sa=X&amp;ved=0ahUKEwiq8eSsrvvWAhXLiFQKHcfHBMMQ_AUICigB&amp;biw=1366&amp;bih=662#imgrc=Ll2wy2NXUaqtaM" TargetMode="External"/><Relationship Id="rId4" Type="http://schemas.openxmlformats.org/officeDocument/2006/relationships/hyperlink" Target="https://www.google.com.mx/search?q=organismos+reguladores&amp;source=lnms&amp;tbm=isch&amp;sa=X&amp;ved=0ahUKEwiqquPo0vvWAhVq2IMKHRRsAr4Q_AUICigB&amp;biw=1366&amp;bih=662#imgrc=aOteHsrIytk35M" TargetMode="External"/><Relationship Id="rId1" Type="http://schemas.openxmlformats.org/officeDocument/2006/relationships/slideLayout" Target="../slideLayouts/slideLayout2.xml"/><Relationship Id="rId2" Type="http://schemas.openxmlformats.org/officeDocument/2006/relationships/hyperlink" Target="https://www.google.com.mx/search?biw=1366&amp;bih=662&amp;tbm=isch&amp;sa=1&amp;q=usuarios+de+nif+A-2&amp;oq=usuarios+de+nif+A-2&amp;gs_l=psy-ab.3...0.0.1.2520.0.0.0.0.0.0.0.0..0.0....0...1..64.psy-ab..0.0.0....0.VqivxcR9BlU#imgrc=3ShtDF-mrC5CrM"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ccea.unicauca.edu.co/old/fcf/fcfse13.html" TargetMode="External"/><Relationship Id="rId3" Type="http://schemas.openxmlformats.org/officeDocument/2006/relationships/hyperlink" Target="http://fcasua.contad.unam.mx/apuntes/interiores/docs/2012/administracion/2/informacion_financiera.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ulltrade.com.mx/compra-venta-renta-equipo-usado.html" TargetMode="Externa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NULL" TargetMode="Externa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emaze.com/@ACTLWCTQ" TargetMode="Externa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69776"/>
            <a:ext cx="8229600" cy="1143000"/>
          </a:xfrm>
        </p:spPr>
        <p:txBody>
          <a:bodyPr>
            <a:normAutofit fontScale="90000"/>
          </a:bodyPr>
          <a:lstStyle/>
          <a:p>
            <a:pPr algn="ctr" eaLnBrk="1" hangingPunct="1">
              <a:defRPr/>
            </a:pPr>
            <a:r>
              <a:rPr lang="es-MX" sz="2400" dirty="0">
                <a:solidFill>
                  <a:schemeClr val="tx1"/>
                </a:solidFill>
                <a:effectLst/>
              </a:rPr>
              <a:t/>
            </a:r>
            <a:br>
              <a:rPr lang="es-MX" sz="2400" dirty="0">
                <a:solidFill>
                  <a:schemeClr val="tx1"/>
                </a:solidFill>
                <a:effectLst/>
              </a:rPr>
            </a:br>
            <a:r>
              <a:rPr lang="es-MX" sz="2400" dirty="0">
                <a:solidFill>
                  <a:schemeClr val="tx1"/>
                </a:solidFill>
                <a:effectLst/>
              </a:rPr>
              <a:t/>
            </a:r>
            <a:br>
              <a:rPr lang="es-MX" sz="2400" dirty="0">
                <a:solidFill>
                  <a:schemeClr val="tx1"/>
                </a:solidFill>
                <a:effectLst/>
              </a:rPr>
            </a:br>
            <a:r>
              <a:rPr lang="es-ES_tradnl" sz="2400" dirty="0">
                <a:solidFill>
                  <a:schemeClr val="tx1"/>
                </a:solidFill>
                <a:effectLst>
                  <a:outerShdw blurRad="38100" dist="38100" dir="2700000" algn="tl">
                    <a:srgbClr val="000000">
                      <a:alpha val="43137"/>
                    </a:srgbClr>
                  </a:outerShdw>
                </a:effectLst>
              </a:rPr>
              <a:t>UNIVERSIDAD AUTÓNOMA DEL ESTADO DE MÉXICO</a:t>
            </a:r>
            <a:r>
              <a:rPr lang="es-MX" sz="2400" dirty="0">
                <a:solidFill>
                  <a:schemeClr val="tx1"/>
                </a:solidFill>
                <a:effectLst>
                  <a:outerShdw blurRad="38100" dist="38100" dir="2700000" algn="tl">
                    <a:srgbClr val="000000">
                      <a:alpha val="43137"/>
                    </a:srgbClr>
                  </a:outerShdw>
                </a:effectLst>
              </a:rPr>
              <a:t/>
            </a:r>
            <a:br>
              <a:rPr lang="es-MX" sz="2400" dirty="0">
                <a:solidFill>
                  <a:schemeClr val="tx1"/>
                </a:solidFill>
                <a:effectLst>
                  <a:outerShdw blurRad="38100" dist="38100" dir="2700000" algn="tl">
                    <a:srgbClr val="000000">
                      <a:alpha val="43137"/>
                    </a:srgbClr>
                  </a:outerShdw>
                </a:effectLst>
              </a:rPr>
            </a:br>
            <a:r>
              <a:rPr lang="es-ES_tradnl" sz="2200" dirty="0">
                <a:solidFill>
                  <a:schemeClr val="tx1"/>
                </a:solidFill>
                <a:effectLst>
                  <a:outerShdw blurRad="38100" dist="38100" dir="2700000" algn="tl">
                    <a:srgbClr val="000000">
                      <a:alpha val="43137"/>
                    </a:srgbClr>
                  </a:outerShdw>
                </a:effectLst>
              </a:rPr>
              <a:t>CENTRO UNIVERSITARIO UAEM  VALLE DE CHALCO</a:t>
            </a:r>
            <a:r>
              <a:rPr lang="es-MX" sz="2200" dirty="0">
                <a:solidFill>
                  <a:schemeClr val="tx1"/>
                </a:solidFill>
                <a:effectLst>
                  <a:outerShdw blurRad="38100" dist="38100" dir="2700000" algn="tl">
                    <a:srgbClr val="000000">
                      <a:alpha val="43137"/>
                    </a:srgbClr>
                  </a:outerShdw>
                </a:effectLst>
              </a:rPr>
              <a:t/>
            </a:r>
            <a:br>
              <a:rPr lang="es-MX" sz="2200" dirty="0">
                <a:solidFill>
                  <a:schemeClr val="tx1"/>
                </a:solidFill>
                <a:effectLst>
                  <a:outerShdw blurRad="38100" dist="38100" dir="2700000" algn="tl">
                    <a:srgbClr val="000000">
                      <a:alpha val="43137"/>
                    </a:srgbClr>
                  </a:outerShdw>
                </a:effectLst>
              </a:rPr>
            </a:br>
            <a:endParaRPr lang="es-MX" sz="2400" dirty="0">
              <a:solidFill>
                <a:schemeClr val="tx1"/>
              </a:solidFill>
              <a:effectLst>
                <a:outerShdw blurRad="38100" dist="38100" dir="2700000" algn="tl">
                  <a:srgbClr val="000000">
                    <a:alpha val="43137"/>
                  </a:srgbClr>
                </a:outerShdw>
              </a:effectLst>
            </a:endParaRPr>
          </a:p>
        </p:txBody>
      </p:sp>
      <p:sp>
        <p:nvSpPr>
          <p:cNvPr id="7170" name="4 Marcador de contenido"/>
          <p:cNvSpPr>
            <a:spLocks noGrp="1"/>
          </p:cNvSpPr>
          <p:nvPr>
            <p:ph idx="1"/>
          </p:nvPr>
        </p:nvSpPr>
        <p:spPr>
          <a:xfrm>
            <a:off x="446856" y="1422841"/>
            <a:ext cx="8229600" cy="5256584"/>
          </a:xfrm>
          <a:ln w="12700"/>
        </p:spPr>
        <p:style>
          <a:lnRef idx="2">
            <a:schemeClr val="dk1"/>
          </a:lnRef>
          <a:fillRef idx="1">
            <a:schemeClr val="lt1"/>
          </a:fillRef>
          <a:effectRef idx="0">
            <a:schemeClr val="dk1"/>
          </a:effectRef>
          <a:fontRef idx="minor">
            <a:schemeClr val="dk1"/>
          </a:fontRef>
        </p:style>
        <p:txBody>
          <a:bodyPr>
            <a:normAutofit lnSpcReduction="10000"/>
          </a:bodyPr>
          <a:lstStyle/>
          <a:p>
            <a:pPr algn="ctr" eaLnBrk="1" hangingPunct="1">
              <a:buFont typeface="Wingdings 2" pitchFamily="18" charset="2"/>
              <a:buNone/>
            </a:pPr>
            <a:endParaRPr lang="es-MX" sz="2000" dirty="0">
              <a:latin typeface="+mj-lt"/>
            </a:endParaRPr>
          </a:p>
          <a:p>
            <a:pPr algn="ctr" eaLnBrk="1" hangingPunct="1">
              <a:buFont typeface="Wingdings 2" pitchFamily="18" charset="2"/>
              <a:buNone/>
            </a:pPr>
            <a:r>
              <a:rPr lang="es-ES_tradnl" sz="2000" dirty="0">
                <a:latin typeface="+mj-lt"/>
              </a:rPr>
              <a:t>PROGRAMA EDUCATIVO:	</a:t>
            </a:r>
            <a:endParaRPr lang="es-ES_tradnl" sz="2000" dirty="0" smtClean="0">
              <a:latin typeface="+mj-lt"/>
            </a:endParaRPr>
          </a:p>
          <a:p>
            <a:pPr algn="ctr" eaLnBrk="1" hangingPunct="1">
              <a:buFont typeface="Wingdings 2" pitchFamily="18" charset="2"/>
              <a:buNone/>
            </a:pPr>
            <a:r>
              <a:rPr lang="es-ES_tradnl" sz="2000" b="1" dirty="0" smtClean="0">
                <a:latin typeface="+mj-lt"/>
              </a:rPr>
              <a:t>   LICENCIATURA </a:t>
            </a:r>
            <a:r>
              <a:rPr lang="es-ES_tradnl" sz="2000" b="1" dirty="0">
                <a:latin typeface="+mj-lt"/>
              </a:rPr>
              <a:t>EN INFORMÁTICA </a:t>
            </a:r>
            <a:r>
              <a:rPr lang="es-ES_tradnl" sz="2000" b="1" dirty="0" smtClean="0">
                <a:latin typeface="+mj-lt"/>
              </a:rPr>
              <a:t>ADMINISTRATIVA</a:t>
            </a:r>
            <a:endParaRPr lang="es-ES_tradnl" sz="2000" b="1" dirty="0">
              <a:latin typeface="+mj-lt"/>
            </a:endParaRPr>
          </a:p>
          <a:p>
            <a:pPr algn="ctr" eaLnBrk="1" hangingPunct="1">
              <a:buFont typeface="Wingdings 2" pitchFamily="18" charset="2"/>
              <a:buNone/>
            </a:pPr>
            <a:endParaRPr lang="es-MX" sz="2000" dirty="0">
              <a:latin typeface="+mj-lt"/>
            </a:endParaRPr>
          </a:p>
          <a:p>
            <a:pPr algn="ctr" eaLnBrk="1" hangingPunct="1">
              <a:buFont typeface="Wingdings 2" pitchFamily="18" charset="2"/>
              <a:buNone/>
            </a:pPr>
            <a:r>
              <a:rPr lang="es-MX" sz="2000" dirty="0">
                <a:latin typeface="+mj-lt"/>
              </a:rPr>
              <a:t>UNIDAD DE APRENDIZAJE:      </a:t>
            </a:r>
            <a:endParaRPr lang="es-MX" sz="2000" dirty="0" smtClean="0">
              <a:latin typeface="+mj-lt"/>
            </a:endParaRPr>
          </a:p>
          <a:p>
            <a:pPr algn="ctr" eaLnBrk="1" hangingPunct="1">
              <a:buFont typeface="Wingdings 2" pitchFamily="18" charset="2"/>
              <a:buNone/>
            </a:pPr>
            <a:r>
              <a:rPr lang="es-MX" sz="2000" b="1" dirty="0" smtClean="0">
                <a:latin typeface="+mj-lt"/>
              </a:rPr>
              <a:t>CONTABILIDAD </a:t>
            </a:r>
            <a:r>
              <a:rPr lang="es-MX" sz="2000" b="1" dirty="0">
                <a:latin typeface="+mj-lt"/>
              </a:rPr>
              <a:t>BASICA </a:t>
            </a:r>
          </a:p>
          <a:p>
            <a:pPr algn="ctr" eaLnBrk="1" hangingPunct="1">
              <a:buFont typeface="Wingdings 2" pitchFamily="18" charset="2"/>
              <a:buNone/>
            </a:pPr>
            <a:endParaRPr lang="es-MX" sz="2000" dirty="0" smtClean="0">
              <a:latin typeface="+mj-lt"/>
            </a:endParaRPr>
          </a:p>
          <a:p>
            <a:pPr algn="ctr" eaLnBrk="1" hangingPunct="1">
              <a:buFont typeface="Wingdings 2" pitchFamily="18" charset="2"/>
              <a:buNone/>
            </a:pPr>
            <a:endParaRPr lang="es-MX" sz="2000" dirty="0">
              <a:latin typeface="+mj-lt"/>
            </a:endParaRPr>
          </a:p>
          <a:p>
            <a:pPr algn="ctr">
              <a:buNone/>
            </a:pPr>
            <a:r>
              <a:rPr lang="es-MX" sz="2000" dirty="0" smtClean="0">
                <a:latin typeface="+mj-lt"/>
              </a:rPr>
              <a:t>NOMBRE DEL MATERIAL:</a:t>
            </a:r>
          </a:p>
          <a:p>
            <a:pPr algn="ctr">
              <a:buNone/>
            </a:pPr>
            <a:r>
              <a:rPr lang="es-MX" sz="2000" b="1" dirty="0" smtClean="0">
                <a:latin typeface="+mj-lt"/>
              </a:rPr>
              <a:t>INFORMACIÓN FINANCIERA</a:t>
            </a:r>
            <a:endParaRPr lang="es-MX" sz="2000" b="1" dirty="0">
              <a:latin typeface="+mj-lt"/>
            </a:endParaRPr>
          </a:p>
          <a:p>
            <a:pPr algn="ctr"/>
            <a:endParaRPr lang="es-MX" sz="2000" dirty="0">
              <a:latin typeface="+mj-lt"/>
            </a:endParaRPr>
          </a:p>
          <a:p>
            <a:pPr algn="ctr" eaLnBrk="1" hangingPunct="1">
              <a:buFont typeface="Wingdings 2" pitchFamily="18" charset="2"/>
              <a:buNone/>
            </a:pPr>
            <a:endParaRPr lang="es-MX" sz="2000" dirty="0">
              <a:latin typeface="+mj-lt"/>
            </a:endParaRPr>
          </a:p>
          <a:p>
            <a:pPr algn="ctr" eaLnBrk="1" hangingPunct="1">
              <a:buFont typeface="Wingdings 2" pitchFamily="18" charset="2"/>
              <a:buNone/>
            </a:pPr>
            <a:r>
              <a:rPr lang="es-MX" sz="2000" dirty="0">
                <a:latin typeface="+mj-lt"/>
              </a:rPr>
              <a:t>ELABORADO </a:t>
            </a:r>
            <a:r>
              <a:rPr lang="es-MX" sz="2000" dirty="0" smtClean="0">
                <a:latin typeface="+mj-lt"/>
              </a:rPr>
              <a:t>POR:	</a:t>
            </a:r>
          </a:p>
          <a:p>
            <a:pPr algn="ctr" eaLnBrk="1" hangingPunct="1">
              <a:buFont typeface="Wingdings 2" pitchFamily="18" charset="2"/>
              <a:buNone/>
            </a:pPr>
            <a:r>
              <a:rPr lang="es-MX" sz="2000" b="1" dirty="0" smtClean="0">
                <a:latin typeface="+mj-lt"/>
              </a:rPr>
              <a:t>DR</a:t>
            </a:r>
            <a:r>
              <a:rPr lang="es-MX" sz="2000" b="1" dirty="0">
                <a:latin typeface="+mj-lt"/>
              </a:rPr>
              <a:t>. EN C. E.  JOSÉ LUIS CASTILLO </a:t>
            </a:r>
            <a:r>
              <a:rPr lang="es-MX" sz="2000" b="1" dirty="0" smtClean="0">
                <a:latin typeface="+mj-lt"/>
              </a:rPr>
              <a:t>MENDOZA</a:t>
            </a:r>
            <a:endParaRPr lang="es-MX" sz="2000" b="1" dirty="0">
              <a:latin typeface="+mj-lt"/>
            </a:endParaRPr>
          </a:p>
          <a:p>
            <a:pPr algn="ctr" eaLnBrk="1" hangingPunct="1">
              <a:buFont typeface="Wingdings 2" pitchFamily="18" charset="2"/>
              <a:buNone/>
            </a:pPr>
            <a:endParaRPr lang="es-MX" sz="2000" dirty="0">
              <a:latin typeface="+mj-lt"/>
            </a:endParaRPr>
          </a:p>
          <a:p>
            <a:pPr algn="ctr" eaLnBrk="1" hangingPunct="1">
              <a:buFont typeface="Wingdings 2" pitchFamily="18" charset="2"/>
              <a:buNone/>
            </a:pPr>
            <a:r>
              <a:rPr lang="es-MX" sz="2000" dirty="0" smtClean="0">
                <a:latin typeface="+mj-lt"/>
              </a:rPr>
              <a:t>OCTUBRE 2017</a:t>
            </a:r>
            <a:endParaRPr lang="es-MX" sz="2000" dirty="0">
              <a:latin typeface="+mj-lt"/>
            </a:endParaRPr>
          </a:p>
        </p:txBody>
      </p:sp>
      <p:pic>
        <p:nvPicPr>
          <p:cNvPr id="7172" name="5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0181" y="340072"/>
            <a:ext cx="67627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024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7C1F81C-FFF7-4243-B402-28374D4F55EC}"/>
              </a:ext>
            </a:extLst>
          </p:cNvPr>
          <p:cNvSpPr>
            <a:spLocks noGrp="1"/>
          </p:cNvSpPr>
          <p:nvPr>
            <p:ph idx="1"/>
          </p:nvPr>
        </p:nvSpPr>
        <p:spPr/>
        <p:txBody>
          <a:bodyPr/>
          <a:lstStyle/>
          <a:p>
            <a:r>
              <a:rPr lang="es-MX" dirty="0"/>
              <a:t> Predecir flujos de efectivo.</a:t>
            </a:r>
          </a:p>
          <a:p>
            <a:r>
              <a:rPr lang="es-MX" dirty="0"/>
              <a:t> Apoyar a los administradores en la planeación, organización y dirección de los  negocios.</a:t>
            </a:r>
          </a:p>
          <a:p>
            <a:endParaRPr lang="es-MX" dirty="0"/>
          </a:p>
        </p:txBody>
      </p:sp>
      <p:pic>
        <p:nvPicPr>
          <p:cNvPr id="6146" name="Picture 2" descr="Resultado de imagen para flujos de efectivo">
            <a:hlinkClick r:id="rId2"/>
            <a:extLst>
              <a:ext uri="{FF2B5EF4-FFF2-40B4-BE49-F238E27FC236}">
                <a16:creationId xmlns="" xmlns:a16="http://schemas.microsoft.com/office/drawing/2014/main" id="{6FC8B6CB-6F05-494A-BA29-6D965AA5B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25" y="4068498"/>
            <a:ext cx="6381750" cy="2481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41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19E2FB56-9E28-446E-90CD-97B4D302893B}"/>
              </a:ext>
            </a:extLst>
          </p:cNvPr>
          <p:cNvSpPr>
            <a:spLocks noGrp="1"/>
          </p:cNvSpPr>
          <p:nvPr>
            <p:ph idx="1"/>
          </p:nvPr>
        </p:nvSpPr>
        <p:spPr/>
        <p:txBody>
          <a:bodyPr/>
          <a:lstStyle/>
          <a:p>
            <a:r>
              <a:rPr lang="es-MX" dirty="0"/>
              <a:t>Tomar decisiones en materia de inversiones y crédito.</a:t>
            </a:r>
          </a:p>
          <a:p>
            <a:r>
              <a:rPr lang="es-MX" dirty="0"/>
              <a:t>Evaluar la gestión de los administradores del ente económico.</a:t>
            </a:r>
          </a:p>
          <a:p>
            <a:endParaRPr lang="es-MX" dirty="0"/>
          </a:p>
        </p:txBody>
      </p:sp>
      <p:pic>
        <p:nvPicPr>
          <p:cNvPr id="7170" name="Picture 2" descr="Resultado de imagen para administracion">
            <a:hlinkClick r:id="rId2"/>
            <a:extLst>
              <a:ext uri="{FF2B5EF4-FFF2-40B4-BE49-F238E27FC236}">
                <a16:creationId xmlns="" xmlns:a16="http://schemas.microsoft.com/office/drawing/2014/main" id="{536F6F00-F9DD-4BA2-A2AE-B4F4EF323D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293096"/>
            <a:ext cx="5581650" cy="2052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84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2BCC4D3-869F-47F0-8744-98922F1DFE5E}"/>
              </a:ext>
            </a:extLst>
          </p:cNvPr>
          <p:cNvSpPr>
            <a:spLocks noGrp="1"/>
          </p:cNvSpPr>
          <p:nvPr>
            <p:ph idx="1"/>
          </p:nvPr>
        </p:nvSpPr>
        <p:spPr/>
        <p:txBody>
          <a:bodyPr/>
          <a:lstStyle/>
          <a:p>
            <a:r>
              <a:rPr lang="es-MX" dirty="0"/>
              <a:t> Ejercer control sobre las operaciones del ente económico.</a:t>
            </a:r>
          </a:p>
          <a:p>
            <a:r>
              <a:rPr lang="es-MX" dirty="0"/>
              <a:t> Fundamentar la determinación de cargas tributarias, precios y tarifas.</a:t>
            </a:r>
          </a:p>
          <a:p>
            <a:endParaRPr lang="es-MX" dirty="0"/>
          </a:p>
        </p:txBody>
      </p:sp>
      <p:pic>
        <p:nvPicPr>
          <p:cNvPr id="8194" name="Picture 2" descr="Resultado de imagen para flujos de efectivo">
            <a:hlinkClick r:id="rId2"/>
            <a:extLst>
              <a:ext uri="{FF2B5EF4-FFF2-40B4-BE49-F238E27FC236}">
                <a16:creationId xmlns="" xmlns:a16="http://schemas.microsoft.com/office/drawing/2014/main" id="{A336AA42-1931-4E17-B203-DC7FE5D76B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037" y="4149080"/>
            <a:ext cx="4733925" cy="2273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159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3C55043-D660-42AB-824C-B9141BB7EFF0}"/>
              </a:ext>
            </a:extLst>
          </p:cNvPr>
          <p:cNvSpPr>
            <a:spLocks noGrp="1"/>
          </p:cNvSpPr>
          <p:nvPr>
            <p:ph idx="1"/>
          </p:nvPr>
        </p:nvSpPr>
        <p:spPr/>
        <p:txBody>
          <a:bodyPr/>
          <a:lstStyle/>
          <a:p>
            <a:r>
              <a:rPr lang="es-MX" dirty="0"/>
              <a:t>Ayudar a la conformación de la información estadística nacional.</a:t>
            </a:r>
          </a:p>
          <a:p>
            <a:r>
              <a:rPr lang="es-MX" dirty="0"/>
              <a:t>Contribuir a la evaluación del beneficio o impacto social que la actividad económica.</a:t>
            </a:r>
          </a:p>
          <a:p>
            <a:endParaRPr lang="es-MX" dirty="0"/>
          </a:p>
        </p:txBody>
      </p:sp>
      <p:sp>
        <p:nvSpPr>
          <p:cNvPr id="4" name="AutoShape 8" descr="Resultado de imagen para estadistica nacional">
            <a:hlinkClick r:id="rId2"/>
            <a:extLst>
              <a:ext uri="{FF2B5EF4-FFF2-40B4-BE49-F238E27FC236}">
                <a16:creationId xmlns="" xmlns:a16="http://schemas.microsoft.com/office/drawing/2014/main" id="{A90A6E96-CC0E-4BEA-B6FF-B99682638AC1}"/>
              </a:ext>
            </a:extLst>
          </p:cNvPr>
          <p:cNvSpPr>
            <a:spLocks noChangeAspect="1" noChangeArrowheads="1"/>
          </p:cNvSpPr>
          <p:nvPr/>
        </p:nvSpPr>
        <p:spPr bwMode="auto">
          <a:xfrm>
            <a:off x="2905125" y="2476500"/>
            <a:ext cx="333375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Resultado de imagen para estadistica nacional">
            <a:hlinkClick r:id="rId2"/>
            <a:extLst>
              <a:ext uri="{FF2B5EF4-FFF2-40B4-BE49-F238E27FC236}">
                <a16:creationId xmlns="" xmlns:a16="http://schemas.microsoft.com/office/drawing/2014/main" id="{0FF5672D-997F-4E1C-A547-4162EF8DDD41}"/>
              </a:ext>
            </a:extLst>
          </p:cNvPr>
          <p:cNvSpPr>
            <a:spLocks noChangeAspect="1" noChangeArrowheads="1"/>
          </p:cNvSpPr>
          <p:nvPr/>
        </p:nvSpPr>
        <p:spPr bwMode="auto">
          <a:xfrm>
            <a:off x="3057525" y="2628900"/>
            <a:ext cx="333375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228" name="Picture 12" descr="Resultado de imagen para estadistica nacional">
            <a:hlinkClick r:id="rId2"/>
            <a:extLst>
              <a:ext uri="{FF2B5EF4-FFF2-40B4-BE49-F238E27FC236}">
                <a16:creationId xmlns="" xmlns:a16="http://schemas.microsoft.com/office/drawing/2014/main" id="{56382671-4E3A-4D19-912D-591A4E5D96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628" y="4381500"/>
            <a:ext cx="6696743"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073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CED75B1-1656-4AB3-BF7A-8E96CDA8EA48}"/>
              </a:ext>
            </a:extLst>
          </p:cNvPr>
          <p:cNvSpPr>
            <a:spLocks noGrp="1"/>
          </p:cNvSpPr>
          <p:nvPr>
            <p:ph idx="1"/>
          </p:nvPr>
        </p:nvSpPr>
        <p:spPr/>
        <p:txBody>
          <a:bodyPr>
            <a:normAutofit/>
          </a:bodyPr>
          <a:lstStyle/>
          <a:p>
            <a:pPr marL="109728" indent="0" algn="ctr">
              <a:buNone/>
            </a:pPr>
            <a:r>
              <a:rPr lang="es-MX" sz="5400" b="1" dirty="0"/>
              <a:t>Alcance de la información financiera</a:t>
            </a:r>
          </a:p>
        </p:txBody>
      </p:sp>
      <p:pic>
        <p:nvPicPr>
          <p:cNvPr id="12290" name="Picture 2" descr="Resultado de imagen para alcance de la informacion financiera">
            <a:hlinkClick r:id="rId2"/>
            <a:extLst>
              <a:ext uri="{FF2B5EF4-FFF2-40B4-BE49-F238E27FC236}">
                <a16:creationId xmlns="" xmlns:a16="http://schemas.microsoft.com/office/drawing/2014/main" id="{0C02CEC2-2BAB-4D96-870D-7E46DEF9C7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1150" y="4411980"/>
            <a:ext cx="5981700" cy="126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74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13859E8-8778-4141-9D2E-91970934C3D1}"/>
              </a:ext>
            </a:extLst>
          </p:cNvPr>
          <p:cNvSpPr>
            <a:spLocks noGrp="1"/>
          </p:cNvSpPr>
          <p:nvPr>
            <p:ph idx="1"/>
          </p:nvPr>
        </p:nvSpPr>
        <p:spPr/>
        <p:txBody>
          <a:bodyPr>
            <a:normAutofit/>
          </a:bodyPr>
          <a:lstStyle/>
          <a:p>
            <a:pPr algn="just"/>
            <a:r>
              <a:rPr lang="es-MX" dirty="0"/>
              <a:t>Como sabemos la contabilidad es una técnica que genera información, esta debe satisfacer las necesidades del los usuarios que se interese en el negocio. Así, la contabilidad produce información financiera que incluye a los estados financieros.</a:t>
            </a:r>
          </a:p>
        </p:txBody>
      </p:sp>
    </p:spTree>
    <p:extLst>
      <p:ext uri="{BB962C8B-B14F-4D97-AF65-F5344CB8AC3E}">
        <p14:creationId xmlns:p14="http://schemas.microsoft.com/office/powerpoint/2010/main" val="90453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4C90A32-BBC1-45F2-81BD-C817864A08FF}"/>
              </a:ext>
            </a:extLst>
          </p:cNvPr>
          <p:cNvSpPr>
            <a:spLocks noGrp="1"/>
          </p:cNvSpPr>
          <p:nvPr>
            <p:ph idx="1"/>
          </p:nvPr>
        </p:nvSpPr>
        <p:spPr/>
        <p:txBody>
          <a:bodyPr/>
          <a:lstStyle/>
          <a:p>
            <a:pPr algn="just"/>
            <a:r>
              <a:rPr lang="es-MX" dirty="0"/>
              <a:t>La NIF A-1, Estructura de las Normas de Información Financiera, dice: </a:t>
            </a:r>
          </a:p>
          <a:p>
            <a:pPr marL="109728" indent="0" algn="just">
              <a:buNone/>
            </a:pPr>
            <a:r>
              <a:rPr lang="es-MX" dirty="0"/>
              <a:t>La información financiera que emana de la contabilidad es información cuantitativa expresada en unidades monetarias y descriptiva que muestra la posición y desempeño financiero de una entidad y cuyo objetivo esencial es el de ser útil al usuario general en la toma de sus decisiones económicas</a:t>
            </a:r>
          </a:p>
        </p:txBody>
      </p:sp>
    </p:spTree>
    <p:extLst>
      <p:ext uri="{BB962C8B-B14F-4D97-AF65-F5344CB8AC3E}">
        <p14:creationId xmlns:p14="http://schemas.microsoft.com/office/powerpoint/2010/main" val="2338375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AFB6FC4-4DFE-4C02-8C56-13F13627C122}"/>
              </a:ext>
            </a:extLst>
          </p:cNvPr>
          <p:cNvSpPr>
            <a:spLocks noGrp="1"/>
          </p:cNvSpPr>
          <p:nvPr>
            <p:ph idx="1"/>
          </p:nvPr>
        </p:nvSpPr>
        <p:spPr/>
        <p:txBody>
          <a:bodyPr/>
          <a:lstStyle/>
          <a:p>
            <a:pPr algn="just"/>
            <a:r>
              <a:rPr lang="es-MX" dirty="0"/>
              <a:t>La información financiera es consecuencia, principalmente, de las necesidades del usuario en general, quien a su vez depende significativamente de la naturaleza de las actividades y las decisiones con las que se relaciona con la entidad.</a:t>
            </a:r>
          </a:p>
        </p:txBody>
      </p:sp>
      <p:pic>
        <p:nvPicPr>
          <p:cNvPr id="13314" name="Picture 2" descr="Imagen relacionada">
            <a:hlinkClick r:id="rId2"/>
            <a:extLst>
              <a:ext uri="{FF2B5EF4-FFF2-40B4-BE49-F238E27FC236}">
                <a16:creationId xmlns="" xmlns:a16="http://schemas.microsoft.com/office/drawing/2014/main" id="{DBBEE314-2BEA-4DF1-B73A-EB72B11B40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5053812"/>
            <a:ext cx="4857328" cy="1500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989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2F2118D-F26D-4188-B8DF-C0447B65BACB}"/>
              </a:ext>
            </a:extLst>
          </p:cNvPr>
          <p:cNvSpPr>
            <a:spLocks noGrp="1"/>
          </p:cNvSpPr>
          <p:nvPr>
            <p:ph type="title"/>
          </p:nvPr>
        </p:nvSpPr>
        <p:spPr/>
        <p:txBody>
          <a:bodyPr>
            <a:noAutofit/>
          </a:bodyPr>
          <a:lstStyle/>
          <a:p>
            <a:r>
              <a:rPr lang="es-MX" sz="2800" dirty="0"/>
              <a:t>Para que la información financiera sea útil, ésta debe ser:</a:t>
            </a:r>
          </a:p>
        </p:txBody>
      </p:sp>
      <p:sp>
        <p:nvSpPr>
          <p:cNvPr id="3" name="Marcador de contenido 2">
            <a:extLst>
              <a:ext uri="{FF2B5EF4-FFF2-40B4-BE49-F238E27FC236}">
                <a16:creationId xmlns="" xmlns:a16="http://schemas.microsoft.com/office/drawing/2014/main" id="{5101E672-9C0D-44E7-9F21-97B140B423AD}"/>
              </a:ext>
            </a:extLst>
          </p:cNvPr>
          <p:cNvSpPr>
            <a:spLocks noGrp="1"/>
          </p:cNvSpPr>
          <p:nvPr>
            <p:ph idx="1"/>
          </p:nvPr>
        </p:nvSpPr>
        <p:spPr/>
        <p:txBody>
          <a:bodyPr>
            <a:normAutofit/>
          </a:bodyPr>
          <a:lstStyle/>
          <a:p>
            <a:r>
              <a:rPr lang="es-MX" dirty="0"/>
              <a:t>Confiable: Por esta característica, el usuario acepta y utiliza la información para tomar decisiones. </a:t>
            </a:r>
          </a:p>
        </p:txBody>
      </p:sp>
      <p:pic>
        <p:nvPicPr>
          <p:cNvPr id="14338" name="Picture 2" descr="Resultado de imagen para usuarios de nif A-2">
            <a:hlinkClick r:id="rId2"/>
            <a:extLst>
              <a:ext uri="{FF2B5EF4-FFF2-40B4-BE49-F238E27FC236}">
                <a16:creationId xmlns="" xmlns:a16="http://schemas.microsoft.com/office/drawing/2014/main" id="{E00559C8-819A-48FE-88DE-A1BE2E4912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312" y="4221088"/>
            <a:ext cx="5667375" cy="159829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usuarios de nif A-2">
            <a:hlinkClick r:id="rId4"/>
            <a:extLst>
              <a:ext uri="{FF2B5EF4-FFF2-40B4-BE49-F238E27FC236}">
                <a16:creationId xmlns="" xmlns:a16="http://schemas.microsoft.com/office/drawing/2014/main" id="{18318B0B-0358-4334-A9D6-C81B0410A9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9256" y="30093"/>
            <a:ext cx="1994744" cy="1233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8285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29F1F04-E468-47B0-AA60-85068FAAD2B2}"/>
              </a:ext>
            </a:extLst>
          </p:cNvPr>
          <p:cNvSpPr>
            <a:spLocks noGrp="1"/>
          </p:cNvSpPr>
          <p:nvPr>
            <p:ph idx="1"/>
          </p:nvPr>
        </p:nvSpPr>
        <p:spPr/>
        <p:txBody>
          <a:bodyPr/>
          <a:lstStyle/>
          <a:p>
            <a:pPr algn="just"/>
            <a:r>
              <a:rPr lang="es-MX" dirty="0"/>
              <a:t>Relevante: La información debe ejercer influencia sobre las decisiones económicas de quienes la emplean; asimismo debe ayudarles a elaborar predicciones sobre las consecuencias de acontecimientos pasados, en la confirmación o modificación de expectativas. </a:t>
            </a:r>
          </a:p>
        </p:txBody>
      </p:sp>
    </p:spTree>
    <p:extLst>
      <p:ext uri="{BB962C8B-B14F-4D97-AF65-F5344CB8AC3E}">
        <p14:creationId xmlns:p14="http://schemas.microsoft.com/office/powerpoint/2010/main" val="1221829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dirty="0" smtClean="0"/>
              <a:t>Estructura de la unidad de aprendizaje</a:t>
            </a:r>
            <a:endParaRPr lang="es-ES_tradnl" dirty="0"/>
          </a:p>
        </p:txBody>
      </p:sp>
      <p:sp>
        <p:nvSpPr>
          <p:cNvPr id="3" name="Marcador de contenido 2"/>
          <p:cNvSpPr>
            <a:spLocks noGrp="1"/>
          </p:cNvSpPr>
          <p:nvPr>
            <p:ph idx="1"/>
          </p:nvPr>
        </p:nvSpPr>
        <p:spPr/>
        <p:txBody>
          <a:bodyPr>
            <a:normAutofit lnSpcReduction="10000"/>
          </a:bodyPr>
          <a:lstStyle/>
          <a:p>
            <a:pPr marL="681228" indent="-571500">
              <a:buFont typeface="+mj-lt"/>
              <a:buAutoNum type="romanUcPeriod"/>
            </a:pPr>
            <a:r>
              <a:rPr lang="es-ES_tradnl" dirty="0" smtClean="0"/>
              <a:t>Investigar </a:t>
            </a:r>
            <a:r>
              <a:rPr lang="es-ES_tradnl" dirty="0"/>
              <a:t>la importancia de la Contabilidad Financiera en la </a:t>
            </a:r>
            <a:r>
              <a:rPr lang="es-ES_tradnl" dirty="0" smtClean="0"/>
              <a:t>economía. </a:t>
            </a:r>
            <a:endParaRPr lang="es-ES_tradnl" dirty="0"/>
          </a:p>
          <a:p>
            <a:pPr marL="681228" indent="-571500">
              <a:buFont typeface="+mj-lt"/>
              <a:buAutoNum type="romanUcPeriod"/>
            </a:pPr>
            <a:r>
              <a:rPr lang="es-ES_tradnl" b="1" dirty="0" smtClean="0">
                <a:solidFill>
                  <a:srgbClr val="7030A0"/>
                </a:solidFill>
              </a:rPr>
              <a:t>Analizar </a:t>
            </a:r>
            <a:r>
              <a:rPr lang="es-ES_tradnl" b="1" dirty="0">
                <a:solidFill>
                  <a:srgbClr val="7030A0"/>
                </a:solidFill>
              </a:rPr>
              <a:t>el contenido general de la NIF A-1 </a:t>
            </a:r>
          </a:p>
          <a:p>
            <a:pPr marL="681228" indent="-571500">
              <a:buFont typeface="+mj-lt"/>
              <a:buAutoNum type="romanUcPeriod"/>
            </a:pPr>
            <a:r>
              <a:rPr lang="es-ES_tradnl" dirty="0" smtClean="0"/>
              <a:t>Diseñar </a:t>
            </a:r>
            <a:r>
              <a:rPr lang="es-ES_tradnl" dirty="0"/>
              <a:t>el Ciclo contable de la entidad </a:t>
            </a:r>
          </a:p>
          <a:p>
            <a:pPr marL="681228" indent="-571500">
              <a:buFont typeface="+mj-lt"/>
              <a:buAutoNum type="romanUcPeriod"/>
            </a:pPr>
            <a:r>
              <a:rPr lang="es-ES_tradnl" dirty="0" smtClean="0"/>
              <a:t>Formular </a:t>
            </a:r>
            <a:r>
              <a:rPr lang="es-ES_tradnl" dirty="0"/>
              <a:t>el Estado de Resultados y el Balance General. </a:t>
            </a:r>
          </a:p>
          <a:p>
            <a:pPr marL="681228" indent="-571500">
              <a:buFont typeface="+mj-lt"/>
              <a:buAutoNum type="romanUcPeriod"/>
            </a:pPr>
            <a:r>
              <a:rPr lang="es-ES_tradnl" dirty="0" smtClean="0"/>
              <a:t>Utilizar </a:t>
            </a:r>
            <a:r>
              <a:rPr lang="es-ES_tradnl" dirty="0"/>
              <a:t>el manual contable </a:t>
            </a:r>
          </a:p>
          <a:p>
            <a:pPr marL="681228" indent="-571500">
              <a:buFont typeface="+mj-lt"/>
              <a:buAutoNum type="romanUcPeriod"/>
            </a:pPr>
            <a:r>
              <a:rPr lang="es-ES_tradnl" dirty="0" smtClean="0"/>
              <a:t>Formular </a:t>
            </a:r>
            <a:r>
              <a:rPr lang="es-ES_tradnl" dirty="0"/>
              <a:t>Balanza de </a:t>
            </a:r>
            <a:r>
              <a:rPr lang="es-ES_tradnl" dirty="0" smtClean="0"/>
              <a:t>comprobación </a:t>
            </a:r>
            <a:endParaRPr lang="es-ES_tradnl" dirty="0"/>
          </a:p>
          <a:p>
            <a:pPr marL="681228" indent="-571500">
              <a:buFont typeface="+mj-lt"/>
              <a:buAutoNum type="romanUcPeriod"/>
            </a:pPr>
            <a:r>
              <a:rPr lang="es-ES_tradnl" dirty="0" smtClean="0"/>
              <a:t>Registrar </a:t>
            </a:r>
            <a:r>
              <a:rPr lang="es-ES_tradnl" dirty="0"/>
              <a:t>operaciones en el Sistema de Diario Continental </a:t>
            </a:r>
          </a:p>
          <a:p>
            <a:endParaRPr lang="es-ES_tradnl" dirty="0"/>
          </a:p>
        </p:txBody>
      </p:sp>
    </p:spTree>
    <p:extLst>
      <p:ext uri="{BB962C8B-B14F-4D97-AF65-F5344CB8AC3E}">
        <p14:creationId xmlns:p14="http://schemas.microsoft.com/office/powerpoint/2010/main" val="10714556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76808CA-D373-46B7-B15A-5CC0A996628B}"/>
              </a:ext>
            </a:extLst>
          </p:cNvPr>
          <p:cNvSpPr>
            <a:spLocks noGrp="1"/>
          </p:cNvSpPr>
          <p:nvPr>
            <p:ph idx="1"/>
          </p:nvPr>
        </p:nvSpPr>
        <p:spPr>
          <a:xfrm>
            <a:off x="457200" y="1916832"/>
            <a:ext cx="8229600" cy="4657704"/>
          </a:xfrm>
        </p:spPr>
        <p:txBody>
          <a:bodyPr/>
          <a:lstStyle/>
          <a:p>
            <a:r>
              <a:rPr lang="es-MX" dirty="0"/>
              <a:t>Comprensible: La información debe ser fácilmente entendible para los usuarios.</a:t>
            </a:r>
          </a:p>
        </p:txBody>
      </p:sp>
      <p:pic>
        <p:nvPicPr>
          <p:cNvPr id="16414" name="Picture 30" descr="Resultado de imagen para informacion clara y precisa">
            <a:hlinkClick r:id="rId2"/>
            <a:extLst>
              <a:ext uri="{FF2B5EF4-FFF2-40B4-BE49-F238E27FC236}">
                <a16:creationId xmlns="" xmlns:a16="http://schemas.microsoft.com/office/drawing/2014/main" id="{47CFA313-4B56-4CE0-A758-239CF614E9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126496"/>
            <a:ext cx="1954560" cy="1814837"/>
          </a:xfrm>
          <a:prstGeom prst="rect">
            <a:avLst/>
          </a:prstGeom>
          <a:noFill/>
          <a:extLst>
            <a:ext uri="{909E8E84-426E-40DD-AFC4-6F175D3DCCD1}">
              <a14:hiddenFill xmlns:a14="http://schemas.microsoft.com/office/drawing/2010/main">
                <a:solidFill>
                  <a:srgbClr val="FFFFFF"/>
                </a:solidFill>
              </a14:hiddenFill>
            </a:ext>
          </a:extLst>
        </p:spPr>
      </p:pic>
      <p:pic>
        <p:nvPicPr>
          <p:cNvPr id="16416" name="Picture 32" descr="Resultado de imagen para informacion clara y precisa">
            <a:hlinkClick r:id="rId4"/>
            <a:extLst>
              <a:ext uri="{FF2B5EF4-FFF2-40B4-BE49-F238E27FC236}">
                <a16:creationId xmlns="" xmlns:a16="http://schemas.microsoft.com/office/drawing/2014/main" id="{E23D0E22-6575-401F-A67B-1792AE90F1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176" y="2924944"/>
            <a:ext cx="2697088" cy="1832422"/>
          </a:xfrm>
          <a:prstGeom prst="rect">
            <a:avLst/>
          </a:prstGeom>
          <a:noFill/>
          <a:extLst>
            <a:ext uri="{909E8E84-426E-40DD-AFC4-6F175D3DCCD1}">
              <a14:hiddenFill xmlns:a14="http://schemas.microsoft.com/office/drawing/2010/main">
                <a:solidFill>
                  <a:srgbClr val="FFFFFF"/>
                </a:solidFill>
              </a14:hiddenFill>
            </a:ext>
          </a:extLst>
        </p:spPr>
      </p:pic>
      <p:pic>
        <p:nvPicPr>
          <p:cNvPr id="16418" name="Picture 34" descr="Resultado de imagen para informacion clara y precisa">
            <a:hlinkClick r:id="rId6"/>
            <a:extLst>
              <a:ext uri="{FF2B5EF4-FFF2-40B4-BE49-F238E27FC236}">
                <a16:creationId xmlns="" xmlns:a16="http://schemas.microsoft.com/office/drawing/2014/main" id="{FEA4EBCB-E657-4593-87AF-63834BB5E5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8887" y="4581128"/>
            <a:ext cx="2790825" cy="163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098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CF10AC8-95E3-4072-B050-D0EA52428F23}"/>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FFCCC186-64B3-4B12-85AA-B56D015334B1}"/>
              </a:ext>
            </a:extLst>
          </p:cNvPr>
          <p:cNvSpPr>
            <a:spLocks noGrp="1"/>
          </p:cNvSpPr>
          <p:nvPr>
            <p:ph idx="1"/>
          </p:nvPr>
        </p:nvSpPr>
        <p:spPr/>
        <p:txBody>
          <a:bodyPr/>
          <a:lstStyle/>
          <a:p>
            <a:endParaRPr lang="es-MX"/>
          </a:p>
        </p:txBody>
      </p:sp>
      <p:pic>
        <p:nvPicPr>
          <p:cNvPr id="15362" name="Picture 2" descr="Resultado de imagen para informacion comprensible">
            <a:hlinkClick r:id="rId2"/>
            <a:extLst>
              <a:ext uri="{FF2B5EF4-FFF2-40B4-BE49-F238E27FC236}">
                <a16:creationId xmlns="" xmlns:a16="http://schemas.microsoft.com/office/drawing/2014/main" id="{C10414BE-2EA1-42E7-A164-39FC279704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43000"/>
            <a:ext cx="8229599" cy="5431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886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030E405-F09F-40BE-AEC1-965BEC00A5A6}"/>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3159AD4E-ED3A-4277-AA1A-ABB82CE7EFAE}"/>
              </a:ext>
            </a:extLst>
          </p:cNvPr>
          <p:cNvSpPr>
            <a:spLocks noGrp="1"/>
          </p:cNvSpPr>
          <p:nvPr>
            <p:ph idx="1"/>
          </p:nvPr>
        </p:nvSpPr>
        <p:spPr/>
        <p:txBody>
          <a:bodyPr>
            <a:normAutofit/>
          </a:bodyPr>
          <a:lstStyle/>
          <a:p>
            <a:pPr marL="109728" indent="0" algn="ctr">
              <a:buNone/>
            </a:pPr>
            <a:endParaRPr lang="es-MX" sz="5400" b="1" dirty="0"/>
          </a:p>
          <a:p>
            <a:pPr marL="109728" indent="0" algn="ctr">
              <a:buNone/>
            </a:pPr>
            <a:r>
              <a:rPr lang="es-MX" sz="5400" b="1" dirty="0"/>
              <a:t>Usuarios de la información financiera</a:t>
            </a:r>
          </a:p>
        </p:txBody>
      </p:sp>
      <p:pic>
        <p:nvPicPr>
          <p:cNvPr id="10242" name="Picture 2" descr="Resultado de imagen para usuarios dela informacion financiera">
            <a:hlinkClick r:id="rId2"/>
            <a:extLst>
              <a:ext uri="{FF2B5EF4-FFF2-40B4-BE49-F238E27FC236}">
                <a16:creationId xmlns="" xmlns:a16="http://schemas.microsoft.com/office/drawing/2014/main" id="{21906F30-80E2-4811-85F7-23ECA40828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80728"/>
            <a:ext cx="8363272" cy="1625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821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A9FF335-31F6-43C0-B6C6-F02D2F5A7DE7}"/>
              </a:ext>
            </a:extLst>
          </p:cNvPr>
          <p:cNvSpPr>
            <a:spLocks noGrp="1"/>
          </p:cNvSpPr>
          <p:nvPr>
            <p:ph idx="1"/>
          </p:nvPr>
        </p:nvSpPr>
        <p:spPr/>
        <p:txBody>
          <a:bodyPr/>
          <a:lstStyle/>
          <a:p>
            <a:pPr algn="just"/>
            <a:r>
              <a:rPr lang="es-MX" dirty="0"/>
              <a:t>El término en la información financiera de “usuario general” NIF A-2 se refiere a las personas interesadas en la organización.</a:t>
            </a:r>
          </a:p>
        </p:txBody>
      </p:sp>
      <p:pic>
        <p:nvPicPr>
          <p:cNvPr id="11266" name="Picture 2" descr="Resultado de imagen para usuarios de nif A-2">
            <a:hlinkClick r:id="rId2"/>
            <a:extLst>
              <a:ext uri="{FF2B5EF4-FFF2-40B4-BE49-F238E27FC236}">
                <a16:creationId xmlns="" xmlns:a16="http://schemas.microsoft.com/office/drawing/2014/main" id="{F223DCFB-FFB5-4CE2-90BF-3CC52FCF3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50" y="4077072"/>
            <a:ext cx="5295900" cy="191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20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A157028-3F58-4341-9CC1-1D4B5720EBE9}"/>
              </a:ext>
            </a:extLst>
          </p:cNvPr>
          <p:cNvSpPr>
            <a:spLocks noGrp="1"/>
          </p:cNvSpPr>
          <p:nvPr>
            <p:ph idx="1"/>
          </p:nvPr>
        </p:nvSpPr>
        <p:spPr/>
        <p:txBody>
          <a:bodyPr/>
          <a:lstStyle/>
          <a:p>
            <a:r>
              <a:rPr lang="es-MX" dirty="0"/>
              <a:t>Accionistas o dueños.</a:t>
            </a:r>
          </a:p>
          <a:p>
            <a:r>
              <a:rPr lang="es-MX" dirty="0"/>
              <a:t> Patrocinadores (en el caso de las entidades no lucrativas).</a:t>
            </a:r>
          </a:p>
          <a:p>
            <a:r>
              <a:rPr lang="es-MX" dirty="0"/>
              <a:t>Administradores.</a:t>
            </a:r>
          </a:p>
          <a:p>
            <a:r>
              <a:rPr lang="es-MX" dirty="0"/>
              <a:t> Acreedores</a:t>
            </a:r>
          </a:p>
        </p:txBody>
      </p:sp>
      <p:pic>
        <p:nvPicPr>
          <p:cNvPr id="17410" name="Picture 2" descr="Resultado de imagen para usuarios de nif A-2">
            <a:hlinkClick r:id="rId2"/>
            <a:extLst>
              <a:ext uri="{FF2B5EF4-FFF2-40B4-BE49-F238E27FC236}">
                <a16:creationId xmlns="" xmlns:a16="http://schemas.microsoft.com/office/drawing/2014/main" id="{FEDB1E86-27D1-458E-B9DC-EF02C392A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725144"/>
            <a:ext cx="7200800"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6177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5976AA5-1788-4303-A399-4EB661FAB2A5}"/>
              </a:ext>
            </a:extLst>
          </p:cNvPr>
          <p:cNvSpPr>
            <a:spLocks noGrp="1"/>
          </p:cNvSpPr>
          <p:nvPr>
            <p:ph idx="1"/>
          </p:nvPr>
        </p:nvSpPr>
        <p:spPr/>
        <p:txBody>
          <a:bodyPr/>
          <a:lstStyle/>
          <a:p>
            <a:pPr algn="just"/>
            <a:r>
              <a:rPr lang="es-MX" dirty="0"/>
              <a:t>Altos mandos corporativos y órganos de supervisión para la administración, tanto internos como externos.</a:t>
            </a:r>
          </a:p>
          <a:p>
            <a:r>
              <a:rPr lang="es-MX" dirty="0"/>
              <a:t>Beneficiarios.</a:t>
            </a:r>
          </a:p>
          <a:p>
            <a:r>
              <a:rPr lang="es-MX" dirty="0"/>
              <a:t>Clientes.</a:t>
            </a:r>
          </a:p>
        </p:txBody>
      </p:sp>
      <p:pic>
        <p:nvPicPr>
          <p:cNvPr id="18434" name="Picture 2" descr="Resultado de imagen para gerencia">
            <a:hlinkClick r:id="rId2"/>
            <a:extLst>
              <a:ext uri="{FF2B5EF4-FFF2-40B4-BE49-F238E27FC236}">
                <a16:creationId xmlns="" xmlns:a16="http://schemas.microsoft.com/office/drawing/2014/main" id="{76DF2948-BA0E-4290-9741-A711FE9DC4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725144"/>
            <a:ext cx="7096125" cy="1849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7308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E7316C0-7C57-47EF-96C1-A3DF95F4712D}"/>
              </a:ext>
            </a:extLst>
          </p:cNvPr>
          <p:cNvSpPr>
            <a:spLocks noGrp="1"/>
          </p:cNvSpPr>
          <p:nvPr>
            <p:ph idx="1"/>
          </p:nvPr>
        </p:nvSpPr>
        <p:spPr/>
        <p:txBody>
          <a:bodyPr/>
          <a:lstStyle/>
          <a:p>
            <a:r>
              <a:rPr lang="es-MX" dirty="0"/>
              <a:t>Empleados.</a:t>
            </a:r>
          </a:p>
          <a:p>
            <a:r>
              <a:rPr lang="es-MX" dirty="0"/>
              <a:t> Gobierno.</a:t>
            </a:r>
          </a:p>
          <a:p>
            <a:r>
              <a:rPr lang="es-MX" dirty="0"/>
              <a:t>Oficinas recaudadoras de impuestos.</a:t>
            </a:r>
          </a:p>
        </p:txBody>
      </p:sp>
      <p:pic>
        <p:nvPicPr>
          <p:cNvPr id="19458" name="Picture 2" descr="Imagen relacionada">
            <a:hlinkClick r:id="rId2"/>
            <a:extLst>
              <a:ext uri="{FF2B5EF4-FFF2-40B4-BE49-F238E27FC236}">
                <a16:creationId xmlns="" xmlns:a16="http://schemas.microsoft.com/office/drawing/2014/main" id="{AD2FDE45-0A9F-4415-A304-124B16F68B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005063"/>
            <a:ext cx="2129978" cy="227399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n relacionada">
            <a:hlinkClick r:id="rId4"/>
            <a:extLst>
              <a:ext uri="{FF2B5EF4-FFF2-40B4-BE49-F238E27FC236}">
                <a16:creationId xmlns="" xmlns:a16="http://schemas.microsoft.com/office/drawing/2014/main" id="{2198D688-36F1-4B3A-B21A-50F50637562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040" y="4365104"/>
            <a:ext cx="2509937" cy="1553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906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54E6475-4C3F-4AAE-B82A-966128264F81}"/>
              </a:ext>
            </a:extLst>
          </p:cNvPr>
          <p:cNvSpPr>
            <a:spLocks noGrp="1"/>
          </p:cNvSpPr>
          <p:nvPr>
            <p:ph idx="1"/>
          </p:nvPr>
        </p:nvSpPr>
        <p:spPr/>
        <p:txBody>
          <a:bodyPr/>
          <a:lstStyle/>
          <a:p>
            <a:r>
              <a:rPr lang="es-MX" dirty="0"/>
              <a:t>Organismos reguladores de funcionamiento de entidades específicas.</a:t>
            </a:r>
          </a:p>
        </p:txBody>
      </p:sp>
      <p:pic>
        <p:nvPicPr>
          <p:cNvPr id="20484" name="Picture 4" descr="Resultado de imagen para organismos reguladores">
            <a:hlinkClick r:id="rId2"/>
            <a:extLst>
              <a:ext uri="{FF2B5EF4-FFF2-40B4-BE49-F238E27FC236}">
                <a16:creationId xmlns="" xmlns:a16="http://schemas.microsoft.com/office/drawing/2014/main" id="{5AF5A5E6-63BB-496A-AA4F-66DBDFCCA8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3212976"/>
            <a:ext cx="2871787" cy="2785496"/>
          </a:xfrm>
          <a:prstGeom prst="rect">
            <a:avLst/>
          </a:prstGeom>
          <a:noFill/>
          <a:extLst>
            <a:ext uri="{909E8E84-426E-40DD-AFC4-6F175D3DCCD1}">
              <a14:hiddenFill xmlns:a14="http://schemas.microsoft.com/office/drawing/2010/main">
                <a:solidFill>
                  <a:srgbClr val="FFFFFF"/>
                </a:solidFill>
              </a14:hiddenFill>
            </a:ext>
          </a:extLst>
        </p:spPr>
      </p:pic>
      <p:pic>
        <p:nvPicPr>
          <p:cNvPr id="20488" name="Picture 8" descr="Resultado de imagen para organismos reguladores">
            <a:hlinkClick r:id="rId4"/>
            <a:extLst>
              <a:ext uri="{FF2B5EF4-FFF2-40B4-BE49-F238E27FC236}">
                <a16:creationId xmlns="" xmlns:a16="http://schemas.microsoft.com/office/drawing/2014/main" id="{0B467B1E-69DD-4D1F-9CAD-DD0C915C35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6415" y="3635005"/>
            <a:ext cx="2735585" cy="235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695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ABA9715-8831-4C87-92AF-1D62A9022E0D}"/>
              </a:ext>
            </a:extLst>
          </p:cNvPr>
          <p:cNvSpPr>
            <a:spLocks noGrp="1"/>
          </p:cNvSpPr>
          <p:nvPr>
            <p:ph type="title"/>
          </p:nvPr>
        </p:nvSpPr>
        <p:spPr/>
        <p:txBody>
          <a:bodyPr/>
          <a:lstStyle/>
          <a:p>
            <a:endParaRPr lang="es-MX"/>
          </a:p>
        </p:txBody>
      </p:sp>
      <p:pic>
        <p:nvPicPr>
          <p:cNvPr id="4" name="Picture 6" descr="Resultado de imagen para organismos reguladores">
            <a:hlinkClick r:id="rId2"/>
            <a:extLst>
              <a:ext uri="{FF2B5EF4-FFF2-40B4-BE49-F238E27FC236}">
                <a16:creationId xmlns="" xmlns:a16="http://schemas.microsoft.com/office/drawing/2014/main" id="{5884E06A-43DF-4DE6-A950-7F951BFA087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143000"/>
            <a:ext cx="8229600" cy="5430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37239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70DDBA8-017B-47CE-BED9-A4DCB19FD087}"/>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066152A3-30D4-4564-BDF6-3890436C4D23}"/>
              </a:ext>
            </a:extLst>
          </p:cNvPr>
          <p:cNvSpPr>
            <a:spLocks noGrp="1"/>
          </p:cNvSpPr>
          <p:nvPr>
            <p:ph idx="1"/>
          </p:nvPr>
        </p:nvSpPr>
        <p:spPr/>
        <p:txBody>
          <a:bodyPr/>
          <a:lstStyle/>
          <a:p>
            <a:endParaRPr lang="es-MX" dirty="0"/>
          </a:p>
        </p:txBody>
      </p:sp>
      <p:pic>
        <p:nvPicPr>
          <p:cNvPr id="21506" name="Picture 2" descr="Resultado de imagen para organismos reguladores">
            <a:hlinkClick r:id="rId2"/>
            <a:extLst>
              <a:ext uri="{FF2B5EF4-FFF2-40B4-BE49-F238E27FC236}">
                <a16:creationId xmlns="" xmlns:a16="http://schemas.microsoft.com/office/drawing/2014/main" id="{380B59E5-6D06-44AB-A3C8-0F4D13C149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43000"/>
            <a:ext cx="8363272" cy="5431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35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066800"/>
          </a:xfrm>
        </p:spPr>
        <p:txBody>
          <a:bodyPr/>
          <a:lstStyle/>
          <a:p>
            <a:r>
              <a:rPr lang="es-ES" b="1" dirty="0"/>
              <a:t>Contenido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24144960"/>
              </p:ext>
            </p:extLst>
          </p:nvPr>
        </p:nvGraphicFramePr>
        <p:xfrm>
          <a:off x="457200" y="1772816"/>
          <a:ext cx="8291264" cy="4801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563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2B581BA-7C93-4FC0-A82A-A8DDDE06C9BA}"/>
              </a:ext>
            </a:extLst>
          </p:cNvPr>
          <p:cNvSpPr>
            <a:spLocks noGrp="1"/>
          </p:cNvSpPr>
          <p:nvPr>
            <p:ph idx="1"/>
          </p:nvPr>
        </p:nvSpPr>
        <p:spPr/>
        <p:txBody>
          <a:bodyPr/>
          <a:lstStyle/>
          <a:p>
            <a:pPr algn="just">
              <a:lnSpc>
                <a:spcPct val="150000"/>
              </a:lnSpc>
            </a:pPr>
            <a:r>
              <a:rPr lang="es-MX" dirty="0"/>
              <a:t>Como se puedes observar, el usuario general necesita de la información financiera para poder tomar decisiones en los diferentes contextos que se presenten.</a:t>
            </a:r>
          </a:p>
        </p:txBody>
      </p:sp>
    </p:spTree>
    <p:extLst>
      <p:ext uri="{BB962C8B-B14F-4D97-AF65-F5344CB8AC3E}">
        <p14:creationId xmlns:p14="http://schemas.microsoft.com/office/powerpoint/2010/main" val="14414081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3D0C43-8A2D-4B89-9818-ACC7823317C9}"/>
              </a:ext>
            </a:extLst>
          </p:cNvPr>
          <p:cNvSpPr>
            <a:spLocks noGrp="1"/>
          </p:cNvSpPr>
          <p:nvPr>
            <p:ph idx="1"/>
          </p:nvPr>
        </p:nvSpPr>
        <p:spPr/>
        <p:txBody>
          <a:bodyPr/>
          <a:lstStyle/>
          <a:p>
            <a:r>
              <a:rPr lang="es-MX" dirty="0"/>
              <a:t>Ejemplo.</a:t>
            </a:r>
          </a:p>
          <a:p>
            <a:pPr marL="109728" indent="0" algn="just">
              <a:buNone/>
            </a:pPr>
            <a:r>
              <a:rPr lang="es-MX" dirty="0"/>
              <a:t>El gerente de producción necesitan información detallada sobre los costos diarios de operación con el fin de controlar las operaciones.</a:t>
            </a:r>
          </a:p>
        </p:txBody>
      </p:sp>
      <p:pic>
        <p:nvPicPr>
          <p:cNvPr id="23554" name="Picture 2" descr="Resultado de imagen para gerente de produccion">
            <a:hlinkClick r:id="rId2"/>
            <a:extLst>
              <a:ext uri="{FF2B5EF4-FFF2-40B4-BE49-F238E27FC236}">
                <a16:creationId xmlns="" xmlns:a16="http://schemas.microsoft.com/office/drawing/2014/main" id="{0A5FFF05-3992-422C-9332-85D1D50954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4221088"/>
            <a:ext cx="2647181" cy="2220838"/>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descr="Resultado de imagen para gerente de produccion mujer">
            <a:hlinkClick r:id="rId4"/>
            <a:extLst>
              <a:ext uri="{FF2B5EF4-FFF2-40B4-BE49-F238E27FC236}">
                <a16:creationId xmlns="" xmlns:a16="http://schemas.microsoft.com/office/drawing/2014/main" id="{16EA1D2F-CE88-4A40-9EF9-A51ED8E2E6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2492" y="4298405"/>
            <a:ext cx="3240360" cy="2171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803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19C7C93-4DEC-42F2-B74F-A5C25B5720E3}"/>
              </a:ext>
            </a:extLst>
          </p:cNvPr>
          <p:cNvSpPr>
            <a:spLocks noGrp="1"/>
          </p:cNvSpPr>
          <p:nvPr>
            <p:ph idx="1"/>
          </p:nvPr>
        </p:nvSpPr>
        <p:spPr/>
        <p:txBody>
          <a:bodyPr/>
          <a:lstStyle/>
          <a:p>
            <a:pPr marL="109728" indent="0">
              <a:buNone/>
            </a:pPr>
            <a:r>
              <a:rPr lang="es-MX" dirty="0"/>
              <a:t>Otros ejemplos</a:t>
            </a:r>
          </a:p>
          <a:p>
            <a:r>
              <a:rPr lang="es-MX" dirty="0"/>
              <a:t>Accionistas.</a:t>
            </a:r>
          </a:p>
          <a:p>
            <a:r>
              <a:rPr lang="es-MX" dirty="0"/>
              <a:t>Dueños.</a:t>
            </a:r>
          </a:p>
          <a:p>
            <a:r>
              <a:rPr lang="es-MX" dirty="0"/>
              <a:t>Patrocinadores.</a:t>
            </a:r>
          </a:p>
          <a:p>
            <a:r>
              <a:rPr lang="es-MX" dirty="0"/>
              <a:t>Órganos de supervisión y vigilancia corporativos, internos y externos.</a:t>
            </a:r>
          </a:p>
          <a:p>
            <a:endParaRPr lang="es-MX" dirty="0"/>
          </a:p>
        </p:txBody>
      </p:sp>
    </p:spTree>
    <p:extLst>
      <p:ext uri="{BB962C8B-B14F-4D97-AF65-F5344CB8AC3E}">
        <p14:creationId xmlns:p14="http://schemas.microsoft.com/office/powerpoint/2010/main" val="2420814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3AF56D-469C-4CA7-A3D6-6C378CFD184A}"/>
              </a:ext>
            </a:extLst>
          </p:cNvPr>
          <p:cNvSpPr>
            <a:spLocks noGrp="1"/>
          </p:cNvSpPr>
          <p:nvPr>
            <p:ph idx="1"/>
          </p:nvPr>
        </p:nvSpPr>
        <p:spPr/>
        <p:txBody>
          <a:bodyPr/>
          <a:lstStyle/>
          <a:p>
            <a:r>
              <a:rPr lang="es-MX" dirty="0"/>
              <a:t>Administradores.</a:t>
            </a:r>
          </a:p>
          <a:p>
            <a:r>
              <a:rPr lang="es-MX" dirty="0"/>
              <a:t>Proveedores.</a:t>
            </a:r>
          </a:p>
          <a:p>
            <a:r>
              <a:rPr lang="es-MX" dirty="0"/>
              <a:t>Acreedores.</a:t>
            </a:r>
          </a:p>
          <a:p>
            <a:r>
              <a:rPr lang="es-MX" dirty="0"/>
              <a:t>Empleados.</a:t>
            </a:r>
          </a:p>
          <a:p>
            <a:r>
              <a:rPr lang="es-MX" dirty="0"/>
              <a:t>Clientes.</a:t>
            </a:r>
          </a:p>
          <a:p>
            <a:pPr marL="109728" indent="0">
              <a:buNone/>
            </a:pPr>
            <a:endParaRPr lang="es-MX" dirty="0"/>
          </a:p>
        </p:txBody>
      </p:sp>
      <p:pic>
        <p:nvPicPr>
          <p:cNvPr id="24578" name="Picture 2" descr="Resultado de imagen para gerente de produccion mujer">
            <a:hlinkClick r:id="rId2"/>
            <a:extLst>
              <a:ext uri="{FF2B5EF4-FFF2-40B4-BE49-F238E27FC236}">
                <a16:creationId xmlns="" xmlns:a16="http://schemas.microsoft.com/office/drawing/2014/main" id="{8CC3783C-E5B1-4FF7-9940-944F7BD8EC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9619" y="2249424"/>
            <a:ext cx="2647181" cy="1755640"/>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Resultado de imagen para gerente de produccion mujer">
            <a:hlinkClick r:id="rId4"/>
            <a:extLst>
              <a:ext uri="{FF2B5EF4-FFF2-40B4-BE49-F238E27FC236}">
                <a16:creationId xmlns="" xmlns:a16="http://schemas.microsoft.com/office/drawing/2014/main" id="{3A6AF31D-A2B5-4DAC-B10B-D1BDF23834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4725144"/>
            <a:ext cx="2857500"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Resultado de imagen para proveedores">
            <a:hlinkClick r:id="rId6"/>
            <a:extLst>
              <a:ext uri="{FF2B5EF4-FFF2-40B4-BE49-F238E27FC236}">
                <a16:creationId xmlns="" xmlns:a16="http://schemas.microsoft.com/office/drawing/2014/main" id="{1576F20B-94E3-418C-9B5D-851D44BA20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2743" y="4487986"/>
            <a:ext cx="3439269" cy="1717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4385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3D0B81B-8F1C-4E9C-A99E-2D13F816B51C}"/>
              </a:ext>
            </a:extLst>
          </p:cNvPr>
          <p:cNvSpPr>
            <a:spLocks noGrp="1"/>
          </p:cNvSpPr>
          <p:nvPr>
            <p:ph idx="1"/>
          </p:nvPr>
        </p:nvSpPr>
        <p:spPr/>
        <p:txBody>
          <a:bodyPr/>
          <a:lstStyle/>
          <a:p>
            <a:r>
              <a:rPr lang="es-MX" dirty="0"/>
              <a:t>Unidades gubernamentales.</a:t>
            </a:r>
          </a:p>
          <a:p>
            <a:r>
              <a:rPr lang="es-MX" dirty="0"/>
              <a:t>Contribuyentes de impuestos.</a:t>
            </a:r>
          </a:p>
          <a:p>
            <a:r>
              <a:rPr lang="es-MX" dirty="0"/>
              <a:t>Organismos reguladores.</a:t>
            </a:r>
          </a:p>
          <a:p>
            <a:r>
              <a:rPr lang="es-MX" dirty="0"/>
              <a:t>Otros usuarios.</a:t>
            </a:r>
          </a:p>
          <a:p>
            <a:endParaRPr lang="es-MX" dirty="0"/>
          </a:p>
        </p:txBody>
      </p:sp>
      <p:pic>
        <p:nvPicPr>
          <p:cNvPr id="25602" name="Picture 2" descr="Resultado de imagen para contribuyentes">
            <a:hlinkClick r:id="rId2"/>
            <a:extLst>
              <a:ext uri="{FF2B5EF4-FFF2-40B4-BE49-F238E27FC236}">
                <a16:creationId xmlns="" xmlns:a16="http://schemas.microsoft.com/office/drawing/2014/main" id="{20AC4FC0-888A-497F-9501-38D500D989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340165"/>
            <a:ext cx="6210300" cy="2273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4472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C581890-00C2-4E65-A4AE-CFD5B8FA9B6A}"/>
              </a:ext>
            </a:extLst>
          </p:cNvPr>
          <p:cNvSpPr>
            <a:spLocks noGrp="1"/>
          </p:cNvSpPr>
          <p:nvPr>
            <p:ph idx="1"/>
          </p:nvPr>
        </p:nvSpPr>
        <p:spPr/>
        <p:txBody>
          <a:bodyPr/>
          <a:lstStyle/>
          <a:p>
            <a:pPr algn="just"/>
            <a:r>
              <a:rPr lang="es-MX" dirty="0"/>
              <a:t>El tipo de información que un usuario determinado necesita depende de los tipos de decisiones que debe tomar.</a:t>
            </a:r>
          </a:p>
        </p:txBody>
      </p:sp>
      <p:pic>
        <p:nvPicPr>
          <p:cNvPr id="26626" name="Picture 2" descr="Resultado de imagen para contribuyentes">
            <a:hlinkClick r:id="rId2"/>
            <a:extLst>
              <a:ext uri="{FF2B5EF4-FFF2-40B4-BE49-F238E27FC236}">
                <a16:creationId xmlns="" xmlns:a16="http://schemas.microsoft.com/office/drawing/2014/main" id="{1A510919-70B5-470B-9370-E0C7715DAB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077072"/>
            <a:ext cx="33337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Resultado de imagen para contribuyentes">
            <a:hlinkClick r:id="rId4"/>
            <a:extLst>
              <a:ext uri="{FF2B5EF4-FFF2-40B4-BE49-F238E27FC236}">
                <a16:creationId xmlns="" xmlns:a16="http://schemas.microsoft.com/office/drawing/2014/main" id="{4D164AC1-C07B-4318-86F9-43DA6FF52C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7644" y="4653136"/>
            <a:ext cx="3763516" cy="2052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8516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5DAD391-B48C-4FEB-B4F6-1CCE99002C4C}"/>
              </a:ext>
            </a:extLst>
          </p:cNvPr>
          <p:cNvSpPr>
            <a:spLocks noGrp="1"/>
          </p:cNvSpPr>
          <p:nvPr>
            <p:ph idx="1"/>
          </p:nvPr>
        </p:nvSpPr>
        <p:spPr/>
        <p:txBody>
          <a:bodyPr>
            <a:normAutofit/>
          </a:bodyPr>
          <a:lstStyle/>
          <a:p>
            <a:pPr marL="109728" indent="0" algn="ctr">
              <a:buNone/>
            </a:pPr>
            <a:r>
              <a:rPr lang="es-CO" sz="5400" b="1" dirty="0"/>
              <a:t>La contabilidad financiera</a:t>
            </a:r>
            <a:endParaRPr lang="es-MX" sz="5400" dirty="0"/>
          </a:p>
        </p:txBody>
      </p:sp>
      <p:pic>
        <p:nvPicPr>
          <p:cNvPr id="27650" name="Picture 2" descr="https://encrypted-tbn0.gstatic.com/images?q=tbn:ANd9GcTWRcgvhSUR5CKcQmBNzmBLFOM82dIGT0bp3PtJqsi7rFvD__r8b98gzlCM">
            <a:extLst>
              <a:ext uri="{FF2B5EF4-FFF2-40B4-BE49-F238E27FC236}">
                <a16:creationId xmlns="" xmlns:a16="http://schemas.microsoft.com/office/drawing/2014/main" id="{E3D6E2A0-94AE-4294-8C74-FCBC223673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832926"/>
            <a:ext cx="2657475"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421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5E8FADC-FB0D-4A8D-8A87-32B9CF6B15F0}"/>
              </a:ext>
            </a:extLst>
          </p:cNvPr>
          <p:cNvSpPr>
            <a:spLocks noGrp="1"/>
          </p:cNvSpPr>
          <p:nvPr>
            <p:ph idx="1"/>
          </p:nvPr>
        </p:nvSpPr>
        <p:spPr/>
        <p:txBody>
          <a:bodyPr/>
          <a:lstStyle/>
          <a:p>
            <a:pPr algn="just"/>
            <a:r>
              <a:rPr lang="es-CO" dirty="0"/>
              <a:t>Permite obtener en cualquier momento la información ordenada y sistemática sobre el desenvolvimiento económico y financiero de la empresa.</a:t>
            </a:r>
            <a:endParaRPr lang="es-MX" dirty="0"/>
          </a:p>
        </p:txBody>
      </p:sp>
      <p:pic>
        <p:nvPicPr>
          <p:cNvPr id="28674" name="Picture 2" descr="Resultado de imagen para contabilidad financiera animada">
            <a:hlinkClick r:id="rId2"/>
            <a:extLst>
              <a:ext uri="{FF2B5EF4-FFF2-40B4-BE49-F238E27FC236}">
                <a16:creationId xmlns="" xmlns:a16="http://schemas.microsoft.com/office/drawing/2014/main" id="{D46553F8-6D09-46F7-B209-4006656204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947" y="4441142"/>
            <a:ext cx="6600825" cy="1769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854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13C8BF3-25A2-4D3B-B797-3D1A2E8F796C}"/>
              </a:ext>
            </a:extLst>
          </p:cNvPr>
          <p:cNvSpPr>
            <a:spLocks noGrp="1"/>
          </p:cNvSpPr>
          <p:nvPr>
            <p:ph idx="1"/>
          </p:nvPr>
        </p:nvSpPr>
        <p:spPr/>
        <p:txBody>
          <a:bodyPr/>
          <a:lstStyle/>
          <a:p>
            <a:r>
              <a:rPr lang="es-CO" dirty="0"/>
              <a:t>Establecer en términos monetarios, la cuantía de los bienes, deudas y el patrimonio que posee la empresa.</a:t>
            </a:r>
            <a:endParaRPr lang="es-MX" dirty="0"/>
          </a:p>
        </p:txBody>
      </p:sp>
      <p:pic>
        <p:nvPicPr>
          <p:cNvPr id="29698" name="Picture 2" descr="Resultado de imagen para contabilidad financiera animada">
            <a:hlinkClick r:id="rId2"/>
            <a:extLst>
              <a:ext uri="{FF2B5EF4-FFF2-40B4-BE49-F238E27FC236}">
                <a16:creationId xmlns="" xmlns:a16="http://schemas.microsoft.com/office/drawing/2014/main" id="{D23A1EE9-90EB-40D5-80F3-39A568F3FD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429000"/>
            <a:ext cx="5219700" cy="255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4120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F9D7F03-4ED8-4C6B-9B96-3DDC4F5CF313}"/>
              </a:ext>
            </a:extLst>
          </p:cNvPr>
          <p:cNvSpPr>
            <a:spLocks noGrp="1"/>
          </p:cNvSpPr>
          <p:nvPr>
            <p:ph idx="1"/>
          </p:nvPr>
        </p:nvSpPr>
        <p:spPr/>
        <p:txBody>
          <a:bodyPr/>
          <a:lstStyle/>
          <a:p>
            <a:r>
              <a:rPr lang="es-CO" dirty="0"/>
              <a:t>Llevar un control de todos los ingresos y egresos.</a:t>
            </a:r>
            <a:endParaRPr lang="es-MX" dirty="0"/>
          </a:p>
        </p:txBody>
      </p:sp>
      <p:pic>
        <p:nvPicPr>
          <p:cNvPr id="30722" name="Picture 2" descr="Imagen relacionada">
            <a:hlinkClick r:id="rId2"/>
            <a:extLst>
              <a:ext uri="{FF2B5EF4-FFF2-40B4-BE49-F238E27FC236}">
                <a16:creationId xmlns="" xmlns:a16="http://schemas.microsoft.com/office/drawing/2014/main" id="{85EB8AAB-7617-4B15-85D4-E7E20991D8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2996952"/>
            <a:ext cx="28575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Resultado de imagen para contabilidad financiera animada">
            <a:hlinkClick r:id="rId4"/>
            <a:extLst>
              <a:ext uri="{FF2B5EF4-FFF2-40B4-BE49-F238E27FC236}">
                <a16:creationId xmlns="" xmlns:a16="http://schemas.microsoft.com/office/drawing/2014/main" id="{9E74EF8B-2826-462A-98DB-EF5DF20D95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3645024"/>
            <a:ext cx="3888432" cy="2418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550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3DABBFA-0E6D-4E98-86A3-A66F64990862}"/>
              </a:ext>
            </a:extLst>
          </p:cNvPr>
          <p:cNvSpPr>
            <a:spLocks noGrp="1"/>
          </p:cNvSpPr>
          <p:nvPr>
            <p:ph idx="1"/>
          </p:nvPr>
        </p:nvSpPr>
        <p:spPr/>
        <p:txBody>
          <a:bodyPr/>
          <a:lstStyle/>
          <a:p>
            <a:pPr marL="109728" indent="0" algn="ctr">
              <a:buNone/>
            </a:pPr>
            <a:r>
              <a:rPr lang="es-MX" sz="5400" b="1" dirty="0">
                <a:latin typeface="Trebuchet MS" panose="020B0603020202020204" pitchFamily="34" charset="0"/>
              </a:rPr>
              <a:t>Objetivo de la información financiera</a:t>
            </a:r>
            <a:r>
              <a:rPr lang="es-ES" sz="5400" b="1" dirty="0">
                <a:latin typeface="Trebuchet MS" panose="020B0603020202020204" pitchFamily="34" charset="0"/>
              </a:rPr>
              <a:t/>
            </a:r>
            <a:br>
              <a:rPr lang="es-ES" sz="5400" b="1" dirty="0">
                <a:latin typeface="Trebuchet MS" panose="020B0603020202020204" pitchFamily="34" charset="0"/>
              </a:rPr>
            </a:br>
            <a:endParaRPr lang="es-MX" b="1" dirty="0"/>
          </a:p>
        </p:txBody>
      </p:sp>
      <p:pic>
        <p:nvPicPr>
          <p:cNvPr id="1026" name="Picture 2" descr="Resultado de imagen para Objetivos de la información financiera">
            <a:hlinkClick r:id="rId2"/>
            <a:extLst>
              <a:ext uri="{FF2B5EF4-FFF2-40B4-BE49-F238E27FC236}">
                <a16:creationId xmlns="" xmlns:a16="http://schemas.microsoft.com/office/drawing/2014/main" id="{FB204B5F-4D38-4FC2-B6A1-1A79B60D7C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0" y="4005064"/>
            <a:ext cx="1714500"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3637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C88467E-78BF-4D12-9D8C-03BEBADA4969}"/>
              </a:ext>
            </a:extLst>
          </p:cNvPr>
          <p:cNvSpPr>
            <a:spLocks noGrp="1"/>
          </p:cNvSpPr>
          <p:nvPr>
            <p:ph idx="1"/>
          </p:nvPr>
        </p:nvSpPr>
        <p:spPr/>
        <p:txBody>
          <a:bodyPr/>
          <a:lstStyle/>
          <a:p>
            <a:pPr algn="just"/>
            <a:r>
              <a:rPr lang="es-MX" dirty="0"/>
              <a:t>Facilitar la planeación, ya que no solamente da a conocer los efectos de una operación mercantil, sino que permite prever situaciones futuras.</a:t>
            </a:r>
          </a:p>
          <a:p>
            <a:pPr marL="109728" indent="0">
              <a:buNone/>
            </a:pPr>
            <a:endParaRPr lang="es-MX" dirty="0"/>
          </a:p>
          <a:p>
            <a:endParaRPr lang="es-MX" dirty="0"/>
          </a:p>
        </p:txBody>
      </p:sp>
      <p:pic>
        <p:nvPicPr>
          <p:cNvPr id="32770" name="Picture 2" descr="Resultado de imagen para contabilidad financiera animada">
            <a:hlinkClick r:id="rId2"/>
            <a:extLst>
              <a:ext uri="{FF2B5EF4-FFF2-40B4-BE49-F238E27FC236}">
                <a16:creationId xmlns="" xmlns:a16="http://schemas.microsoft.com/office/drawing/2014/main" id="{5828F8CA-0094-45E0-A10C-A764AB720D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05064"/>
            <a:ext cx="3810000" cy="2295153"/>
          </a:xfrm>
          <a:prstGeom prst="rect">
            <a:avLst/>
          </a:prstGeom>
          <a:noFill/>
          <a:extLst>
            <a:ext uri="{909E8E84-426E-40DD-AFC4-6F175D3DCCD1}">
              <a14:hiddenFill xmlns:a14="http://schemas.microsoft.com/office/drawing/2010/main">
                <a:solidFill>
                  <a:srgbClr val="FFFFFF"/>
                </a:solidFill>
              </a14:hiddenFill>
            </a:ext>
          </a:extLst>
        </p:spPr>
      </p:pic>
      <p:pic>
        <p:nvPicPr>
          <p:cNvPr id="32772" name="Picture 4" descr="Resultado de imagen para contabilidad financiera animada">
            <a:hlinkClick r:id="rId4"/>
            <a:extLst>
              <a:ext uri="{FF2B5EF4-FFF2-40B4-BE49-F238E27FC236}">
                <a16:creationId xmlns="" xmlns:a16="http://schemas.microsoft.com/office/drawing/2014/main" id="{27E67D7B-A7B4-4D6A-A4F5-24680B3969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4009653"/>
            <a:ext cx="2574032" cy="2290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9671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B048C913-3B13-4E5F-8E71-ABDDE84DE8C2}"/>
              </a:ext>
            </a:extLst>
          </p:cNvPr>
          <p:cNvSpPr>
            <a:spLocks noGrp="1"/>
          </p:cNvSpPr>
          <p:nvPr>
            <p:ph idx="1"/>
          </p:nvPr>
        </p:nvSpPr>
        <p:spPr/>
        <p:txBody>
          <a:bodyPr/>
          <a:lstStyle/>
          <a:p>
            <a:pPr algn="just"/>
            <a:r>
              <a:rPr lang="es-CO" dirty="0"/>
              <a:t>Determinar las utilidades o pérdidas obtenidas al finalizar el ciclo contable.</a:t>
            </a:r>
          </a:p>
          <a:p>
            <a:pPr algn="just"/>
            <a:r>
              <a:rPr lang="es-CO" dirty="0"/>
              <a:t>Servir de fuente fidedigna de información ante terceros (los proveedores, los bancos, y el Estado).</a:t>
            </a:r>
            <a:endParaRPr lang="es-MX" dirty="0"/>
          </a:p>
        </p:txBody>
      </p:sp>
      <p:pic>
        <p:nvPicPr>
          <p:cNvPr id="31746" name="Picture 2" descr="Resultado de imagen para contabilidad financiera animada">
            <a:hlinkClick r:id="rId2"/>
            <a:extLst>
              <a:ext uri="{FF2B5EF4-FFF2-40B4-BE49-F238E27FC236}">
                <a16:creationId xmlns="" xmlns:a16="http://schemas.microsoft.com/office/drawing/2014/main" id="{1BD66BA6-42E5-4C51-BB95-35BCDC1AC6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392726"/>
            <a:ext cx="2829694" cy="2124075"/>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Imagen relacionada">
            <a:hlinkClick r:id="rId4"/>
            <a:extLst>
              <a:ext uri="{FF2B5EF4-FFF2-40B4-BE49-F238E27FC236}">
                <a16:creationId xmlns="" xmlns:a16="http://schemas.microsoft.com/office/drawing/2014/main" id="{64A2A7DB-9A51-4E09-9B45-5FCED0F0D7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8874" y="4797151"/>
            <a:ext cx="2647181" cy="1418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8569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B51BBE7-0339-4768-AB31-B82A603B8979}"/>
              </a:ext>
            </a:extLst>
          </p:cNvPr>
          <p:cNvSpPr>
            <a:spLocks noGrp="1"/>
          </p:cNvSpPr>
          <p:nvPr>
            <p:ph idx="1"/>
          </p:nvPr>
        </p:nvSpPr>
        <p:spPr/>
        <p:txBody>
          <a:bodyPr/>
          <a:lstStyle/>
          <a:p>
            <a:pPr algn="just"/>
            <a:r>
              <a:rPr lang="es-CO" dirty="0"/>
              <a:t>Registrar sistemáticamente todas las transacciones u operaciones de la empresa.</a:t>
            </a:r>
          </a:p>
          <a:p>
            <a:pPr algn="just"/>
            <a:r>
              <a:rPr lang="es-CO" b="1" dirty="0"/>
              <a:t> </a:t>
            </a:r>
            <a:r>
              <a:rPr lang="es-CO" dirty="0"/>
              <a:t>Controlar en forma efectiva todos los bienes y    obligaciones de la empresa.</a:t>
            </a:r>
            <a:endParaRPr lang="es-MX" dirty="0"/>
          </a:p>
        </p:txBody>
      </p:sp>
      <p:sp>
        <p:nvSpPr>
          <p:cNvPr id="10" name="AutoShape 9" descr="Resultado de imagen para contabilidad financiera animada">
            <a:extLst>
              <a:ext uri="{FF2B5EF4-FFF2-40B4-BE49-F238E27FC236}">
                <a16:creationId xmlns="" xmlns:a16="http://schemas.microsoft.com/office/drawing/2014/main" id="{0B380B56-BB94-4AFD-8526-E420CDF3C3B0}"/>
              </a:ext>
            </a:extLst>
          </p:cNvPr>
          <p:cNvSpPr>
            <a:spLocks noChangeAspect="1" noChangeArrowheads="1"/>
          </p:cNvSpPr>
          <p:nvPr/>
        </p:nvSpPr>
        <p:spPr bwMode="auto">
          <a:xfrm flipH="1">
            <a:off x="683568" y="3276600"/>
            <a:ext cx="3736032" cy="37360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a:extLst>
              <a:ext uri="{FF2B5EF4-FFF2-40B4-BE49-F238E27FC236}">
                <a16:creationId xmlns="" xmlns:a16="http://schemas.microsoft.com/office/drawing/2014/main" id="{68A87558-1528-4230-A87E-F56B4988BFA6}"/>
              </a:ext>
            </a:extLst>
          </p:cNvPr>
          <p:cNvPicPr>
            <a:picLocks noChangeAspect="1"/>
          </p:cNvPicPr>
          <p:nvPr/>
        </p:nvPicPr>
        <p:blipFill>
          <a:blip r:embed="rId2"/>
          <a:stretch>
            <a:fillRect/>
          </a:stretch>
        </p:blipFill>
        <p:spPr>
          <a:xfrm>
            <a:off x="2195736" y="4237736"/>
            <a:ext cx="5246894" cy="2376424"/>
          </a:xfrm>
          <a:prstGeom prst="rect">
            <a:avLst/>
          </a:prstGeom>
        </p:spPr>
      </p:pic>
    </p:spTree>
    <p:extLst>
      <p:ext uri="{BB962C8B-B14F-4D97-AF65-F5344CB8AC3E}">
        <p14:creationId xmlns:p14="http://schemas.microsoft.com/office/powerpoint/2010/main" val="37606387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497229C0-DA26-43B0-A511-8014170F1CEA}"/>
              </a:ext>
            </a:extLst>
          </p:cNvPr>
          <p:cNvSpPr>
            <a:spLocks noGrp="1"/>
          </p:cNvSpPr>
          <p:nvPr>
            <p:ph idx="1"/>
          </p:nvPr>
        </p:nvSpPr>
        <p:spPr/>
        <p:txBody>
          <a:bodyPr/>
          <a:lstStyle/>
          <a:p>
            <a:r>
              <a:rPr lang="es-CO" dirty="0"/>
              <a:t>Presentar en un momento determinado la situación financiera de la empresa.</a:t>
            </a:r>
          </a:p>
          <a:p>
            <a:pPr algn="just"/>
            <a:r>
              <a:rPr lang="es-MX" dirty="0"/>
              <a:t>Analizar e interpretar los hechos económicos lo que permite conocer el desarrollo o retroceso de la empresa.</a:t>
            </a:r>
          </a:p>
          <a:p>
            <a:pPr marL="109728" indent="0">
              <a:buNone/>
            </a:pPr>
            <a:endParaRPr lang="es-MX" dirty="0"/>
          </a:p>
          <a:p>
            <a:endParaRPr lang="es-MX" dirty="0"/>
          </a:p>
        </p:txBody>
      </p:sp>
      <p:pic>
        <p:nvPicPr>
          <p:cNvPr id="35842" name="Picture 2" descr="Resultado de imagen para edos financieros basicos">
            <a:hlinkClick r:id="rId2"/>
            <a:extLst>
              <a:ext uri="{FF2B5EF4-FFF2-40B4-BE49-F238E27FC236}">
                <a16:creationId xmlns="" xmlns:a16="http://schemas.microsoft.com/office/drawing/2014/main" id="{8F9B9515-D609-4CE7-AFA1-74F4E8DF37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411980"/>
            <a:ext cx="3810000" cy="2089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5348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8F79485-2D1C-4910-A089-804AC95DC9A9}"/>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4E381FCC-1B0F-486D-8E2D-E4E4C45A2DDC}"/>
              </a:ext>
            </a:extLst>
          </p:cNvPr>
          <p:cNvSpPr>
            <a:spLocks noGrp="1"/>
          </p:cNvSpPr>
          <p:nvPr>
            <p:ph idx="1"/>
          </p:nvPr>
        </p:nvSpPr>
        <p:spPr/>
        <p:txBody>
          <a:bodyPr/>
          <a:lstStyle/>
          <a:p>
            <a:endParaRPr lang="es-MX" dirty="0"/>
          </a:p>
        </p:txBody>
      </p:sp>
      <p:pic>
        <p:nvPicPr>
          <p:cNvPr id="34818" name="Picture 2" descr="Resultado de imagen para edos financieros basicos">
            <a:hlinkClick r:id="rId2"/>
            <a:extLst>
              <a:ext uri="{FF2B5EF4-FFF2-40B4-BE49-F238E27FC236}">
                <a16:creationId xmlns="" xmlns:a16="http://schemas.microsoft.com/office/drawing/2014/main" id="{DD021FC4-46E1-424E-8625-C300A025B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43000"/>
            <a:ext cx="8229600" cy="5431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2107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DBEAF79-F704-4FFE-9BE3-6C58055CE08E}"/>
              </a:ext>
            </a:extLst>
          </p:cNvPr>
          <p:cNvSpPr>
            <a:spLocks noGrp="1"/>
          </p:cNvSpPr>
          <p:nvPr>
            <p:ph idx="1"/>
          </p:nvPr>
        </p:nvSpPr>
        <p:spPr/>
        <p:txBody>
          <a:bodyPr/>
          <a:lstStyle/>
          <a:p>
            <a:pPr algn="just">
              <a:lnSpc>
                <a:spcPct val="150000"/>
              </a:lnSpc>
            </a:pPr>
            <a:r>
              <a:rPr lang="es-MX" dirty="0"/>
              <a:t>Proteger y comprobar que los recursos, obligaciones y todas las transacciones de la empresa son de carácter confiable ante el estado y ante terceras personas.</a:t>
            </a:r>
          </a:p>
        </p:txBody>
      </p:sp>
    </p:spTree>
    <p:extLst>
      <p:ext uri="{BB962C8B-B14F-4D97-AF65-F5344CB8AC3E}">
        <p14:creationId xmlns:p14="http://schemas.microsoft.com/office/powerpoint/2010/main" val="39588375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442424"/>
          </a:xfrm>
        </p:spPr>
        <p:txBody>
          <a:bodyPr>
            <a:normAutofit fontScale="90000"/>
          </a:bodyPr>
          <a:lstStyle/>
          <a:p>
            <a:pPr algn="ctr"/>
            <a:r>
              <a:rPr lang="es-MX" sz="3600" b="1" dirty="0">
                <a:latin typeface="Berlin Sans FB" pitchFamily="34" charset="0"/>
              </a:rPr>
              <a:t/>
            </a:r>
            <a:br>
              <a:rPr lang="es-MX" sz="3600" b="1" dirty="0">
                <a:latin typeface="Berlin Sans FB" pitchFamily="34" charset="0"/>
              </a:rPr>
            </a:br>
            <a:r>
              <a:rPr lang="es-MX" sz="3600" b="1" dirty="0">
                <a:latin typeface="Berlin Sans FB" pitchFamily="34" charset="0"/>
              </a:rPr>
              <a:t/>
            </a:r>
            <a:br>
              <a:rPr lang="es-MX" sz="3600" b="1" dirty="0">
                <a:latin typeface="Berlin Sans FB" pitchFamily="34" charset="0"/>
              </a:rPr>
            </a:br>
            <a:r>
              <a:rPr lang="es-MX" sz="3600" b="1" dirty="0">
                <a:latin typeface="Berlin Sans FB" pitchFamily="34" charset="0"/>
              </a:rPr>
              <a:t/>
            </a:r>
            <a:br>
              <a:rPr lang="es-MX" sz="3600" b="1" dirty="0">
                <a:latin typeface="Berlin Sans FB" pitchFamily="34" charset="0"/>
              </a:rPr>
            </a:br>
            <a:r>
              <a:rPr lang="es-MX" sz="3600" b="1" dirty="0">
                <a:latin typeface="Berlin Sans FB" pitchFamily="34" charset="0"/>
              </a:rPr>
              <a:t/>
            </a:r>
            <a:br>
              <a:rPr lang="es-MX" sz="3600" b="1" dirty="0">
                <a:latin typeface="Berlin Sans FB" pitchFamily="34" charset="0"/>
              </a:rPr>
            </a:br>
            <a:endParaRPr lang="es-MX" sz="3600" dirty="0"/>
          </a:p>
        </p:txBody>
      </p:sp>
      <p:sp>
        <p:nvSpPr>
          <p:cNvPr id="3" name="2 Marcador de contenido"/>
          <p:cNvSpPr>
            <a:spLocks noGrp="1"/>
          </p:cNvSpPr>
          <p:nvPr>
            <p:ph idx="1"/>
          </p:nvPr>
        </p:nvSpPr>
        <p:spPr>
          <a:xfrm>
            <a:off x="457200" y="1847088"/>
            <a:ext cx="8229600" cy="4727448"/>
          </a:xfrm>
        </p:spPr>
        <p:txBody>
          <a:bodyPr/>
          <a:lstStyle/>
          <a:p>
            <a:pPr marL="109728" indent="0" algn="ctr">
              <a:buNone/>
            </a:pPr>
            <a:r>
              <a:rPr lang="es-MX" sz="5400" b="1" dirty="0"/>
              <a:t>LA IMPORTANCIA DE LA INFORMACIÓN FINANCIERA</a:t>
            </a:r>
            <a:r>
              <a:rPr lang="es-MX" b="1" dirty="0"/>
              <a:t/>
            </a:r>
            <a:br>
              <a:rPr lang="es-MX" b="1" dirty="0"/>
            </a:br>
            <a:endParaRPr lang="es-MX" dirty="0"/>
          </a:p>
          <a:p>
            <a:pPr>
              <a:buNone/>
            </a:pPr>
            <a:r>
              <a:rPr lang="es-MX" dirty="0"/>
              <a:t>	</a:t>
            </a:r>
          </a:p>
          <a:p>
            <a:pPr marL="0" indent="0">
              <a:buNone/>
            </a:pPr>
            <a:endParaRPr lang="es-MX" dirty="0"/>
          </a:p>
        </p:txBody>
      </p:sp>
      <p:pic>
        <p:nvPicPr>
          <p:cNvPr id="8194" name="Picture 2" descr="http://t0.gstatic.com/images?q=tbn:ANd9GcS2K8sjhDMyPpnZ48Xw0jSgJ2r2wmChFX6mS8h4_GYFuhW3C4Chg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725144"/>
            <a:ext cx="2628900" cy="1743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12776"/>
            <a:ext cx="8229600" cy="4325112"/>
          </a:xfrm>
        </p:spPr>
        <p:txBody>
          <a:bodyPr>
            <a:normAutofit/>
          </a:bodyPr>
          <a:lstStyle/>
          <a:p>
            <a:pPr marL="0" indent="0" algn="just">
              <a:buNone/>
            </a:pPr>
            <a:r>
              <a:rPr lang="es-ES" sz="2400" dirty="0"/>
              <a:t>Sin excepción, todas las empresas comerciales requieren conocer el resultados de sus actividades, como se han obtenido las utilidades o pérdidas, asimismo cuál es la situación financiera de  sus activos y sus pasivos.</a:t>
            </a:r>
            <a:endParaRPr lang="es-MX" sz="2400" dirty="0"/>
          </a:p>
          <a:p>
            <a:pPr marL="0" indent="0" algn="just">
              <a:buNone/>
            </a:pPr>
            <a:endParaRPr lang="es-MX" dirty="0"/>
          </a:p>
        </p:txBody>
      </p:sp>
      <p:pic>
        <p:nvPicPr>
          <p:cNvPr id="9218" name="Picture 2" descr="http://t3.gstatic.com/images?q=tbn:ANd9GcS05EyZ44dRviJX6rMPulCjqcaFYZFDFGpG2sXqydD02O6yU-lOd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861048"/>
            <a:ext cx="3672408" cy="2735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383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66056"/>
            <a:ext cx="8229600" cy="1066800"/>
          </a:xfrm>
        </p:spPr>
        <p:txBody>
          <a:bodyPr>
            <a:normAutofit/>
          </a:bodyPr>
          <a:lstStyle/>
          <a:p>
            <a:pPr algn="ctr"/>
            <a:r>
              <a:rPr lang="es-ES" dirty="0"/>
              <a:t>Compra venta de artículos</a:t>
            </a:r>
          </a:p>
        </p:txBody>
      </p:sp>
      <p:pic>
        <p:nvPicPr>
          <p:cNvPr id="2051" name="Picture 3" descr="http://bits.wikimedia.org/static-1.20wmf10/skins/common/images/magnify-clip.png">
            <a:hlinkClick r:id="rId2" tooltip="Aumentar"/>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047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upload.wikimedia.org/wikipedia/commons/thumb/b/b6/Pentagon_city_mall.jpg/300px-Pentagon_city_mall.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2132856"/>
            <a:ext cx="6480720"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3304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Información financiera</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13490478"/>
              </p:ext>
            </p:extLst>
          </p:nvPr>
        </p:nvGraphicFramePr>
        <p:xfrm>
          <a:off x="5827" y="1268760"/>
          <a:ext cx="9144000" cy="5449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3554" name="Picture 2" descr="http://t0.gstatic.com/images?q=tbn:ANd9GcRZLv-sh9BJwCHimq38U-RyWolEyosu3rD0ahBrFq9Y0EDAjC6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872" y="4581128"/>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850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1DE03C0-3885-4610-85A3-D8C182170BD5}"/>
              </a:ext>
            </a:extLst>
          </p:cNvPr>
          <p:cNvSpPr>
            <a:spLocks noGrp="1"/>
          </p:cNvSpPr>
          <p:nvPr>
            <p:ph idx="1"/>
          </p:nvPr>
        </p:nvSpPr>
        <p:spPr/>
        <p:txBody>
          <a:bodyPr/>
          <a:lstStyle/>
          <a:p>
            <a:pPr marL="109728" indent="0" algn="just">
              <a:lnSpc>
                <a:spcPct val="150000"/>
              </a:lnSpc>
              <a:buNone/>
            </a:pPr>
            <a:r>
              <a:rPr lang="es-MX" dirty="0"/>
              <a:t>La información suministrada por el sistema de información financiera debe ajustarse a las necesidades de los destinatarios o usuarios de la misma, motivo por el que ha de cumplir una serie de objetivos.</a:t>
            </a:r>
          </a:p>
        </p:txBody>
      </p:sp>
    </p:spTree>
    <p:extLst>
      <p:ext uri="{BB962C8B-B14F-4D97-AF65-F5344CB8AC3E}">
        <p14:creationId xmlns:p14="http://schemas.microsoft.com/office/powerpoint/2010/main" val="14273982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556792"/>
            <a:ext cx="8229600" cy="4325112"/>
          </a:xfrm>
        </p:spPr>
        <p:txBody>
          <a:bodyPr>
            <a:normAutofit/>
          </a:bodyPr>
          <a:lstStyle/>
          <a:p>
            <a:pPr marL="0" indent="0" algn="just">
              <a:lnSpc>
                <a:spcPct val="150000"/>
              </a:lnSpc>
              <a:buNone/>
            </a:pPr>
            <a:r>
              <a:rPr lang="es-ES" dirty="0"/>
              <a:t>En diversos ordenamientos legales se encuentran disposiciones en las cuales se exige a las empresas el contar con libros de mayor y/o de diario que integren los registros contables.</a:t>
            </a:r>
            <a:endParaRPr lang="es-MX" dirty="0"/>
          </a:p>
          <a:p>
            <a:pPr>
              <a:lnSpc>
                <a:spcPct val="150000"/>
              </a:lnSpc>
            </a:pPr>
            <a:endParaRPr lang="es-MX" dirty="0"/>
          </a:p>
        </p:txBody>
      </p:sp>
      <p:pic>
        <p:nvPicPr>
          <p:cNvPr id="10242" name="Picture 2" descr="http://t0.gstatic.com/images?q=tbn:ANd9GcT1OBDQDO1QcIDd8VNpGuPVfJx5L3CpsGGzBjka5OnM4hcFAc1tt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39" y="4365104"/>
            <a:ext cx="3149463"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38472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24744"/>
            <a:ext cx="8229600" cy="4325112"/>
          </a:xfrm>
        </p:spPr>
        <p:txBody>
          <a:bodyPr>
            <a:normAutofit/>
          </a:bodyPr>
          <a:lstStyle/>
          <a:p>
            <a:pPr marL="0" indent="0" algn="just">
              <a:lnSpc>
                <a:spcPct val="150000"/>
              </a:lnSpc>
              <a:buNone/>
            </a:pPr>
            <a:r>
              <a:rPr lang="es-ES" sz="2400" dirty="0"/>
              <a:t>El Código de Comercio y el Código Fiscal de la Federación, entre otros, establecen diversos requisitos relacionados con la obligación de contar con libros contables, como muestra analicemos lo que refieren el Código Fiscal de la Federación (CFF) y su RCFF.</a:t>
            </a:r>
            <a:endParaRPr lang="es-MX" sz="2400" dirty="0"/>
          </a:p>
          <a:p>
            <a:endParaRPr lang="es-MX" sz="2400" dirty="0"/>
          </a:p>
        </p:txBody>
      </p:sp>
      <p:pic>
        <p:nvPicPr>
          <p:cNvPr id="11266" name="Picture 2" descr="http://www.abogadogeneral.uady.mx/documentos/Escanear0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781222"/>
            <a:ext cx="2133894" cy="3076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3597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a:t>CFF </a:t>
            </a:r>
            <a:r>
              <a:rPr lang="es-ES" sz="3200" dirty="0"/>
              <a:t>Artículo 28, 4º párrafo</a:t>
            </a:r>
            <a:endParaRPr lang="es-MX" sz="3200" dirty="0"/>
          </a:p>
        </p:txBody>
      </p:sp>
      <p:sp>
        <p:nvSpPr>
          <p:cNvPr id="3" name="2 Marcador de contenido"/>
          <p:cNvSpPr>
            <a:spLocks noGrp="1"/>
          </p:cNvSpPr>
          <p:nvPr>
            <p:ph idx="1"/>
          </p:nvPr>
        </p:nvSpPr>
        <p:spPr/>
        <p:txBody>
          <a:bodyPr>
            <a:normAutofit/>
          </a:bodyPr>
          <a:lstStyle/>
          <a:p>
            <a:pPr marL="0" indent="0" algn="just">
              <a:buNone/>
            </a:pPr>
            <a:r>
              <a:rPr lang="es-ES" sz="2400" dirty="0"/>
              <a:t>La contabilidad estará integrada por los papeles de trabajo, registros, libros, cuentas, máquinas de registro, documentación comprobatoria y demás elementos relacionados con la misma.</a:t>
            </a:r>
            <a:endParaRPr lang="es-MX" sz="2400" dirty="0"/>
          </a:p>
        </p:txBody>
      </p:sp>
      <p:pic>
        <p:nvPicPr>
          <p:cNvPr id="20482" name="Picture 2" descr="http://t2.gstatic.com/images?q=tbn:ANd9GcRhXfr8WM04r6F9IokJBkULc0S-ie7JMYBYRbEPcfWvgnYwwvR2e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149080"/>
            <a:ext cx="4536504" cy="2477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4645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5783" y="838204"/>
            <a:ext cx="8229600" cy="1066800"/>
          </a:xfrm>
        </p:spPr>
        <p:txBody>
          <a:bodyPr>
            <a:normAutofit/>
          </a:bodyPr>
          <a:lstStyle/>
          <a:p>
            <a:pPr algn="ctr"/>
            <a:r>
              <a:rPr lang="es-MX" sz="3200" dirty="0"/>
              <a:t>RCFF ARTICULO 26</a:t>
            </a:r>
          </a:p>
        </p:txBody>
      </p:sp>
      <p:sp>
        <p:nvSpPr>
          <p:cNvPr id="3" name="2 Marcador de contenido"/>
          <p:cNvSpPr>
            <a:spLocks noGrp="1"/>
          </p:cNvSpPr>
          <p:nvPr>
            <p:ph idx="1"/>
          </p:nvPr>
        </p:nvSpPr>
        <p:spPr/>
        <p:txBody>
          <a:bodyPr>
            <a:normAutofit/>
          </a:bodyPr>
          <a:lstStyle/>
          <a:p>
            <a:pPr marL="0" indent="0" algn="just">
              <a:buNone/>
            </a:pPr>
            <a:r>
              <a:rPr lang="es-ES" sz="2400" dirty="0"/>
              <a:t>Los sistemas de registro contables deberán llevarse mediante los instrumentos, recursos y procedimientos que mejor se ajusten a la actividad principal de la empresa.</a:t>
            </a:r>
            <a:endParaRPr lang="es-MX" sz="2400" dirty="0"/>
          </a:p>
        </p:txBody>
      </p:sp>
      <p:pic>
        <p:nvPicPr>
          <p:cNvPr id="21506" name="Picture 2" descr="http://t2.gstatic.com/images?q=tbn:ANd9GcRi_TJXXtLkDOlF0ORFn1E-E51TcmDsNjxi2TnyIJQwzg8IHdOF6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005064"/>
            <a:ext cx="1914525"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51499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052736"/>
            <a:ext cx="8229600" cy="4325112"/>
          </a:xfrm>
        </p:spPr>
        <p:txBody>
          <a:bodyPr>
            <a:normAutofit/>
          </a:bodyPr>
          <a:lstStyle/>
          <a:p>
            <a:pPr algn="just"/>
            <a:r>
              <a:rPr lang="es-ES" sz="2400" dirty="0"/>
              <a:t>Para comprender la importancia de la información financiera es necesario comprender y entender el sentido y la utilidad de la misma. Por ello es importante que el alumno conozca ¿Qué es contabilidad? Todo lo que constituye la cultura contable.</a:t>
            </a:r>
          </a:p>
        </p:txBody>
      </p:sp>
      <p:pic>
        <p:nvPicPr>
          <p:cNvPr id="12290" name="Picture 2" descr="http://t1.gstatic.com/images?q=tbn:ANd9GcT4TVyBiuOWxy7JCwX8zhDf9sTwiQ2YBbyV8KsT4ZCQfCazU8uHO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4149080"/>
            <a:ext cx="3347449"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0849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908720"/>
            <a:ext cx="8229600" cy="1066800"/>
          </a:xfrm>
        </p:spPr>
        <p:txBody>
          <a:bodyPr/>
          <a:lstStyle/>
          <a:p>
            <a:pPr algn="ctr"/>
            <a:r>
              <a:rPr lang="es-ES" dirty="0"/>
              <a:t>INFORMACIÓN FINANCIERA</a:t>
            </a: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252005385"/>
              </p:ext>
            </p:extLst>
          </p:nvPr>
        </p:nvGraphicFramePr>
        <p:xfrm>
          <a:off x="179512" y="2060848"/>
          <a:ext cx="8784976"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64606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1066800"/>
          </a:xfrm>
        </p:spPr>
        <p:txBody>
          <a:bodyPr/>
          <a:lstStyle/>
          <a:p>
            <a:pPr algn="ctr"/>
            <a:r>
              <a:rPr lang="es-ES" dirty="0"/>
              <a:t>INFORMACIÓN FINANCIERA</a:t>
            </a:r>
          </a:p>
        </p:txBody>
      </p:sp>
      <p:graphicFrame>
        <p:nvGraphicFramePr>
          <p:cNvPr id="4" name="4 Marcador de contenido"/>
          <p:cNvGraphicFramePr>
            <a:graphicFrameLocks/>
          </p:cNvGraphicFramePr>
          <p:nvPr>
            <p:extLst>
              <p:ext uri="{D42A27DB-BD31-4B8C-83A1-F6EECF244321}">
                <p14:modId xmlns:p14="http://schemas.microsoft.com/office/powerpoint/2010/main" val="1044837976"/>
              </p:ext>
            </p:extLst>
          </p:nvPr>
        </p:nvGraphicFramePr>
        <p:xfrm>
          <a:off x="-891" y="1462483"/>
          <a:ext cx="889248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0973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0"/>
            <a:ext cx="0" cy="0"/>
          </a:xfrm>
          <a:prstGeom prst="rect">
            <a:avLst/>
          </a:prstGeom>
          <a:solidFill>
            <a:srgbClr val="47C96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33327"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pitchFamily="34" charset="0"/>
                <a:cs typeface="Arial" pitchFamily="34" charset="0"/>
                <a:hlinkClick r:id="rId2"/>
              </a:rPr>
              <a:t>Titulares Empresariales Jueves 21 de Junio de 2012</a:t>
            </a:r>
            <a:endParaRPr kumimoji="0" lang="es-ES" sz="1200" b="1" i="0" u="none" strike="noStrike" cap="none" normalizeH="0" baseline="0">
              <a:ln>
                <a:noFill/>
              </a:ln>
              <a:solidFill>
                <a:schemeClr val="tx1"/>
              </a:solidFill>
              <a:effectLst/>
              <a:latin typeface="Arial" pitchFamily="34" charset="0"/>
              <a:cs typeface="Arial" pitchFamily="34" charset="0"/>
            </a:endParaRPr>
          </a:p>
          <a:p>
            <a:pPr marL="0" marR="0" lvl="0" indent="0" algn="r" defTabSz="914400" rtl="0" eaLnBrk="0" fontAlgn="b" latinLnBrk="0" hangingPunct="0">
              <a:lnSpc>
                <a:spcPct val="100000"/>
              </a:lnSpc>
              <a:spcBef>
                <a:spcPct val="0"/>
              </a:spcBef>
              <a:spcAft>
                <a:spcPct val="0"/>
              </a:spcAft>
              <a:buClrTx/>
              <a:buSzTx/>
              <a:buFontTx/>
              <a:buNone/>
              <a:tabLst/>
            </a:pPr>
            <a:r>
              <a:rPr kumimoji="0" lang="es-ES" sz="800" b="0" i="0" u="none" strike="noStrike" cap="none" normalizeH="0" baseline="0">
                <a:ln>
                  <a:noFill/>
                </a:ln>
                <a:solidFill>
                  <a:schemeClr val="tx1"/>
                </a:solidFill>
                <a:effectLst/>
                <a:latin typeface="Arial" pitchFamily="34" charset="0"/>
                <a:cs typeface="Arial" pitchFamily="34" charset="0"/>
                <a:hlinkClick r:id="rId2"/>
              </a:rPr>
              <a:t>  </a:t>
            </a:r>
            <a:endParaRPr kumimoji="0" lang="es-ES" sz="11400" b="0" i="0" u="none" strike="noStrike" cap="none" normalizeH="0" baseline="0">
              <a:ln>
                <a:noFill/>
              </a:ln>
              <a:solidFill>
                <a:schemeClr val="tx1"/>
              </a:solidFill>
              <a:effectLst/>
              <a:latin typeface="Arial" pitchFamily="34" charset="0"/>
              <a:cs typeface="Arial" pitchFamily="34" charset="0"/>
            </a:endParaRPr>
          </a:p>
        </p:txBody>
      </p:sp>
      <p:pic>
        <p:nvPicPr>
          <p:cNvPr id="8194" name="Picture 2" descr="http://www.imagen.com.mx/media/files/imagen_radio/styles/medium/public/images/negociosvirtuales_0.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546361"/>
            <a:ext cx="5597299" cy="327646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Diagrama"/>
          <p:cNvGraphicFramePr/>
          <p:nvPr>
            <p:extLst>
              <p:ext uri="{D42A27DB-BD31-4B8C-83A1-F6EECF244321}">
                <p14:modId xmlns:p14="http://schemas.microsoft.com/office/powerpoint/2010/main" val="4105689064"/>
              </p:ext>
            </p:extLst>
          </p:nvPr>
        </p:nvGraphicFramePr>
        <p:xfrm>
          <a:off x="827584" y="1268760"/>
          <a:ext cx="4752528" cy="3096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342701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DBEAF79-F704-4FFE-9BE3-6C58055CE08E}"/>
              </a:ext>
            </a:extLst>
          </p:cNvPr>
          <p:cNvSpPr>
            <a:spLocks noGrp="1"/>
          </p:cNvSpPr>
          <p:nvPr>
            <p:ph idx="1"/>
          </p:nvPr>
        </p:nvSpPr>
        <p:spPr/>
        <p:txBody>
          <a:bodyPr/>
          <a:lstStyle/>
          <a:p>
            <a:pPr algn="just">
              <a:lnSpc>
                <a:spcPct val="150000"/>
              </a:lnSpc>
            </a:pPr>
            <a:r>
              <a:rPr lang="es-MX" dirty="0"/>
              <a:t>Se puede concluir que los objetivos de la información financiera es proporcionar la información necesaria de la entidad que sea de utilidad a los diversos usuarios de esta, para la toma de decisiones. </a:t>
            </a:r>
          </a:p>
        </p:txBody>
      </p:sp>
    </p:spTree>
    <p:extLst>
      <p:ext uri="{BB962C8B-B14F-4D97-AF65-F5344CB8AC3E}">
        <p14:creationId xmlns:p14="http://schemas.microsoft.com/office/powerpoint/2010/main" val="9105310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764704"/>
            <a:ext cx="8229600" cy="1066800"/>
          </a:xfrm>
        </p:spPr>
        <p:txBody>
          <a:bodyPr>
            <a:normAutofit/>
          </a:bodyPr>
          <a:lstStyle/>
          <a:p>
            <a:r>
              <a:rPr lang="es-ES" b="1" i="1" cap="small" dirty="0"/>
              <a:t>Referencias </a:t>
            </a:r>
            <a:endParaRPr lang="es-ES" dirty="0"/>
          </a:p>
        </p:txBody>
      </p:sp>
      <p:sp>
        <p:nvSpPr>
          <p:cNvPr id="3" name="2 Marcador de contenido"/>
          <p:cNvSpPr>
            <a:spLocks noGrp="1"/>
          </p:cNvSpPr>
          <p:nvPr>
            <p:ph idx="1"/>
          </p:nvPr>
        </p:nvSpPr>
        <p:spPr>
          <a:xfrm>
            <a:off x="467544" y="2060848"/>
            <a:ext cx="8229600" cy="4325112"/>
          </a:xfrm>
        </p:spPr>
        <p:txBody>
          <a:bodyPr anchor="ctr">
            <a:normAutofit fontScale="70000" lnSpcReduction="20000"/>
          </a:bodyPr>
          <a:lstStyle/>
          <a:p>
            <a:r>
              <a:rPr lang="es-ES" dirty="0"/>
              <a:t>Romero López; Javier. Principios de Contabilidad, última edición. McGraw Hill, México </a:t>
            </a:r>
          </a:p>
          <a:p>
            <a:r>
              <a:rPr lang="es-ES" dirty="0"/>
              <a:t>Gutiérrez Sierra, Martha y Hernández Gutiérrez, Adriana Elizabeth. Prácticas de Contabilidad Financiera. Thomson/ Learning </a:t>
            </a:r>
          </a:p>
          <a:p>
            <a:r>
              <a:rPr lang="es-ES" dirty="0"/>
              <a:t>Lara Flores, Elías. Primer curso de contabilidad, última edición. Trillas, México </a:t>
            </a:r>
          </a:p>
          <a:p>
            <a:r>
              <a:rPr lang="es-ES" dirty="0"/>
              <a:t>Santillana González, Juan Ramón. Como hacer y rehacer una contabilidad, IMCP, México </a:t>
            </a:r>
          </a:p>
          <a:p>
            <a:r>
              <a:rPr lang="es-ES" dirty="0"/>
              <a:t>Ballesteros Inda, Nicolás. Fundamentos de contabilidad, última edición. Ed. Interamericana, México </a:t>
            </a:r>
          </a:p>
          <a:p>
            <a:r>
              <a:rPr lang="es-ES" dirty="0"/>
              <a:t>Paz Zavala, Enrique. Introducción a la contabilidad, última edición. Ed. Thomson, México </a:t>
            </a:r>
          </a:p>
          <a:p>
            <a:r>
              <a:rPr lang="es-ES" dirty="0"/>
              <a:t>Elizondo López, Arturo. Proceso contable I, Contabilidad fundamental, segunda edición, ECAFSA, México </a:t>
            </a:r>
          </a:p>
          <a:p>
            <a:endParaRPr lang="es-ES" dirty="0"/>
          </a:p>
        </p:txBody>
      </p:sp>
      <p:sp>
        <p:nvSpPr>
          <p:cNvPr id="4" name="CuadroTexto 3"/>
          <p:cNvSpPr txBox="1"/>
          <p:nvPr/>
        </p:nvSpPr>
        <p:spPr>
          <a:xfrm>
            <a:off x="9032789" y="1519881"/>
            <a:ext cx="184731" cy="369332"/>
          </a:xfrm>
          <a:prstGeom prst="rect">
            <a:avLst/>
          </a:prstGeom>
          <a:noFill/>
        </p:spPr>
        <p:txBody>
          <a:bodyPr wrap="none" rtlCol="0">
            <a:spAutoFit/>
          </a:bodyPr>
          <a:lstStyle/>
          <a:p>
            <a:endParaRPr lang="es-ES_tradnl"/>
          </a:p>
        </p:txBody>
      </p:sp>
    </p:spTree>
    <p:extLst>
      <p:ext uri="{BB962C8B-B14F-4D97-AF65-F5344CB8AC3E}">
        <p14:creationId xmlns:p14="http://schemas.microsoft.com/office/powerpoint/2010/main" val="1571682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7F859E1-065B-4BAE-A6C7-697EC9239D3E}"/>
              </a:ext>
            </a:extLst>
          </p:cNvPr>
          <p:cNvSpPr>
            <a:spLocks noGrp="1"/>
          </p:cNvSpPr>
          <p:nvPr>
            <p:ph idx="1"/>
          </p:nvPr>
        </p:nvSpPr>
        <p:spPr/>
        <p:txBody>
          <a:bodyPr>
            <a:normAutofit/>
          </a:bodyPr>
          <a:lstStyle/>
          <a:p>
            <a:pPr algn="just"/>
            <a:r>
              <a:rPr lang="es-MX" dirty="0"/>
              <a:t>La información financiera es un elemento importante para la actividad económica de la sociedad pues en ella se plasman las operaciones que los agentes económicos realizan.</a:t>
            </a:r>
          </a:p>
        </p:txBody>
      </p:sp>
      <p:pic>
        <p:nvPicPr>
          <p:cNvPr id="2063" name="Picture 15" descr="Resultado de imagen para actividad economica de las sociedades">
            <a:extLst>
              <a:ext uri="{FF2B5EF4-FFF2-40B4-BE49-F238E27FC236}">
                <a16:creationId xmlns="" xmlns:a16="http://schemas.microsoft.com/office/drawing/2014/main" id="{901BBC4F-866E-42F2-8857-498F92AEE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5612" y="4411980"/>
            <a:ext cx="4168676"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8460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5A41602-11F7-4C07-8808-BB4C62BCED90}"/>
              </a:ext>
            </a:extLst>
          </p:cNvPr>
          <p:cNvSpPr>
            <a:spLocks noGrp="1"/>
          </p:cNvSpPr>
          <p:nvPr>
            <p:ph type="title"/>
          </p:nvPr>
        </p:nvSpPr>
        <p:spPr>
          <a:xfrm>
            <a:off x="457200" y="1143000"/>
            <a:ext cx="8229600" cy="341784"/>
          </a:xfrm>
        </p:spPr>
        <p:txBody>
          <a:bodyPr>
            <a:normAutofit fontScale="90000"/>
          </a:bodyPr>
          <a:lstStyle/>
          <a:p>
            <a:endParaRPr lang="es-MX" dirty="0"/>
          </a:p>
        </p:txBody>
      </p:sp>
      <p:sp>
        <p:nvSpPr>
          <p:cNvPr id="3" name="Marcador de contenido 2">
            <a:extLst>
              <a:ext uri="{FF2B5EF4-FFF2-40B4-BE49-F238E27FC236}">
                <a16:creationId xmlns="" xmlns:a16="http://schemas.microsoft.com/office/drawing/2014/main" id="{04D30EED-E746-4714-B1A0-DA99E3E0475D}"/>
              </a:ext>
            </a:extLst>
          </p:cNvPr>
          <p:cNvSpPr>
            <a:spLocks noGrp="1"/>
          </p:cNvSpPr>
          <p:nvPr>
            <p:ph idx="1"/>
          </p:nvPr>
        </p:nvSpPr>
        <p:spPr>
          <a:xfrm>
            <a:off x="457200" y="1628800"/>
            <a:ext cx="8229600" cy="4945736"/>
          </a:xfrm>
        </p:spPr>
        <p:txBody>
          <a:bodyPr>
            <a:normAutofit/>
          </a:bodyPr>
          <a:lstStyle/>
          <a:p>
            <a:r>
              <a:rPr lang="es-MX" sz="1800" dirty="0">
                <a:hlinkClick r:id="rId2"/>
              </a:rPr>
              <a:t>https://www.google.com.mx/search?q=Objetivos+de+la+informaci%C3%B3n+financiera&amp;source=lnms&amp;tbm=isch&amp;sa=X&amp;ved=0ahUKEwiSp6nqlvvWAhUIrlQKHT_PDccQ_AUICigB&amp;biw=1366&amp;bih=662#imgrc=vruRcX8_9v-nCM</a:t>
            </a:r>
            <a:r>
              <a:rPr lang="es-MX" sz="1800" dirty="0"/>
              <a:t>:</a:t>
            </a:r>
          </a:p>
          <a:p>
            <a:r>
              <a:rPr lang="es-MX" sz="1800" dirty="0">
                <a:hlinkClick r:id="rId3"/>
              </a:rPr>
              <a:t>https://www.google.com.mx/search?q=actividad+economica+de+las+sociedades&amp;source=lnms&amp;tbm=isch&amp;sa=X&amp;ved=0ahUKEwjZnuLrpvvWAhWqrVQKHfTJA24Q_AUICigB#imgrc=_</a:t>
            </a:r>
            <a:endParaRPr lang="es-MX" sz="1800" dirty="0"/>
          </a:p>
          <a:p>
            <a:r>
              <a:rPr lang="es-MX" sz="1800" dirty="0">
                <a:hlinkClick r:id="rId4"/>
              </a:rPr>
              <a:t>https://www.google.com.mx/search?q=flujos+de+efectivo&amp;source=lnms&amp;tbm=isch&amp;sa=X&amp;ved=0ahUKEwiElufFqPvWAhUnrlQKHQBMCXsQ_AUICigB&amp;biw=1366&amp;bih=662#imgrc=tpnaSbFhB2fb1M</a:t>
            </a:r>
            <a:r>
              <a:rPr lang="es-MX" sz="1800" dirty="0"/>
              <a:t>:</a:t>
            </a:r>
          </a:p>
          <a:p>
            <a:r>
              <a:rPr lang="es-MX" sz="1800" dirty="0">
                <a:hlinkClick r:id="rId5"/>
              </a:rPr>
              <a:t>https://www.google.com.mx/search?q=administracion&amp;source=lnms&amp;tbm=isch&amp;sa=X&amp;ved=0ahUKEwityuX-qPvWAhXmylQKHcJLDFkQ_AUICigB&amp;biw=1366&amp;bih=662#imgrc=IkIiRCkVHwk3GM</a:t>
            </a:r>
            <a:r>
              <a:rPr lang="es-MX" sz="1800" dirty="0"/>
              <a:t>:</a:t>
            </a:r>
          </a:p>
          <a:p>
            <a:r>
              <a:rPr lang="es-MX" sz="1800" dirty="0">
                <a:hlinkClick r:id="rId6"/>
              </a:rPr>
              <a:t>https://www.google.com.mx/search?q=estadistica+nacional&amp;source=lnms&amp;tbm=isch&amp;sa=X&amp;ved=0ahUKEwiu2I2kqvvWAhVpqFQKHcY7AgkQ_AUICigB&amp;biw=1366&amp;bih=662#imgrc=xlQCkrRe-M6JVM</a:t>
            </a:r>
            <a:r>
              <a:rPr lang="es-MX" sz="1800" dirty="0"/>
              <a:t>:</a:t>
            </a:r>
          </a:p>
          <a:p>
            <a:endParaRPr lang="es-MX" sz="1800" dirty="0"/>
          </a:p>
          <a:p>
            <a:endParaRPr lang="es-MX" dirty="0"/>
          </a:p>
          <a:p>
            <a:endParaRPr lang="es-MX" dirty="0"/>
          </a:p>
          <a:p>
            <a:endParaRPr lang="es-MX" dirty="0"/>
          </a:p>
          <a:p>
            <a:endParaRPr lang="es-MX" dirty="0"/>
          </a:p>
        </p:txBody>
      </p:sp>
    </p:spTree>
    <p:extLst>
      <p:ext uri="{BB962C8B-B14F-4D97-AF65-F5344CB8AC3E}">
        <p14:creationId xmlns:p14="http://schemas.microsoft.com/office/powerpoint/2010/main" val="8097302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9E0E092-402D-47E6-B538-F23DEE1D295C}"/>
              </a:ext>
            </a:extLst>
          </p:cNvPr>
          <p:cNvSpPr>
            <a:spLocks noGrp="1"/>
          </p:cNvSpPr>
          <p:nvPr>
            <p:ph type="title"/>
          </p:nvPr>
        </p:nvSpPr>
        <p:spPr>
          <a:xfrm>
            <a:off x="457200" y="1143000"/>
            <a:ext cx="8229600" cy="341784"/>
          </a:xfrm>
        </p:spPr>
        <p:txBody>
          <a:bodyPr>
            <a:normAutofit fontScale="90000"/>
          </a:bodyPr>
          <a:lstStyle/>
          <a:p>
            <a:endParaRPr lang="es-MX" dirty="0"/>
          </a:p>
        </p:txBody>
      </p:sp>
      <p:sp>
        <p:nvSpPr>
          <p:cNvPr id="3" name="Marcador de contenido 2">
            <a:extLst>
              <a:ext uri="{FF2B5EF4-FFF2-40B4-BE49-F238E27FC236}">
                <a16:creationId xmlns="" xmlns:a16="http://schemas.microsoft.com/office/drawing/2014/main" id="{12D1B28A-21CE-46E4-8AD1-E1AD7F47A5E1}"/>
              </a:ext>
            </a:extLst>
          </p:cNvPr>
          <p:cNvSpPr>
            <a:spLocks noGrp="1"/>
          </p:cNvSpPr>
          <p:nvPr>
            <p:ph idx="1"/>
          </p:nvPr>
        </p:nvSpPr>
        <p:spPr>
          <a:xfrm>
            <a:off x="457200" y="1628800"/>
            <a:ext cx="8229600" cy="4945736"/>
          </a:xfrm>
        </p:spPr>
        <p:txBody>
          <a:bodyPr>
            <a:normAutofit/>
          </a:bodyPr>
          <a:lstStyle/>
          <a:p>
            <a:r>
              <a:rPr lang="es-MX" sz="1800" dirty="0">
                <a:hlinkClick r:id="rId2"/>
              </a:rPr>
              <a:t>https://www.google.com.mx/</a:t>
            </a:r>
            <a:r>
              <a:rPr lang="es-MX" sz="1800" dirty="0" err="1">
                <a:hlinkClick r:id="rId2"/>
              </a:rPr>
              <a:t>search?biw</a:t>
            </a:r>
            <a:r>
              <a:rPr lang="es-MX" sz="1800" dirty="0">
                <a:hlinkClick r:id="rId2"/>
              </a:rPr>
              <a:t>=1366&amp;bih=662&amp;tbm=</a:t>
            </a:r>
            <a:r>
              <a:rPr lang="es-MX" sz="1800" dirty="0" err="1">
                <a:hlinkClick r:id="rId2"/>
              </a:rPr>
              <a:t>isch&amp;sa</a:t>
            </a:r>
            <a:r>
              <a:rPr lang="es-MX" sz="1800" dirty="0">
                <a:hlinkClick r:id="rId2"/>
              </a:rPr>
              <a:t>=1&amp;q=usuarios+de+nif+A-2&amp;oq=usuarios+de+nif+A-2&amp;gs_l=psy-ab.3...0.0.1.2520.0.0.0.0.0.0.0.0..0.0....0...1..64.psy-ab..0.0.0....0.VqivxcR9BlU#imgrc=3ShtDF-mrC5CrM</a:t>
            </a:r>
            <a:r>
              <a:rPr lang="es-MX" sz="1800" dirty="0"/>
              <a:t>:</a:t>
            </a:r>
          </a:p>
          <a:p>
            <a:r>
              <a:rPr lang="es-MX" sz="1800" dirty="0">
                <a:hlinkClick r:id="rId3"/>
              </a:rPr>
              <a:t>https://www.google.com.mx/search?q=informacion+comprensible&amp;source=lnms&amp;tbm=isch&amp;sa=X&amp;ved=0ahUKEwiq8eSsrvvWAhXLiFQKHcfHBMMQ_AUICigB&amp;biw=1366&amp;bih=662#imgrc=Ll2wy2NXUaqtaM</a:t>
            </a:r>
            <a:r>
              <a:rPr lang="es-MX" sz="1800" dirty="0"/>
              <a:t>:</a:t>
            </a:r>
          </a:p>
          <a:p>
            <a:r>
              <a:rPr lang="es-MX" sz="1800" dirty="0">
                <a:hlinkClick r:id="rId4"/>
              </a:rPr>
              <a:t>https://www.google.com.mx/search?q=organismos+reguladores&amp;source=lnms&amp;tbm=isch&amp;sa=X&amp;ved=0ahUKEwiqquPo0vvWAhVq2IMKHRRsAr4Q_AUICigB&amp;biw=1366&amp;bih=662#imgrc=aOteHsrIytk35M</a:t>
            </a:r>
            <a:r>
              <a:rPr lang="es-MX" sz="1800" dirty="0"/>
              <a:t>:</a:t>
            </a:r>
          </a:p>
          <a:p>
            <a:r>
              <a:rPr lang="es-MX" sz="1800" dirty="0"/>
              <a:t>https://www.google.com.mx/search?q=contribuyentes&amp;source=lnms&amp;tbm=isch&amp;sa=X&amp;ved=0ahUKEwjguJLq1fvWAhUm0IMKHbVNABwQ_AUICigB&amp;biw=1366&amp;bih=662#imgrc=c21TXeh07rcn8M:</a:t>
            </a:r>
          </a:p>
          <a:p>
            <a:r>
              <a:rPr lang="es-MX" sz="1800" dirty="0"/>
              <a:t>https://www.google.com.mx/search?q=edos+financieros+basicos&amp;source=lnms&amp;tbm=isch&amp;sa=X&amp;ved=0ahUKEwi2867B2vvWAhXF5IMKHdNgDcAQ_AUICigB&amp;biw=1366&amp;bih=662#imgrc=xXpHTFPtobZxbM:</a:t>
            </a:r>
          </a:p>
          <a:p>
            <a:endParaRPr lang="es-MX" dirty="0"/>
          </a:p>
          <a:p>
            <a:endParaRPr lang="es-MX" dirty="0"/>
          </a:p>
        </p:txBody>
      </p:sp>
    </p:spTree>
    <p:extLst>
      <p:ext uri="{BB962C8B-B14F-4D97-AF65-F5344CB8AC3E}">
        <p14:creationId xmlns:p14="http://schemas.microsoft.com/office/powerpoint/2010/main" val="16046410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25AE58E-9570-49F1-8A39-299FCDC23F1A}"/>
              </a:ext>
            </a:extLst>
          </p:cNvPr>
          <p:cNvSpPr>
            <a:spLocks noGrp="1"/>
          </p:cNvSpPr>
          <p:nvPr>
            <p:ph type="title"/>
          </p:nvPr>
        </p:nvSpPr>
        <p:spPr/>
        <p:txBody>
          <a:bodyPr/>
          <a:lstStyle/>
          <a:p>
            <a:endParaRPr lang="es-MX"/>
          </a:p>
        </p:txBody>
      </p:sp>
      <p:sp>
        <p:nvSpPr>
          <p:cNvPr id="3" name="Marcador de contenido 2">
            <a:extLst>
              <a:ext uri="{FF2B5EF4-FFF2-40B4-BE49-F238E27FC236}">
                <a16:creationId xmlns="" xmlns:a16="http://schemas.microsoft.com/office/drawing/2014/main" id="{5597F14B-0015-4D9D-AFCF-63327CB7A378}"/>
              </a:ext>
            </a:extLst>
          </p:cNvPr>
          <p:cNvSpPr>
            <a:spLocks noGrp="1"/>
          </p:cNvSpPr>
          <p:nvPr>
            <p:ph idx="1"/>
          </p:nvPr>
        </p:nvSpPr>
        <p:spPr/>
        <p:txBody>
          <a:bodyPr/>
          <a:lstStyle/>
          <a:p>
            <a:r>
              <a:rPr lang="es-MX" sz="2000" dirty="0">
                <a:hlinkClick r:id="rId2"/>
              </a:rPr>
              <a:t>http://fccea.unicauca.edu.co/old/fcf/fcfse13.html</a:t>
            </a:r>
            <a:endParaRPr lang="es-MX" sz="2000" dirty="0"/>
          </a:p>
          <a:p>
            <a:r>
              <a:rPr lang="es-MX" sz="2000" dirty="0">
                <a:hlinkClick r:id="rId3"/>
              </a:rPr>
              <a:t>http://fcasua.contad.unam.mx/apuntes/interiores/docs/2012/administracion/2/informacion_financiera.pdf</a:t>
            </a:r>
            <a:endParaRPr lang="es-MX" sz="2000" dirty="0"/>
          </a:p>
          <a:p>
            <a:endParaRPr lang="es-MX" dirty="0"/>
          </a:p>
        </p:txBody>
      </p:sp>
    </p:spTree>
    <p:extLst>
      <p:ext uri="{BB962C8B-B14F-4D97-AF65-F5344CB8AC3E}">
        <p14:creationId xmlns:p14="http://schemas.microsoft.com/office/powerpoint/2010/main" val="62427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057CDE3-556D-453F-981F-3D005BD63836}"/>
              </a:ext>
            </a:extLst>
          </p:cNvPr>
          <p:cNvSpPr>
            <a:spLocks noGrp="1"/>
          </p:cNvSpPr>
          <p:nvPr>
            <p:ph idx="1"/>
          </p:nvPr>
        </p:nvSpPr>
        <p:spPr/>
        <p:txBody>
          <a:bodyPr/>
          <a:lstStyle/>
          <a:p>
            <a:pPr algn="just"/>
            <a:r>
              <a:rPr lang="es-MX" dirty="0"/>
              <a:t>Algunos ejemplos son compra-venta de mercancías y servicios, la inversión, los préstamos (la canalización de recursos), la distribución de la riqueza, el pago de salarios, entre otros. </a:t>
            </a:r>
          </a:p>
        </p:txBody>
      </p:sp>
      <p:pic>
        <p:nvPicPr>
          <p:cNvPr id="3076" name="Picture 4" descr="Resultado de imagen para compra venta">
            <a:hlinkClick r:id="rId2"/>
            <a:extLst>
              <a:ext uri="{FF2B5EF4-FFF2-40B4-BE49-F238E27FC236}">
                <a16:creationId xmlns="" xmlns:a16="http://schemas.microsoft.com/office/drawing/2014/main" id="{3DE7FEA2-71A6-462E-AE2F-888F832DC3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653136"/>
            <a:ext cx="5429250"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170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5E5A978-74D5-47C2-A6C2-CA6A441D112E}"/>
              </a:ext>
            </a:extLst>
          </p:cNvPr>
          <p:cNvSpPr>
            <a:spLocks noGrp="1"/>
          </p:cNvSpPr>
          <p:nvPr>
            <p:ph idx="1"/>
          </p:nvPr>
        </p:nvSpPr>
        <p:spPr/>
        <p:txBody>
          <a:bodyPr/>
          <a:lstStyle/>
          <a:p>
            <a:pPr>
              <a:buFont typeface="Wingdings" panose="05000000000000000000" pitchFamily="2" charset="2"/>
              <a:buChar char="q"/>
            </a:pPr>
            <a:r>
              <a:rPr lang="es-MX" dirty="0"/>
              <a:t>L</a:t>
            </a:r>
            <a:r>
              <a:rPr lang="es-MX" dirty="0" smtClean="0"/>
              <a:t>os </a:t>
            </a:r>
            <a:r>
              <a:rPr lang="es-MX" dirty="0"/>
              <a:t>objetivos de la información financiera:</a:t>
            </a:r>
          </a:p>
          <a:p>
            <a:pPr algn="just"/>
            <a:r>
              <a:rPr lang="es-CO" dirty="0"/>
              <a:t>Conocer y demostrar los recursos controlados por un ente económico.</a:t>
            </a:r>
            <a:endParaRPr lang="es-MX" dirty="0"/>
          </a:p>
        </p:txBody>
      </p:sp>
      <p:pic>
        <p:nvPicPr>
          <p:cNvPr id="4098" name="Picture 2" descr="Resultado de imagen para Objetivos de la información financiera">
            <a:hlinkClick r:id="rId2" invalidUrl="https://www.google.com.mx/imgres?imgurl=http://3.bp.blogspot.com/-EduRxzjnAw0/U00_dBBvaOI/AAAAAAAAA98/2ifrJUC8-RM/s1600/Analisis-tecnico-financiero.gif&amp;imgrefurl=http://thanianalisisfinanciero.blogspot.com/2014/04/analisis-de-estados-financieros-i.html&amp;docid=V2RjSiC8tX6g7M&amp;tbnid=4adbgcCVCc9yfM:&amp;vet=10ahUKEwiD1rOipvvWAhVhsFQKHRisByoQMwhVKCUwJQ..i&amp;w=400&amp;h=381&amp;bih=662&amp;biw=1366&amp;q=Objetivos de la informaci%C3%B3n financiera&amp;ved=0ahUKEwiD1rOipvvWAhVhsFQKHRisByoQMwhVKCUwJQ&amp;iact=mrc&amp;uact=8"/>
            <a:extLst>
              <a:ext uri="{FF2B5EF4-FFF2-40B4-BE49-F238E27FC236}">
                <a16:creationId xmlns="" xmlns:a16="http://schemas.microsoft.com/office/drawing/2014/main" id="{2EBF4C7A-153F-4FBF-8285-6EED154240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293096"/>
            <a:ext cx="4680520" cy="208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598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A650A7B2-9693-4B52-BA7D-535DD0B87EED}"/>
              </a:ext>
            </a:extLst>
          </p:cNvPr>
          <p:cNvSpPr>
            <a:spLocks noGrp="1"/>
          </p:cNvSpPr>
          <p:nvPr>
            <p:ph idx="1"/>
          </p:nvPr>
        </p:nvSpPr>
        <p:spPr/>
        <p:txBody>
          <a:bodyPr/>
          <a:lstStyle/>
          <a:p>
            <a:pPr algn="just"/>
            <a:r>
              <a:rPr lang="es-CO" dirty="0"/>
              <a:t>Las obligaciones que tenga de transferir recursos a otros entes.</a:t>
            </a:r>
          </a:p>
          <a:p>
            <a:pPr algn="just"/>
            <a:r>
              <a:rPr lang="es-CO" dirty="0"/>
              <a:t>Los cambios que hubieren experimentado tales recursos y el resultado obtenido en el período.</a:t>
            </a:r>
            <a:endParaRPr lang="es-MX" dirty="0"/>
          </a:p>
          <a:p>
            <a:endParaRPr lang="es-MX" dirty="0"/>
          </a:p>
        </p:txBody>
      </p:sp>
      <p:pic>
        <p:nvPicPr>
          <p:cNvPr id="5124" name="Picture 4" descr="Resultado de imagen para compra venta">
            <a:hlinkClick r:id="rId2"/>
            <a:extLst>
              <a:ext uri="{FF2B5EF4-FFF2-40B4-BE49-F238E27FC236}">
                <a16:creationId xmlns="" xmlns:a16="http://schemas.microsoft.com/office/drawing/2014/main" id="{C53773E6-1A72-4F20-BA04-2F5830A04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4221088"/>
            <a:ext cx="2857500"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27936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799</TotalTime>
  <Words>1385</Words>
  <Application>Microsoft Macintosh PowerPoint</Application>
  <PresentationFormat>Presentación en pantalla (4:3)</PresentationFormat>
  <Paragraphs>167</Paragraphs>
  <Slides>62</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62</vt:i4>
      </vt:variant>
    </vt:vector>
  </HeadingPairs>
  <TitlesOfParts>
    <vt:vector size="71" baseType="lpstr">
      <vt:lpstr>Berlin Sans FB</vt:lpstr>
      <vt:lpstr>Calibri</vt:lpstr>
      <vt:lpstr>Candara</vt:lpstr>
      <vt:lpstr>Georgia</vt:lpstr>
      <vt:lpstr>Trebuchet MS</vt:lpstr>
      <vt:lpstr>Wingdings</vt:lpstr>
      <vt:lpstr>Wingdings 2</vt:lpstr>
      <vt:lpstr>Arial</vt:lpstr>
      <vt:lpstr>Urbano</vt:lpstr>
      <vt:lpstr>  UNIVERSIDAD AUTÓNOMA DEL ESTADO DE MÉXICO CENTRO UNIVERSITARIO UAEM  VALLE DE CHALCO </vt:lpstr>
      <vt:lpstr>Estructura de la unidad de aprendizaje</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Para que la información financiera sea útil, ésta debe ser: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Compra venta de artículos</vt:lpstr>
      <vt:lpstr>Información financiera</vt:lpstr>
      <vt:lpstr>Presentación de PowerPoint</vt:lpstr>
      <vt:lpstr>Presentación de PowerPoint</vt:lpstr>
      <vt:lpstr>CFF Artículo 28, 4º párrafo</vt:lpstr>
      <vt:lpstr>RCFF ARTICULO 26</vt:lpstr>
      <vt:lpstr>Presentación de PowerPoint</vt:lpstr>
      <vt:lpstr>INFORMACIÓN FINANCIERA</vt:lpstr>
      <vt:lpstr>INFORMACIÓN FINANCIERA</vt:lpstr>
      <vt:lpstr>Presentación de PowerPoint</vt:lpstr>
      <vt:lpstr>Presentación de PowerPoint</vt:lpstr>
      <vt:lpstr>Referencias </vt:lpstr>
      <vt:lpstr>Presentación de PowerPoint</vt:lpstr>
      <vt:lpstr>Presentación de PowerPoint</vt:lpstr>
      <vt:lpstr>Presentación de PowerPoint</vt:lpstr>
    </vt:vector>
  </TitlesOfParts>
  <Company>UAEM</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José Luis Castillo Soberanes</cp:lastModifiedBy>
  <cp:revision>74</cp:revision>
  <dcterms:created xsi:type="dcterms:W3CDTF">2011-10-19T16:35:07Z</dcterms:created>
  <dcterms:modified xsi:type="dcterms:W3CDTF">2017-10-21T01:08:22Z</dcterms:modified>
</cp:coreProperties>
</file>