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258" r:id="rId4"/>
    <p:sldId id="259" r:id="rId5"/>
    <p:sldId id="260" r:id="rId6"/>
    <p:sldId id="306" r:id="rId7"/>
    <p:sldId id="307" r:id="rId8"/>
    <p:sldId id="308" r:id="rId9"/>
    <p:sldId id="311" r:id="rId10"/>
    <p:sldId id="309" r:id="rId11"/>
    <p:sldId id="262" r:id="rId12"/>
    <p:sldId id="261" r:id="rId13"/>
    <p:sldId id="310"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97"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302" r:id="rId50"/>
    <p:sldId id="304" r:id="rId51"/>
    <p:sldId id="305" r:id="rId52"/>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p:restoredTop sz="93447"/>
  </p:normalViewPr>
  <p:slideViewPr>
    <p:cSldViewPr snapToGrid="0" snapToObjects="1">
      <p:cViewPr varScale="1">
        <p:scale>
          <a:sx n="63" d="100"/>
          <a:sy n="63" d="100"/>
        </p:scale>
        <p:origin x="196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image" Target="../media/image2.png"/><Relationship Id="rId2"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image" Target="../media/image2.png"/><Relationship Id="rId2"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 Id="rId1" Type="http://schemas.openxmlformats.org/officeDocument/2006/relationships/image" Target="../media/image10.png"/><Relationship Id="rId2" Type="http://schemas.openxmlformats.org/officeDocument/2006/relationships/image" Target="../media/image11.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image" Target="../media/image2.png"/><Relationship Id="rId2" Type="http://schemas.openxmlformats.org/officeDocument/2006/relationships/image" Target="../media/image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FAC754-1F85-C84A-B702-5510D7DBC885}" type="datetimeFigureOut">
              <a:rPr lang="es-ES" smtClean="0"/>
              <a:t>20/10/17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F4D3B9-0630-EA49-9ACD-F5F35BDD4FAC}" type="slidenum">
              <a:rPr lang="es-ES" smtClean="0"/>
              <a:t>‹Nr.›</a:t>
            </a:fld>
            <a:endParaRPr lang="es-ES"/>
          </a:p>
        </p:txBody>
      </p:sp>
    </p:spTree>
    <p:extLst>
      <p:ext uri="{BB962C8B-B14F-4D97-AF65-F5344CB8AC3E}">
        <p14:creationId xmlns:p14="http://schemas.microsoft.com/office/powerpoint/2010/main" val="36084587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fld id="{A3F4D3B9-0630-EA49-9ACD-F5F35BDD4FAC}" type="slidenum">
              <a:rPr lang="es-ES" smtClean="0"/>
              <a:t>1</a:t>
            </a:fld>
            <a:endParaRPr lang="es-ES"/>
          </a:p>
        </p:txBody>
      </p:sp>
    </p:spTree>
    <p:extLst>
      <p:ext uri="{BB962C8B-B14F-4D97-AF65-F5344CB8AC3E}">
        <p14:creationId xmlns:p14="http://schemas.microsoft.com/office/powerpoint/2010/main" val="1695630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D1DDAE-BF73-42C4-BC35-0D762C83A6CC}" type="slidenum">
              <a:rPr lang="es-MX"/>
              <a:pPr/>
              <a:t>31</a:t>
            </a:fld>
            <a:endParaRPr lang="es-MX"/>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577613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32</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120013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33</a:t>
            </a:fld>
            <a:endParaRPr lang="es-MX" dirty="0" smtClean="0"/>
          </a:p>
        </p:txBody>
      </p:sp>
    </p:spTree>
    <p:extLst>
      <p:ext uri="{BB962C8B-B14F-4D97-AF65-F5344CB8AC3E}">
        <p14:creationId xmlns:p14="http://schemas.microsoft.com/office/powerpoint/2010/main" val="24912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34</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095282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35</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979764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36</a:t>
            </a:fld>
            <a:endParaRPr lang="es-MX" dirty="0" smtClean="0"/>
          </a:p>
        </p:txBody>
      </p:sp>
    </p:spTree>
    <p:extLst>
      <p:ext uri="{BB962C8B-B14F-4D97-AF65-F5344CB8AC3E}">
        <p14:creationId xmlns:p14="http://schemas.microsoft.com/office/powerpoint/2010/main" val="2141569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37</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530864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38</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236917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39</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4311862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D1DDAE-BF73-42C4-BC35-0D762C83A6CC}" type="slidenum">
              <a:rPr lang="es-MX"/>
              <a:pPr/>
              <a:t>40</a:t>
            </a:fld>
            <a:endParaRPr lang="es-MX"/>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337176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851E80D8-1B8B-4903-9A51-2641F2714ACB}" type="slidenum">
              <a:rPr lang="es-MX" smtClean="0"/>
              <a:pPr/>
              <a:t>14</a:t>
            </a:fld>
            <a:endParaRPr lang="es-MX"/>
          </a:p>
        </p:txBody>
      </p:sp>
    </p:spTree>
    <p:extLst>
      <p:ext uri="{BB962C8B-B14F-4D97-AF65-F5344CB8AC3E}">
        <p14:creationId xmlns:p14="http://schemas.microsoft.com/office/powerpoint/2010/main" val="22154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41</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504800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42</a:t>
            </a:fld>
            <a:endParaRPr lang="es-MX" dirty="0" smtClean="0"/>
          </a:p>
        </p:txBody>
      </p:sp>
    </p:spTree>
    <p:extLst>
      <p:ext uri="{BB962C8B-B14F-4D97-AF65-F5344CB8AC3E}">
        <p14:creationId xmlns:p14="http://schemas.microsoft.com/office/powerpoint/2010/main" val="16244046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43</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408827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44</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358933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45</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1050847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46</a:t>
            </a:fld>
            <a:endParaRPr lang="es-MX" dirty="0" smtClean="0"/>
          </a:p>
        </p:txBody>
      </p:sp>
    </p:spTree>
    <p:extLst>
      <p:ext uri="{BB962C8B-B14F-4D97-AF65-F5344CB8AC3E}">
        <p14:creationId xmlns:p14="http://schemas.microsoft.com/office/powerpoint/2010/main" val="17210156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0452A-B17E-48D2-AA6E-A9399FBDD377}" type="slidenum">
              <a:rPr lang="es-MX"/>
              <a:pPr/>
              <a:t>47</a:t>
            </a:fld>
            <a:endParaRPr lang="es-MX"/>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6532587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DD25FC-F344-4855-8A25-B3E642A8D1A1}" type="slidenum">
              <a:rPr lang="es-MX"/>
              <a:pPr/>
              <a:t>48</a:t>
            </a:fld>
            <a:endParaRPr lang="es-MX"/>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3826178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2C7FA519-62A7-4B68-9A31-80AED2447715}" type="slidenum">
              <a:rPr lang="es-MX"/>
              <a:pPr/>
              <a:t>49</a:t>
            </a:fld>
            <a:endParaRPr lang="es-MX"/>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pPr eaLnBrk="1" hangingPunct="1"/>
            <a:endParaRPr lang="es-MX" smtClean="0"/>
          </a:p>
        </p:txBody>
      </p:sp>
    </p:spTree>
    <p:extLst>
      <p:ext uri="{BB962C8B-B14F-4D97-AF65-F5344CB8AC3E}">
        <p14:creationId xmlns:p14="http://schemas.microsoft.com/office/powerpoint/2010/main" val="1066990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B64410-604B-431F-BA09-7297728E4996}" type="slidenum">
              <a:rPr lang="es-MX"/>
              <a:pPr/>
              <a:t>19</a:t>
            </a:fld>
            <a:endParaRPr lang="es-MX"/>
          </a:p>
        </p:txBody>
      </p:sp>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es-MX"/>
          </a:p>
        </p:txBody>
      </p:sp>
    </p:spTree>
    <p:extLst>
      <p:ext uri="{BB962C8B-B14F-4D97-AF65-F5344CB8AC3E}">
        <p14:creationId xmlns:p14="http://schemas.microsoft.com/office/powerpoint/2010/main" val="842901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25</a:t>
            </a:fld>
            <a:endParaRPr lang="es-MX" dirty="0" smtClean="0"/>
          </a:p>
        </p:txBody>
      </p:sp>
    </p:spTree>
    <p:extLst>
      <p:ext uri="{BB962C8B-B14F-4D97-AF65-F5344CB8AC3E}">
        <p14:creationId xmlns:p14="http://schemas.microsoft.com/office/powerpoint/2010/main" val="1842349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26</a:t>
            </a:fld>
            <a:endParaRPr lang="es-MX" dirty="0" smtClean="0"/>
          </a:p>
        </p:txBody>
      </p:sp>
    </p:spTree>
    <p:extLst>
      <p:ext uri="{BB962C8B-B14F-4D97-AF65-F5344CB8AC3E}">
        <p14:creationId xmlns:p14="http://schemas.microsoft.com/office/powerpoint/2010/main" val="1951529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B64410-604B-431F-BA09-7297728E4996}" type="slidenum">
              <a:rPr lang="es-MX"/>
              <a:pPr/>
              <a:t>27</a:t>
            </a:fld>
            <a:endParaRPr lang="es-MX"/>
          </a:p>
        </p:txBody>
      </p:sp>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es-MX"/>
          </a:p>
        </p:txBody>
      </p:sp>
    </p:spTree>
    <p:extLst>
      <p:ext uri="{BB962C8B-B14F-4D97-AF65-F5344CB8AC3E}">
        <p14:creationId xmlns:p14="http://schemas.microsoft.com/office/powerpoint/2010/main" val="846650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0DCD6B-5767-4B95-BFB8-19CFFE17E75B}" type="slidenum">
              <a:rPr lang="es-MX"/>
              <a:pPr/>
              <a:t>28</a:t>
            </a:fld>
            <a:endParaRPr lang="es-MX"/>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420510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95E1EA-419F-406D-BE62-05D1F683BBF2}" type="slidenum">
              <a:rPr lang="es-MX" smtClean="0"/>
              <a:pPr fontAlgn="base">
                <a:spcBef>
                  <a:spcPct val="0"/>
                </a:spcBef>
                <a:spcAft>
                  <a:spcPct val="0"/>
                </a:spcAft>
                <a:defRPr/>
              </a:pPr>
              <a:t>29</a:t>
            </a:fld>
            <a:endParaRPr lang="es-MX" dirty="0" smtClean="0"/>
          </a:p>
        </p:txBody>
      </p:sp>
    </p:spTree>
    <p:extLst>
      <p:ext uri="{BB962C8B-B14F-4D97-AF65-F5344CB8AC3E}">
        <p14:creationId xmlns:p14="http://schemas.microsoft.com/office/powerpoint/2010/main" val="511565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D1DDAE-BF73-42C4-BC35-0D762C83A6CC}" type="slidenum">
              <a:rPr lang="es-MX"/>
              <a:pPr/>
              <a:t>30</a:t>
            </a:fld>
            <a:endParaRPr lang="es-MX"/>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1512672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23B51C0B-327A-CF4D-BA89-796C43F651A0}" type="datetime1">
              <a:rPr lang="es-MX" smtClean="0"/>
              <a:t>20/10/17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2102616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255ED26E-E8FD-5240-B7F9-13FA85F24064}" type="datetime1">
              <a:rPr lang="es-MX" smtClean="0"/>
              <a:t>20/10/17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2342776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20412CA9-B876-A849-923E-DE333679020D}" type="datetime1">
              <a:rPr lang="es-MX" smtClean="0"/>
              <a:t>20/10/17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3975604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3" name="2 Marcador de fecha"/>
          <p:cNvSpPr>
            <a:spLocks noGrp="1"/>
          </p:cNvSpPr>
          <p:nvPr>
            <p:ph type="dt" sz="half" idx="10"/>
          </p:nvPr>
        </p:nvSpPr>
        <p:spPr>
          <a:xfrm>
            <a:off x="457200" y="6245225"/>
            <a:ext cx="2133600" cy="476250"/>
          </a:xfrm>
        </p:spPr>
        <p:txBody>
          <a:bodyPr/>
          <a:lstStyle>
            <a:lvl1pPr>
              <a:defRPr/>
            </a:lvl1pPr>
          </a:lstStyle>
          <a:p>
            <a:pPr>
              <a:defRPr/>
            </a:pPr>
            <a:fld id="{D3FC0C09-49BF-DC48-A597-4FD1FF9BD66E}" type="datetime1">
              <a:rPr lang="es-MX" smtClean="0"/>
              <a:t>20/10/17</a:t>
            </a:fld>
            <a:endParaRPr lang="es-MX"/>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MX"/>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pPr>
              <a:defRPr/>
            </a:pPr>
            <a:fld id="{9375AC15-885B-4A79-9B86-AFC1AE18BBD4}" type="slidenum">
              <a:rPr lang="es-MX"/>
              <a:pPr>
                <a:defRPr/>
              </a:pPr>
              <a:t>‹Nr.›</a:t>
            </a:fld>
            <a:endParaRPr lang="es-MX"/>
          </a:p>
        </p:txBody>
      </p:sp>
    </p:spTree>
    <p:extLst>
      <p:ext uri="{BB962C8B-B14F-4D97-AF65-F5344CB8AC3E}">
        <p14:creationId xmlns:p14="http://schemas.microsoft.com/office/powerpoint/2010/main" val="1292079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CE902BD-221E-6048-8082-C704CACA2B28}" type="datetime1">
              <a:rPr lang="es-MX" smtClean="0"/>
              <a:t>20/10/17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13695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4572056B-70E6-B74A-B934-E4E9E72E3646}" type="datetime1">
              <a:rPr lang="es-MX" smtClean="0"/>
              <a:t>20/10/17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13388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D25D496B-94AE-D648-97F9-7E2A11AF1D94}" type="datetime1">
              <a:rPr lang="es-MX" smtClean="0"/>
              <a:t>20/10/17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254900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F19320D5-C460-6747-8D6F-B154890EDA9B}" type="datetime1">
              <a:rPr lang="es-MX" smtClean="0"/>
              <a:t>20/10/17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614842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69DB0E5D-3A17-1E4B-BD6A-D9C08652FB2A}" type="datetime1">
              <a:rPr lang="es-MX" smtClean="0"/>
              <a:t>20/10/17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3360919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CA69ADD-1971-6E4D-9ED0-F593D8329B5F}" type="datetime1">
              <a:rPr lang="es-MX" smtClean="0"/>
              <a:t>20/10/17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220359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21C6F4ED-0245-F04D-89CB-1FC34B2F885D}" type="datetime1">
              <a:rPr lang="es-MX" smtClean="0"/>
              <a:t>20/10/17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544238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9ABEE08B-BA0E-204C-A5CC-F3BA6807237C}" type="datetime1">
              <a:rPr lang="es-MX" smtClean="0"/>
              <a:t>20/10/17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18706D0-A90B-8941-9C39-F025606A4DA5}" type="slidenum">
              <a:rPr lang="es-ES" smtClean="0"/>
              <a:t>‹Nr.›</a:t>
            </a:fld>
            <a:endParaRPr lang="es-ES"/>
          </a:p>
        </p:txBody>
      </p:sp>
    </p:spTree>
    <p:extLst>
      <p:ext uri="{BB962C8B-B14F-4D97-AF65-F5344CB8AC3E}">
        <p14:creationId xmlns:p14="http://schemas.microsoft.com/office/powerpoint/2010/main" val="42310901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B7584D-0FFE-9849-84BF-D94B56F4E8E9}" type="datetime1">
              <a:rPr lang="es-MX" smtClean="0"/>
              <a:t>20/10/17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8706D0-A90B-8941-9C39-F025606A4DA5}" type="slidenum">
              <a:rPr lang="es-ES" smtClean="0"/>
              <a:t>‹Nr.›</a:t>
            </a:fld>
            <a:endParaRPr lang="es-ES"/>
          </a:p>
        </p:txBody>
      </p:sp>
    </p:spTree>
    <p:extLst>
      <p:ext uri="{BB962C8B-B14F-4D97-AF65-F5344CB8AC3E}">
        <p14:creationId xmlns:p14="http://schemas.microsoft.com/office/powerpoint/2010/main" val="233756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file:///\\localhost\Users\marthazarza\Documents\varios\Pr2\Macintosh%20HD:Users:marthazarza:Desktop:FAD:programa:Proyectos%20de%20disen&#771;o%20industrial%20(bilingue)%20(1).docx!OLE_LINK1" TargetMode="External"/><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microsoft.com/office/2007/relationships/hdphoto" Target="../media/hdphoto1.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34.bin"/><Relationship Id="rId5" Type="http://schemas.openxmlformats.org/officeDocument/2006/relationships/image" Target="../media/image20.png"/><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 Id="rId3"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35.bin"/><Relationship Id="rId5" Type="http://schemas.openxmlformats.org/officeDocument/2006/relationships/image" Target="../media/image20.png"/><Relationship Id="rId1" Type="http://schemas.openxmlformats.org/officeDocument/2006/relationships/vmlDrawing" Target="../drawings/vmlDrawing7.vml"/><Relationship Id="rId2"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36.bin"/><Relationship Id="rId5" Type="http://schemas.openxmlformats.org/officeDocument/2006/relationships/image" Target="../media/image20.png"/><Relationship Id="rId1" Type="http://schemas.openxmlformats.org/officeDocument/2006/relationships/vmlDrawing" Target="../drawings/vmlDrawing8.vml"/><Relationship Id="rId2"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7.bin"/><Relationship Id="rId5" Type="http://schemas.openxmlformats.org/officeDocument/2006/relationships/image" Target="../media/image20.png"/><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38.bin"/><Relationship Id="rId5" Type="http://schemas.openxmlformats.org/officeDocument/2006/relationships/image" Target="../media/image20.png"/><Relationship Id="rId1" Type="http://schemas.openxmlformats.org/officeDocument/2006/relationships/vmlDrawing" Target="../drawings/vmlDrawing10.vml"/><Relationship Id="rId2"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39.bin"/><Relationship Id="rId5" Type="http://schemas.openxmlformats.org/officeDocument/2006/relationships/image" Target="../media/image20.png"/><Relationship Id="rId1" Type="http://schemas.openxmlformats.org/officeDocument/2006/relationships/vmlDrawing" Target="../drawings/vmlDrawing11.vml"/><Relationship Id="rId2"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40.bin"/><Relationship Id="rId5" Type="http://schemas.openxmlformats.org/officeDocument/2006/relationships/image" Target="../media/image20.png"/><Relationship Id="rId1" Type="http://schemas.openxmlformats.org/officeDocument/2006/relationships/vmlDrawing" Target="../drawings/vmlDrawing12.vml"/><Relationship Id="rId2"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3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41.bin"/><Relationship Id="rId5" Type="http://schemas.openxmlformats.org/officeDocument/2006/relationships/image" Target="../media/image20.png"/><Relationship Id="rId1" Type="http://schemas.openxmlformats.org/officeDocument/2006/relationships/vmlDrawing" Target="../drawings/vmlDrawing13.vml"/><Relationship Id="rId2"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3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42.bin"/><Relationship Id="rId5" Type="http://schemas.openxmlformats.org/officeDocument/2006/relationships/image" Target="../media/image20.png"/><Relationship Id="rId1" Type="http://schemas.openxmlformats.org/officeDocument/2006/relationships/vmlDrawing" Target="../drawings/vmlDrawing14.vml"/><Relationship Id="rId2"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35.png"/></Relationships>
</file>

<file path=ppt/slides/_rels/slide48.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49.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6" Type="http://schemas.openxmlformats.org/officeDocument/2006/relationships/image" Target="../media/image41.png"/><Relationship Id="rId7" Type="http://schemas.openxmlformats.org/officeDocument/2006/relationships/image" Target="../media/image42.jpeg"/><Relationship Id="rId8" Type="http://schemas.openxmlformats.org/officeDocument/2006/relationships/image" Target="../media/image43.jpeg"/><Relationship Id="rId9" Type="http://schemas.openxmlformats.org/officeDocument/2006/relationships/image" Target="../media/image44.jpeg"/><Relationship Id="rId10" Type="http://schemas.openxmlformats.org/officeDocument/2006/relationships/image" Target="../media/image45.jpeg"/><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1" Type="http://schemas.openxmlformats.org/officeDocument/2006/relationships/oleObject" Target="../embeddings/oleObject5.bin"/><Relationship Id="rId12" Type="http://schemas.openxmlformats.org/officeDocument/2006/relationships/image" Target="../media/image6.png"/><Relationship Id="rId13" Type="http://schemas.openxmlformats.org/officeDocument/2006/relationships/oleObject" Target="../embeddings/oleObject6.bin"/><Relationship Id="rId14" Type="http://schemas.openxmlformats.org/officeDocument/2006/relationships/image" Target="../media/image7.png"/><Relationship Id="rId15" Type="http://schemas.openxmlformats.org/officeDocument/2006/relationships/oleObject" Target="../embeddings/oleObject7.bin"/><Relationship Id="rId16" Type="http://schemas.openxmlformats.org/officeDocument/2006/relationships/image" Target="../media/image8.png"/><Relationship Id="rId17" Type="http://schemas.openxmlformats.org/officeDocument/2006/relationships/oleObject" Target="../embeddings/oleObject8.bin"/><Relationship Id="rId18" Type="http://schemas.openxmlformats.org/officeDocument/2006/relationships/image" Target="../media/image9.png"/><Relationship Id="rId1" Type="http://schemas.openxmlformats.org/officeDocument/2006/relationships/vmlDrawing" Target="../drawings/vmlDrawing2.vml"/><Relationship Id="rId2" Type="http://schemas.openxmlformats.org/officeDocument/2006/relationships/slideLayout" Target="../slideLayouts/slideLayout1.xml"/><Relationship Id="rId3" Type="http://schemas.openxmlformats.org/officeDocument/2006/relationships/oleObject" Target="../embeddings/oleObject1.bin"/><Relationship Id="rId4" Type="http://schemas.openxmlformats.org/officeDocument/2006/relationships/image" Target="../media/image2.png"/><Relationship Id="rId5" Type="http://schemas.openxmlformats.org/officeDocument/2006/relationships/oleObject" Target="../embeddings/oleObject2.bin"/><Relationship Id="rId6" Type="http://schemas.openxmlformats.org/officeDocument/2006/relationships/image" Target="../media/image3.png"/><Relationship Id="rId7" Type="http://schemas.openxmlformats.org/officeDocument/2006/relationships/oleObject" Target="../embeddings/oleObject3.bin"/><Relationship Id="rId8" Type="http://schemas.openxmlformats.org/officeDocument/2006/relationships/image" Target="../media/image4.png"/><Relationship Id="rId9" Type="http://schemas.openxmlformats.org/officeDocument/2006/relationships/oleObject" Target="../embeddings/oleObject4.bin"/><Relationship Id="rId10" Type="http://schemas.openxmlformats.org/officeDocument/2006/relationships/image" Target="../media/image5.png"/></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13.bin"/><Relationship Id="rId12" Type="http://schemas.openxmlformats.org/officeDocument/2006/relationships/image" Target="../media/image6.png"/><Relationship Id="rId13" Type="http://schemas.openxmlformats.org/officeDocument/2006/relationships/oleObject" Target="../embeddings/oleObject14.bin"/><Relationship Id="rId14" Type="http://schemas.openxmlformats.org/officeDocument/2006/relationships/image" Target="../media/image7.png"/><Relationship Id="rId15" Type="http://schemas.openxmlformats.org/officeDocument/2006/relationships/oleObject" Target="../embeddings/oleObject15.bin"/><Relationship Id="rId16" Type="http://schemas.openxmlformats.org/officeDocument/2006/relationships/image" Target="../media/image8.png"/><Relationship Id="rId17" Type="http://schemas.openxmlformats.org/officeDocument/2006/relationships/oleObject" Target="../embeddings/oleObject16.bin"/><Relationship Id="rId18" Type="http://schemas.openxmlformats.org/officeDocument/2006/relationships/image" Target="../media/image9.png"/><Relationship Id="rId1" Type="http://schemas.openxmlformats.org/officeDocument/2006/relationships/vmlDrawing" Target="../drawings/vmlDrawing3.vml"/><Relationship Id="rId2" Type="http://schemas.openxmlformats.org/officeDocument/2006/relationships/slideLayout" Target="../slideLayouts/slideLayout1.xml"/><Relationship Id="rId3" Type="http://schemas.openxmlformats.org/officeDocument/2006/relationships/oleObject" Target="../embeddings/oleObject9.bin"/><Relationship Id="rId4" Type="http://schemas.openxmlformats.org/officeDocument/2006/relationships/image" Target="../media/image2.png"/><Relationship Id="rId5" Type="http://schemas.openxmlformats.org/officeDocument/2006/relationships/oleObject" Target="../embeddings/oleObject10.bin"/><Relationship Id="rId6" Type="http://schemas.openxmlformats.org/officeDocument/2006/relationships/image" Target="../media/image3.png"/><Relationship Id="rId7" Type="http://schemas.openxmlformats.org/officeDocument/2006/relationships/oleObject" Target="../embeddings/oleObject11.bin"/><Relationship Id="rId8" Type="http://schemas.openxmlformats.org/officeDocument/2006/relationships/image" Target="../media/image4.png"/><Relationship Id="rId9" Type="http://schemas.openxmlformats.org/officeDocument/2006/relationships/oleObject" Target="../embeddings/oleObject12.bin"/><Relationship Id="rId10" Type="http://schemas.openxmlformats.org/officeDocument/2006/relationships/image" Target="../media/image5.png"/></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20.bin"/><Relationship Id="rId20" Type="http://schemas.openxmlformats.org/officeDocument/2006/relationships/image" Target="../media/image18.png"/><Relationship Id="rId10" Type="http://schemas.openxmlformats.org/officeDocument/2006/relationships/image" Target="../media/image13.png"/><Relationship Id="rId11" Type="http://schemas.openxmlformats.org/officeDocument/2006/relationships/oleObject" Target="../embeddings/oleObject21.bin"/><Relationship Id="rId12" Type="http://schemas.openxmlformats.org/officeDocument/2006/relationships/image" Target="../media/image14.png"/><Relationship Id="rId13" Type="http://schemas.openxmlformats.org/officeDocument/2006/relationships/oleObject" Target="../embeddings/oleObject22.bin"/><Relationship Id="rId14" Type="http://schemas.openxmlformats.org/officeDocument/2006/relationships/image" Target="../media/image15.png"/><Relationship Id="rId15" Type="http://schemas.openxmlformats.org/officeDocument/2006/relationships/oleObject" Target="../embeddings/oleObject23.bin"/><Relationship Id="rId16" Type="http://schemas.openxmlformats.org/officeDocument/2006/relationships/image" Target="../media/image16.png"/><Relationship Id="rId17" Type="http://schemas.openxmlformats.org/officeDocument/2006/relationships/oleObject" Target="../embeddings/oleObject24.bin"/><Relationship Id="rId18" Type="http://schemas.openxmlformats.org/officeDocument/2006/relationships/image" Target="../media/image17.png"/><Relationship Id="rId19" Type="http://schemas.openxmlformats.org/officeDocument/2006/relationships/oleObject" Target="../embeddings/oleObject25.bin"/><Relationship Id="rId1" Type="http://schemas.openxmlformats.org/officeDocument/2006/relationships/vmlDrawing" Target="../drawings/vmlDrawing4.vml"/><Relationship Id="rId2" Type="http://schemas.openxmlformats.org/officeDocument/2006/relationships/slideLayout" Target="../slideLayouts/slideLayout1.xml"/><Relationship Id="rId3" Type="http://schemas.openxmlformats.org/officeDocument/2006/relationships/oleObject" Target="../embeddings/oleObject17.bin"/><Relationship Id="rId4" Type="http://schemas.openxmlformats.org/officeDocument/2006/relationships/image" Target="../media/image10.png"/><Relationship Id="rId5" Type="http://schemas.openxmlformats.org/officeDocument/2006/relationships/oleObject" Target="../embeddings/oleObject18.bin"/><Relationship Id="rId6" Type="http://schemas.openxmlformats.org/officeDocument/2006/relationships/image" Target="../media/image11.png"/><Relationship Id="rId7" Type="http://schemas.openxmlformats.org/officeDocument/2006/relationships/oleObject" Target="../embeddings/oleObject19.bin"/><Relationship Id="rId8" Type="http://schemas.openxmlformats.org/officeDocument/2006/relationships/image" Target="../media/image12.png"/></Relationships>
</file>

<file path=ppt/slides/_rels/slide9.xml.rels><?xml version="1.0" encoding="UTF-8" standalone="yes"?>
<Relationships xmlns="http://schemas.openxmlformats.org/package/2006/relationships"><Relationship Id="rId11" Type="http://schemas.openxmlformats.org/officeDocument/2006/relationships/oleObject" Target="../embeddings/oleObject30.bin"/><Relationship Id="rId12" Type="http://schemas.openxmlformats.org/officeDocument/2006/relationships/image" Target="../media/image6.png"/><Relationship Id="rId13" Type="http://schemas.openxmlformats.org/officeDocument/2006/relationships/oleObject" Target="../embeddings/oleObject31.bin"/><Relationship Id="rId14" Type="http://schemas.openxmlformats.org/officeDocument/2006/relationships/image" Target="../media/image7.png"/><Relationship Id="rId15" Type="http://schemas.openxmlformats.org/officeDocument/2006/relationships/oleObject" Target="../embeddings/oleObject32.bin"/><Relationship Id="rId16" Type="http://schemas.openxmlformats.org/officeDocument/2006/relationships/image" Target="../media/image8.png"/><Relationship Id="rId17" Type="http://schemas.openxmlformats.org/officeDocument/2006/relationships/oleObject" Target="../embeddings/oleObject33.bin"/><Relationship Id="rId18" Type="http://schemas.openxmlformats.org/officeDocument/2006/relationships/image" Target="../media/image9.png"/><Relationship Id="rId1" Type="http://schemas.openxmlformats.org/officeDocument/2006/relationships/vmlDrawing" Target="../drawings/vmlDrawing5.vml"/><Relationship Id="rId2" Type="http://schemas.openxmlformats.org/officeDocument/2006/relationships/slideLayout" Target="../slideLayouts/slideLayout1.xml"/><Relationship Id="rId3" Type="http://schemas.openxmlformats.org/officeDocument/2006/relationships/oleObject" Target="../embeddings/oleObject26.bin"/><Relationship Id="rId4" Type="http://schemas.openxmlformats.org/officeDocument/2006/relationships/image" Target="../media/image2.png"/><Relationship Id="rId5" Type="http://schemas.openxmlformats.org/officeDocument/2006/relationships/oleObject" Target="../embeddings/oleObject27.bin"/><Relationship Id="rId6" Type="http://schemas.openxmlformats.org/officeDocument/2006/relationships/image" Target="../media/image3.png"/><Relationship Id="rId7" Type="http://schemas.openxmlformats.org/officeDocument/2006/relationships/oleObject" Target="../embeddings/oleObject28.bin"/><Relationship Id="rId8" Type="http://schemas.openxmlformats.org/officeDocument/2006/relationships/image" Target="../media/image4.png"/><Relationship Id="rId9" Type="http://schemas.openxmlformats.org/officeDocument/2006/relationships/oleObject" Target="../embeddings/oleObject29.bin"/><Relationship Id="rId10"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2102" y="4024478"/>
            <a:ext cx="8337895" cy="1631216"/>
          </a:xfrm>
          <a:prstGeom prst="rect">
            <a:avLst/>
          </a:prstGeom>
        </p:spPr>
        <p:txBody>
          <a:bodyPr wrap="square">
            <a:spAutoFit/>
          </a:bodyPr>
          <a:lstStyle/>
          <a:p>
            <a:pPr algn="ctr"/>
            <a:r>
              <a:rPr lang="es-MX" sz="2000" dirty="0"/>
              <a:t>Unidad de </a:t>
            </a:r>
            <a:r>
              <a:rPr lang="es-MX" sz="2000" dirty="0" smtClean="0"/>
              <a:t>aprendizaje</a:t>
            </a:r>
            <a:r>
              <a:rPr lang="es-ES_tradnl" sz="2000" dirty="0" smtClean="0"/>
              <a:t>: </a:t>
            </a:r>
            <a:r>
              <a:rPr lang="es-ES" sz="2000" b="1" dirty="0"/>
              <a:t>Proyectos de diseño industrial</a:t>
            </a:r>
            <a:r>
              <a:rPr lang="es-ES_tradnl" sz="2000" dirty="0" smtClean="0">
                <a:effectLst/>
              </a:rPr>
              <a:t> (PEP 1)</a:t>
            </a:r>
          </a:p>
          <a:p>
            <a:pPr algn="ctr"/>
            <a:r>
              <a:rPr lang="es-MX" sz="2000" b="1" dirty="0" smtClean="0"/>
              <a:t>UNIDAD </a:t>
            </a:r>
            <a:r>
              <a:rPr lang="es-MX" sz="2000" b="1" dirty="0"/>
              <a:t>DE COMPETENCIA:  </a:t>
            </a:r>
            <a:r>
              <a:rPr lang="es-MX" sz="2000" dirty="0"/>
              <a:t>2  Metodologías </a:t>
            </a:r>
            <a:endParaRPr lang="es-MX" sz="2000" dirty="0" smtClean="0"/>
          </a:p>
          <a:p>
            <a:pPr lvl="0" algn="ctr"/>
            <a:r>
              <a:rPr lang="es-MX" sz="2000" b="1" dirty="0"/>
              <a:t>PROPÓSITO DE LA UNIDAD DE COMPETENCIA: </a:t>
            </a:r>
            <a:r>
              <a:rPr lang="es-MX" sz="2000" dirty="0" smtClean="0"/>
              <a:t>de </a:t>
            </a:r>
            <a:r>
              <a:rPr lang="es-MX" sz="2000" dirty="0"/>
              <a:t>las metodologías de investigación y de </a:t>
            </a:r>
            <a:r>
              <a:rPr lang="es-MX" sz="2000" dirty="0" smtClean="0"/>
              <a:t>diseño.</a:t>
            </a:r>
            <a:endParaRPr lang="es-ES_tradnl" sz="2000" dirty="0"/>
          </a:p>
          <a:p>
            <a:pPr algn="ctr"/>
            <a:endParaRPr lang="es-ES" sz="2000" dirty="0"/>
          </a:p>
        </p:txBody>
      </p:sp>
      <p:graphicFrame>
        <p:nvGraphicFramePr>
          <p:cNvPr id="5" name="Objeto 4"/>
          <p:cNvGraphicFramePr>
            <a:graphicFrameLocks noChangeAspect="1"/>
          </p:cNvGraphicFramePr>
          <p:nvPr>
            <p:extLst>
              <p:ext uri="{D42A27DB-BD31-4B8C-83A1-F6EECF244321}">
                <p14:modId xmlns:p14="http://schemas.microsoft.com/office/powerpoint/2010/main" val="1320053604"/>
              </p:ext>
            </p:extLst>
          </p:nvPr>
        </p:nvGraphicFramePr>
        <p:xfrm>
          <a:off x="1380393" y="362848"/>
          <a:ext cx="5613400" cy="2997200"/>
        </p:xfrm>
        <a:graphic>
          <a:graphicData uri="http://schemas.openxmlformats.org/presentationml/2006/ole">
            <mc:AlternateContent xmlns:mc="http://schemas.openxmlformats.org/markup-compatibility/2006">
              <mc:Choice xmlns:v="urn:schemas-microsoft-com:vml" Requires="v">
                <p:oleObj spid="_x0000_s14354" name="Documento" r:id="rId4" imgW="5613400" imgH="2997200" progId="Word.Document.12">
                  <p:link updateAutomatic="1"/>
                </p:oleObj>
              </mc:Choice>
              <mc:Fallback>
                <p:oleObj name="Documento" r:id="rId4" imgW="5613400" imgH="2997200" progId="Word.Document.12">
                  <p:link updateAutomatic="1"/>
                  <p:pic>
                    <p:nvPicPr>
                      <p:cNvPr id="0" name=""/>
                      <p:cNvPicPr/>
                      <p:nvPr/>
                    </p:nvPicPr>
                    <p:blipFill>
                      <a:blip r:embed="rId5"/>
                      <a:stretch>
                        <a:fillRect/>
                      </a:stretch>
                    </p:blipFill>
                    <p:spPr>
                      <a:xfrm>
                        <a:off x="1380393" y="362848"/>
                        <a:ext cx="5613400" cy="2997200"/>
                      </a:xfrm>
                      <a:prstGeom prst="rect">
                        <a:avLst/>
                      </a:prstGeom>
                    </p:spPr>
                  </p:pic>
                </p:oleObj>
              </mc:Fallback>
            </mc:AlternateContent>
          </a:graphicData>
        </a:graphic>
      </p:graphicFrame>
      <p:sp>
        <p:nvSpPr>
          <p:cNvPr id="6" name="Rectángulo 5"/>
          <p:cNvSpPr/>
          <p:nvPr/>
        </p:nvSpPr>
        <p:spPr>
          <a:xfrm>
            <a:off x="1803400" y="3360048"/>
            <a:ext cx="5664199" cy="523220"/>
          </a:xfrm>
          <a:prstGeom prst="rect">
            <a:avLst/>
          </a:prstGeom>
        </p:spPr>
        <p:txBody>
          <a:bodyPr wrap="square">
            <a:spAutoFit/>
          </a:bodyPr>
          <a:lstStyle/>
          <a:p>
            <a:r>
              <a:rPr lang="es-MX" sz="2800" dirty="0" smtClean="0"/>
              <a:t> Metodologías etnográficas de Diseño </a:t>
            </a:r>
            <a:endParaRPr lang="es-ES" sz="2800" dirty="0"/>
          </a:p>
        </p:txBody>
      </p:sp>
      <p:sp>
        <p:nvSpPr>
          <p:cNvPr id="8" name="Rectángulo 7"/>
          <p:cNvSpPr/>
          <p:nvPr/>
        </p:nvSpPr>
        <p:spPr>
          <a:xfrm>
            <a:off x="3085404" y="5824263"/>
            <a:ext cx="5634593" cy="461665"/>
          </a:xfrm>
          <a:prstGeom prst="rect">
            <a:avLst/>
          </a:prstGeom>
        </p:spPr>
        <p:txBody>
          <a:bodyPr wrap="square">
            <a:spAutoFit/>
          </a:bodyPr>
          <a:lstStyle/>
          <a:p>
            <a:r>
              <a:rPr lang="es-MX" sz="2400" dirty="0" smtClean="0"/>
              <a:t> Autor: Dr. Joaquín Trinidad Iduarte Urbieta</a:t>
            </a:r>
            <a:endParaRPr lang="es-ES" sz="2400" dirty="0"/>
          </a:p>
        </p:txBody>
      </p:sp>
      <p:sp>
        <p:nvSpPr>
          <p:cNvPr id="2" name="Marcador de número de diapositiva 1"/>
          <p:cNvSpPr>
            <a:spLocks noGrp="1"/>
          </p:cNvSpPr>
          <p:nvPr>
            <p:ph type="sldNum" sz="quarter" idx="12"/>
          </p:nvPr>
        </p:nvSpPr>
        <p:spPr/>
        <p:txBody>
          <a:bodyPr/>
          <a:lstStyle/>
          <a:p>
            <a:fld id="{C18706D0-A90B-8941-9C39-F025606A4DA5}" type="slidenum">
              <a:rPr lang="es-ES" smtClean="0"/>
              <a:t>1</a:t>
            </a:fld>
            <a:endParaRPr lang="es-ES"/>
          </a:p>
        </p:txBody>
      </p:sp>
    </p:spTree>
    <p:extLst>
      <p:ext uri="{BB962C8B-B14F-4D97-AF65-F5344CB8AC3E}">
        <p14:creationId xmlns:p14="http://schemas.microsoft.com/office/powerpoint/2010/main" val="2785941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ítulo 1"/>
          <p:cNvSpPr txBox="1">
            <a:spLocks/>
          </p:cNvSpPr>
          <p:nvPr/>
        </p:nvSpPr>
        <p:spPr>
          <a:xfrm>
            <a:off x="283013" y="434745"/>
            <a:ext cx="8310694" cy="1252542"/>
          </a:xfrm>
          <a:prstGeom prst="rect">
            <a:avLst/>
          </a:prstGeom>
          <a:solidFill>
            <a:schemeClr val="tx1">
              <a:lumMod val="85000"/>
              <a:lumOff val="15000"/>
            </a:schemeClr>
          </a:solidFill>
          <a:effectLst>
            <a:outerShdw blurRad="203200" dist="114300" dir="2700000" algn="br">
              <a:srgbClr val="000000">
                <a:alpha val="43000"/>
              </a:srgbClr>
            </a:outerShdw>
          </a:effectLst>
        </p:spPr>
        <p:txBody>
          <a:bodyPr vert="horz" lIns="91440" tIns="45720" rIns="91440" bIns="45720" rtlCol="0" anchor="ctr">
            <a:normAutofit fontScale="5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lang="es-ES_tradnl" sz="4000" dirty="0" smtClean="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lang="es-ES_tradnl" sz="4000" dirty="0" smtClean="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dirty="0" smtClean="0">
                <a:solidFill>
                  <a:schemeClr val="bg1"/>
                </a:solidFill>
                <a:latin typeface="Arial Black"/>
                <a:ea typeface="+mj-ea"/>
                <a:cs typeface="Arial Black"/>
              </a:rPr>
              <a:t>Por medio del uso de metodologías de </a:t>
            </a:r>
          </a:p>
          <a:p>
            <a:pPr marL="0" marR="0" lvl="0" indent="0" algn="ctr" defTabSz="457200" rtl="0" eaLnBrk="1" fontAlgn="auto" latinLnBrk="0" hangingPunct="1">
              <a:lnSpc>
                <a:spcPct val="100000"/>
              </a:lnSpc>
              <a:spcBef>
                <a:spcPct val="0"/>
              </a:spcBef>
              <a:spcAft>
                <a:spcPts val="0"/>
              </a:spcAft>
              <a:buClrTx/>
              <a:buSzTx/>
              <a:buFontTx/>
              <a:buNone/>
              <a:tabLst/>
              <a:defRPr/>
            </a:pPr>
            <a:r>
              <a:rPr lang="es-ES" sz="4000" dirty="0" smtClean="0">
                <a:solidFill>
                  <a:schemeClr val="bg1"/>
                </a:solidFill>
                <a:latin typeface="Arial Black"/>
                <a:ea typeface="+mj-ea"/>
                <a:cs typeface="Arial Black"/>
              </a:rPr>
              <a:t>I</a:t>
            </a:r>
            <a:r>
              <a:rPr lang="es-ES_tradnl" sz="4000" dirty="0" err="1" smtClean="0">
                <a:solidFill>
                  <a:schemeClr val="bg1"/>
                </a:solidFill>
                <a:latin typeface="Arial Black"/>
                <a:ea typeface="+mj-ea"/>
                <a:cs typeface="Arial Black"/>
              </a:rPr>
              <a:t>nvestigación</a:t>
            </a:r>
            <a:r>
              <a:rPr lang="es-ES_tradnl" sz="4000" dirty="0">
                <a:solidFill>
                  <a:schemeClr val="bg1"/>
                </a:solidFill>
                <a:latin typeface="Arial Black"/>
                <a:ea typeface="+mj-ea"/>
                <a:cs typeface="Arial Black"/>
              </a:rPr>
              <a:t> </a:t>
            </a:r>
            <a:r>
              <a:rPr lang="es-ES_tradnl" sz="4000" dirty="0" smtClean="0">
                <a:solidFill>
                  <a:schemeClr val="bg1"/>
                </a:solidFill>
                <a:latin typeface="Arial Black"/>
                <a:ea typeface="+mj-ea"/>
                <a:cs typeface="Arial Black"/>
              </a:rPr>
              <a:t>etnográficas:</a:t>
            </a:r>
            <a:endParaRPr lang="es-ES_tradnl" sz="4000" dirty="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smtClean="0">
              <a:ln>
                <a:noFill/>
              </a:ln>
              <a:solidFill>
                <a:schemeClr val="bg1"/>
              </a:solidFill>
              <a:effectLst/>
              <a:uLnTx/>
              <a:uFillTx/>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smtClean="0">
              <a:ln>
                <a:noFill/>
              </a:ln>
              <a:solidFill>
                <a:schemeClr val="bg1"/>
              </a:solidFill>
              <a:effectLst/>
              <a:uLnTx/>
              <a:uFillTx/>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a:ln>
                <a:noFill/>
              </a:ln>
              <a:solidFill>
                <a:schemeClr val="bg1"/>
              </a:solidFill>
              <a:effectLst/>
              <a:uLnTx/>
              <a:uFillTx/>
              <a:latin typeface="Arial Black"/>
              <a:ea typeface="+mj-ea"/>
              <a:cs typeface="Arial Black"/>
            </a:endParaRPr>
          </a:p>
        </p:txBody>
      </p:sp>
      <p:grpSp>
        <p:nvGrpSpPr>
          <p:cNvPr id="19" name="Agrupar 18"/>
          <p:cNvGrpSpPr/>
          <p:nvPr/>
        </p:nvGrpSpPr>
        <p:grpSpPr>
          <a:xfrm>
            <a:off x="2541420" y="1919295"/>
            <a:ext cx="3510998" cy="5066308"/>
            <a:chOff x="2541420" y="1919295"/>
            <a:chExt cx="3510998" cy="5066308"/>
          </a:xfrm>
        </p:grpSpPr>
        <p:cxnSp>
          <p:nvCxnSpPr>
            <p:cNvPr id="15" name="Conector recto 14"/>
            <p:cNvCxnSpPr/>
            <p:nvPr/>
          </p:nvCxnSpPr>
          <p:spPr>
            <a:xfrm>
              <a:off x="4635275" y="5949108"/>
              <a:ext cx="121775" cy="1002373"/>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3" name="Imagen 12" descr="Captura de pantalla 2016-04-13 a la(s) 11.17.24.png"/>
            <p:cNvPicPr>
              <a:picLocks noChangeAspect="1"/>
            </p:cNvPicPr>
            <p:nvPr/>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backgroundRemoval t="0" b="99392" l="439" r="98246"/>
                      </a14:imgEffect>
                      <a14:imgEffect>
                        <a14:sharpenSoften amount="50000"/>
                      </a14:imgEffect>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p:blipFill>
          <p:spPr>
            <a:xfrm>
              <a:off x="2541420" y="1919295"/>
              <a:ext cx="3510998" cy="5066308"/>
            </a:xfrm>
            <a:prstGeom prst="rect">
              <a:avLst/>
            </a:prstGeom>
          </p:spPr>
        </p:pic>
        <p:cxnSp>
          <p:nvCxnSpPr>
            <p:cNvPr id="14" name="Conector recto 13"/>
            <p:cNvCxnSpPr/>
            <p:nvPr/>
          </p:nvCxnSpPr>
          <p:spPr>
            <a:xfrm>
              <a:off x="3915737" y="6134676"/>
              <a:ext cx="121775" cy="850927"/>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sp>
        <p:nvSpPr>
          <p:cNvPr id="2" name="Marcador de número de diapositiva 1"/>
          <p:cNvSpPr>
            <a:spLocks noGrp="1"/>
          </p:cNvSpPr>
          <p:nvPr>
            <p:ph type="sldNum" sz="quarter" idx="12"/>
          </p:nvPr>
        </p:nvSpPr>
        <p:spPr/>
        <p:txBody>
          <a:bodyPr/>
          <a:lstStyle/>
          <a:p>
            <a:fld id="{C18706D0-A90B-8941-9C39-F025606A4DA5}" type="slidenum">
              <a:rPr lang="es-ES" smtClean="0"/>
              <a:t>10</a:t>
            </a:fld>
            <a:endParaRPr lang="es-ES"/>
          </a:p>
        </p:txBody>
      </p:sp>
    </p:spTree>
    <p:extLst>
      <p:ext uri="{BB962C8B-B14F-4D97-AF65-F5344CB8AC3E}">
        <p14:creationId xmlns:p14="http://schemas.microsoft.com/office/powerpoint/2010/main" val="221175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ítulo 1"/>
          <p:cNvSpPr txBox="1">
            <a:spLocks/>
          </p:cNvSpPr>
          <p:nvPr/>
        </p:nvSpPr>
        <p:spPr>
          <a:xfrm>
            <a:off x="283013" y="434745"/>
            <a:ext cx="8310694" cy="1252542"/>
          </a:xfrm>
          <a:prstGeom prst="rect">
            <a:avLst/>
          </a:prstGeom>
          <a:solidFill>
            <a:schemeClr val="tx1">
              <a:lumMod val="85000"/>
              <a:lumOff val="15000"/>
            </a:schemeClr>
          </a:solidFill>
          <a:effectLst>
            <a:outerShdw blurRad="203200" dist="114300" dir="2700000" algn="br">
              <a:srgbClr val="000000">
                <a:alpha val="43000"/>
              </a:srgbClr>
            </a:outerShdw>
          </a:effectLst>
        </p:spPr>
        <p:txBody>
          <a:bodyPr vert="horz" lIns="91440" tIns="45720" rIns="91440" bIns="45720" rtlCol="0" anchor="ctr">
            <a:normAutofit fontScale="5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lang="es-ES_tradnl" sz="4000" dirty="0" smtClean="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lang="es-ES_tradnl" sz="4000" dirty="0" smtClean="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dirty="0" smtClean="0">
                <a:solidFill>
                  <a:schemeClr val="bg1"/>
                </a:solidFill>
                <a:latin typeface="Arial Black"/>
                <a:ea typeface="+mj-ea"/>
                <a:cs typeface="Arial Black"/>
              </a:rPr>
              <a:t>Por medio del uso de metodologías de </a:t>
            </a:r>
          </a:p>
          <a:p>
            <a:pPr marL="0" marR="0" lvl="0" indent="0" algn="ctr" defTabSz="457200" rtl="0" eaLnBrk="1" fontAlgn="auto" latinLnBrk="0" hangingPunct="1">
              <a:lnSpc>
                <a:spcPct val="100000"/>
              </a:lnSpc>
              <a:spcBef>
                <a:spcPct val="0"/>
              </a:spcBef>
              <a:spcAft>
                <a:spcPts val="0"/>
              </a:spcAft>
              <a:buClrTx/>
              <a:buSzTx/>
              <a:buFontTx/>
              <a:buNone/>
              <a:tabLst/>
              <a:defRPr/>
            </a:pPr>
            <a:r>
              <a:rPr lang="es-ES" sz="4000" dirty="0" smtClean="0">
                <a:solidFill>
                  <a:schemeClr val="bg1"/>
                </a:solidFill>
                <a:latin typeface="Arial Black"/>
                <a:ea typeface="+mj-ea"/>
                <a:cs typeface="Arial Black"/>
              </a:rPr>
              <a:t>I</a:t>
            </a:r>
            <a:r>
              <a:rPr lang="es-ES_tradnl" sz="4000" dirty="0" err="1" smtClean="0">
                <a:solidFill>
                  <a:schemeClr val="bg1"/>
                </a:solidFill>
                <a:latin typeface="Arial Black"/>
                <a:ea typeface="+mj-ea"/>
                <a:cs typeface="Arial Black"/>
              </a:rPr>
              <a:t>nvestigación</a:t>
            </a:r>
            <a:r>
              <a:rPr lang="es-ES_tradnl" sz="4000" dirty="0">
                <a:solidFill>
                  <a:schemeClr val="bg1"/>
                </a:solidFill>
                <a:latin typeface="Arial Black"/>
                <a:ea typeface="+mj-ea"/>
                <a:cs typeface="Arial Black"/>
              </a:rPr>
              <a:t> </a:t>
            </a:r>
            <a:r>
              <a:rPr lang="es-ES_tradnl" sz="4000" dirty="0" smtClean="0">
                <a:solidFill>
                  <a:schemeClr val="bg1"/>
                </a:solidFill>
                <a:latin typeface="Arial Black"/>
                <a:ea typeface="+mj-ea"/>
                <a:cs typeface="Arial Black"/>
              </a:rPr>
              <a:t>etnográficas:</a:t>
            </a:r>
            <a:endParaRPr lang="es-ES_tradnl" sz="4000" dirty="0">
              <a:solidFill>
                <a:schemeClr val="bg1"/>
              </a:solidFill>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smtClean="0">
              <a:ln>
                <a:noFill/>
              </a:ln>
              <a:solidFill>
                <a:schemeClr val="bg1"/>
              </a:solidFill>
              <a:effectLst/>
              <a:uLnTx/>
              <a:uFillTx/>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smtClean="0">
              <a:ln>
                <a:noFill/>
              </a:ln>
              <a:solidFill>
                <a:schemeClr val="bg1"/>
              </a:solidFill>
              <a:effectLst/>
              <a:uLnTx/>
              <a:uFillTx/>
              <a:latin typeface="Arial Black"/>
              <a:ea typeface="+mj-ea"/>
              <a:cs typeface="Arial Black"/>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s-ES_tradnl" sz="4000" b="0" i="0" u="none" strike="noStrike" kern="1200" cap="none" spc="0" normalizeH="0" baseline="0" noProof="0" dirty="0">
              <a:ln>
                <a:noFill/>
              </a:ln>
              <a:solidFill>
                <a:schemeClr val="bg1"/>
              </a:solidFill>
              <a:effectLst/>
              <a:uLnTx/>
              <a:uFillTx/>
              <a:latin typeface="Arial Black"/>
              <a:ea typeface="+mj-ea"/>
              <a:cs typeface="Arial Black"/>
            </a:endParaRPr>
          </a:p>
        </p:txBody>
      </p:sp>
      <p:sp>
        <p:nvSpPr>
          <p:cNvPr id="11" name="Título 1"/>
          <p:cNvSpPr txBox="1">
            <a:spLocks/>
          </p:cNvSpPr>
          <p:nvPr/>
        </p:nvSpPr>
        <p:spPr>
          <a:xfrm rot="728400">
            <a:off x="4746003" y="5055226"/>
            <a:ext cx="3791029" cy="1279765"/>
          </a:xfrm>
          <a:prstGeom prst="rect">
            <a:avLst/>
          </a:prstGeom>
          <a:solidFill>
            <a:schemeClr val="tx1">
              <a:lumMod val="75000"/>
              <a:lumOff val="25000"/>
            </a:schemeClr>
          </a:solidFill>
          <a:effectLst>
            <a:outerShdw blurRad="50800" dist="381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rgbClr val="FFFFFF"/>
                </a:solidFill>
                <a:effectLst/>
                <a:uLnTx/>
                <a:uFillTx/>
                <a:latin typeface="+mj-lt"/>
                <a:ea typeface="+mj-ea"/>
                <a:cs typeface="+mj-cs"/>
              </a:rPr>
              <a:t>Entrevista</a:t>
            </a:r>
            <a:endParaRPr kumimoji="0" lang="es-ES_tradnl" sz="4000" b="0" i="0" u="none" strike="noStrike" kern="1200" cap="none" spc="0" normalizeH="0" baseline="0" noProof="0" dirty="0">
              <a:ln>
                <a:noFill/>
              </a:ln>
              <a:solidFill>
                <a:srgbClr val="FFFFFF"/>
              </a:solidFill>
              <a:effectLst/>
              <a:uLnTx/>
              <a:uFillTx/>
              <a:latin typeface="+mj-lt"/>
              <a:ea typeface="+mj-ea"/>
              <a:cs typeface="+mj-cs"/>
            </a:endParaRPr>
          </a:p>
        </p:txBody>
      </p:sp>
      <p:sp>
        <p:nvSpPr>
          <p:cNvPr id="10" name="Título 1"/>
          <p:cNvSpPr txBox="1">
            <a:spLocks/>
          </p:cNvSpPr>
          <p:nvPr/>
        </p:nvSpPr>
        <p:spPr>
          <a:xfrm rot="21044895">
            <a:off x="450310" y="5064252"/>
            <a:ext cx="3638216" cy="983591"/>
          </a:xfrm>
          <a:prstGeom prst="rect">
            <a:avLst/>
          </a:prstGeom>
          <a:solidFill>
            <a:schemeClr val="tx1">
              <a:lumMod val="50000"/>
              <a:lumOff val="50000"/>
            </a:schemeClr>
          </a:solidFill>
          <a:effectLst>
            <a:outerShdw blurRad="50800" dist="38100" dir="2700000" algn="br">
              <a:srgbClr val="000000">
                <a:alpha val="43000"/>
              </a:srgbClr>
            </a:outerShdw>
          </a:effectLst>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rgbClr val="FFFFFF"/>
                </a:solidFill>
                <a:effectLst/>
                <a:uLnTx/>
                <a:uFillTx/>
                <a:latin typeface="+mj-lt"/>
                <a:ea typeface="+mj-ea"/>
                <a:cs typeface="+mj-cs"/>
              </a:rPr>
              <a:t>Etnografía</a:t>
            </a:r>
            <a:endParaRPr kumimoji="0" lang="es-ES_tradnl" sz="4000" b="0" i="0" u="none" strike="noStrike" kern="1200" cap="none" spc="0" normalizeH="0" baseline="0" noProof="0" dirty="0">
              <a:ln>
                <a:noFill/>
              </a:ln>
              <a:solidFill>
                <a:srgbClr val="FFFFFF"/>
              </a:solidFill>
              <a:effectLst/>
              <a:uLnTx/>
              <a:uFillTx/>
              <a:latin typeface="+mj-lt"/>
              <a:ea typeface="+mj-ea"/>
              <a:cs typeface="+mj-cs"/>
            </a:endParaRPr>
          </a:p>
        </p:txBody>
      </p:sp>
      <p:sp>
        <p:nvSpPr>
          <p:cNvPr id="7" name="Título 1"/>
          <p:cNvSpPr txBox="1">
            <a:spLocks/>
          </p:cNvSpPr>
          <p:nvPr/>
        </p:nvSpPr>
        <p:spPr>
          <a:xfrm rot="20648932">
            <a:off x="4070394" y="2506393"/>
            <a:ext cx="4423074" cy="891964"/>
          </a:xfrm>
          <a:prstGeom prst="rect">
            <a:avLst/>
          </a:prstGeom>
          <a:solidFill>
            <a:srgbClr val="FF00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chemeClr val="bg1"/>
                </a:solidFill>
                <a:effectLst/>
                <a:uLnTx/>
                <a:uFillTx/>
                <a:latin typeface="+mj-lt"/>
                <a:ea typeface="+mj-ea"/>
                <a:cs typeface="+mj-cs"/>
              </a:rPr>
              <a:t>           </a:t>
            </a:r>
            <a:r>
              <a:rPr lang="es-ES_tradnl" sz="4000" dirty="0" smtClean="0">
                <a:solidFill>
                  <a:schemeClr val="bg1"/>
                </a:solidFill>
                <a:latin typeface="+mj-lt"/>
                <a:ea typeface="+mj-ea"/>
                <a:cs typeface="+mj-cs"/>
              </a:rPr>
              <a:t>AEIOU</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5" name="Título 1"/>
          <p:cNvSpPr txBox="1">
            <a:spLocks/>
          </p:cNvSpPr>
          <p:nvPr/>
        </p:nvSpPr>
        <p:spPr>
          <a:xfrm rot="311915">
            <a:off x="1114508" y="2842845"/>
            <a:ext cx="3285332" cy="999380"/>
          </a:xfrm>
          <a:prstGeom prst="rect">
            <a:avLst/>
          </a:prstGeom>
          <a:solidFill>
            <a:srgbClr val="00009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lang="es-ES" sz="4000" dirty="0" smtClean="0">
                <a:solidFill>
                  <a:schemeClr val="bg1"/>
                </a:solidFill>
                <a:latin typeface="+mj-lt"/>
                <a:ea typeface="+mj-ea"/>
                <a:cs typeface="+mj-cs"/>
              </a:rPr>
              <a:t>4 </a:t>
            </a:r>
            <a:r>
              <a:rPr lang="es-ES" sz="4000" dirty="0" err="1" smtClean="0">
                <a:solidFill>
                  <a:schemeClr val="bg1"/>
                </a:solidFill>
                <a:latin typeface="+mj-lt"/>
                <a:ea typeface="+mj-ea"/>
                <a:cs typeface="+mj-cs"/>
              </a:rPr>
              <a:t>A´s</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6" name="Título 1"/>
          <p:cNvSpPr txBox="1">
            <a:spLocks/>
          </p:cNvSpPr>
          <p:nvPr/>
        </p:nvSpPr>
        <p:spPr>
          <a:xfrm rot="21390621">
            <a:off x="591501" y="3974225"/>
            <a:ext cx="3848839" cy="855004"/>
          </a:xfrm>
          <a:prstGeom prst="rect">
            <a:avLst/>
          </a:prstGeom>
          <a:solidFill>
            <a:srgbClr val="FF66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lang="es-ES_tradnl" sz="4000" noProof="0" dirty="0" smtClean="0">
                <a:solidFill>
                  <a:schemeClr val="bg1"/>
                </a:solidFill>
                <a:latin typeface="+mj-lt"/>
                <a:ea typeface="+mj-ea"/>
                <a:cs typeface="+mj-cs"/>
              </a:rPr>
              <a:t>POEMS</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8" name="Título 1"/>
          <p:cNvSpPr txBox="1">
            <a:spLocks/>
          </p:cNvSpPr>
          <p:nvPr/>
        </p:nvSpPr>
        <p:spPr>
          <a:xfrm rot="252165">
            <a:off x="4165368" y="3747283"/>
            <a:ext cx="4496179" cy="915125"/>
          </a:xfrm>
          <a:prstGeom prst="rect">
            <a:avLst/>
          </a:prstGeom>
          <a:solidFill>
            <a:srgbClr val="0080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chemeClr val="bg1"/>
                </a:solidFill>
                <a:effectLst/>
                <a:uLnTx/>
                <a:uFillTx/>
                <a:latin typeface="+mj-lt"/>
                <a:ea typeface="+mj-ea"/>
                <a:cs typeface="+mj-cs"/>
              </a:rPr>
              <a:t>           </a:t>
            </a:r>
            <a:r>
              <a:rPr lang="es-ES_tradnl" sz="4000" dirty="0" smtClean="0">
                <a:solidFill>
                  <a:schemeClr val="bg1"/>
                </a:solidFill>
                <a:latin typeface="+mj-lt"/>
                <a:ea typeface="+mj-ea"/>
                <a:cs typeface="+mj-cs"/>
              </a:rPr>
              <a:t>Mapeos</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grpSp>
        <p:nvGrpSpPr>
          <p:cNvPr id="19" name="Agrupar 18"/>
          <p:cNvGrpSpPr/>
          <p:nvPr/>
        </p:nvGrpSpPr>
        <p:grpSpPr>
          <a:xfrm>
            <a:off x="2541420" y="1919295"/>
            <a:ext cx="3510998" cy="5066308"/>
            <a:chOff x="2541420" y="1919295"/>
            <a:chExt cx="3510998" cy="5066308"/>
          </a:xfrm>
        </p:grpSpPr>
        <p:cxnSp>
          <p:nvCxnSpPr>
            <p:cNvPr id="15" name="Conector recto 14"/>
            <p:cNvCxnSpPr/>
            <p:nvPr/>
          </p:nvCxnSpPr>
          <p:spPr>
            <a:xfrm>
              <a:off x="4635275" y="5949108"/>
              <a:ext cx="121775" cy="1002373"/>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3" name="Imagen 12" descr="Captura de pantalla 2016-04-13 a la(s) 11.17.24.png"/>
            <p:cNvPicPr>
              <a:picLocks noChangeAspect="1"/>
            </p:cNvPicPr>
            <p:nvPr/>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backgroundRemoval t="0" b="99392" l="439" r="98246"/>
                      </a14:imgEffect>
                      <a14:imgEffect>
                        <a14:sharpenSoften amount="50000"/>
                      </a14:imgEffect>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p:blipFill>
          <p:spPr>
            <a:xfrm>
              <a:off x="2541420" y="1919295"/>
              <a:ext cx="3510998" cy="5066308"/>
            </a:xfrm>
            <a:prstGeom prst="rect">
              <a:avLst/>
            </a:prstGeom>
          </p:spPr>
        </p:pic>
        <p:cxnSp>
          <p:nvCxnSpPr>
            <p:cNvPr id="14" name="Conector recto 13"/>
            <p:cNvCxnSpPr/>
            <p:nvPr/>
          </p:nvCxnSpPr>
          <p:spPr>
            <a:xfrm>
              <a:off x="3915737" y="6134676"/>
              <a:ext cx="121775" cy="850927"/>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sp>
        <p:nvSpPr>
          <p:cNvPr id="2" name="Marcador de número de diapositiva 1"/>
          <p:cNvSpPr>
            <a:spLocks noGrp="1"/>
          </p:cNvSpPr>
          <p:nvPr>
            <p:ph type="sldNum" sz="quarter" idx="12"/>
          </p:nvPr>
        </p:nvSpPr>
        <p:spPr/>
        <p:txBody>
          <a:bodyPr/>
          <a:lstStyle/>
          <a:p>
            <a:fld id="{C18706D0-A90B-8941-9C39-F025606A4DA5}" type="slidenum">
              <a:rPr lang="es-ES" smtClean="0"/>
              <a:t>11</a:t>
            </a:fld>
            <a:endParaRPr lang="es-ES"/>
          </a:p>
        </p:txBody>
      </p:sp>
    </p:spTree>
    <p:extLst>
      <p:ext uri="{BB962C8B-B14F-4D97-AF65-F5344CB8AC3E}">
        <p14:creationId xmlns:p14="http://schemas.microsoft.com/office/powerpoint/2010/main" val="2963465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rot="311915">
            <a:off x="1279632" y="2814206"/>
            <a:ext cx="2325549" cy="999380"/>
          </a:xfrm>
          <a:prstGeom prst="rect">
            <a:avLst/>
          </a:prstGeom>
          <a:solidFill>
            <a:srgbClr val="00009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 sz="4000" noProof="0" dirty="0" smtClean="0">
                <a:solidFill>
                  <a:schemeClr val="bg1"/>
                </a:solidFill>
                <a:latin typeface="+mj-lt"/>
                <a:ea typeface="+mj-ea"/>
                <a:cs typeface="+mj-cs"/>
              </a:rPr>
              <a:t>Qué</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6" name="Título 1"/>
          <p:cNvSpPr txBox="1">
            <a:spLocks/>
          </p:cNvSpPr>
          <p:nvPr/>
        </p:nvSpPr>
        <p:spPr>
          <a:xfrm rot="21390621">
            <a:off x="913363" y="3993950"/>
            <a:ext cx="2558153" cy="855004"/>
          </a:xfrm>
          <a:prstGeom prst="rect">
            <a:avLst/>
          </a:prstGeom>
          <a:solidFill>
            <a:srgbClr val="0080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dirty="0" smtClean="0">
                <a:solidFill>
                  <a:schemeClr val="bg1"/>
                </a:solidFill>
                <a:latin typeface="+mj-lt"/>
                <a:ea typeface="+mj-ea"/>
                <a:cs typeface="+mj-cs"/>
              </a:rPr>
              <a:t>Cómo</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11" name="Título 1"/>
          <p:cNvSpPr txBox="1">
            <a:spLocks/>
          </p:cNvSpPr>
          <p:nvPr/>
        </p:nvSpPr>
        <p:spPr>
          <a:xfrm rot="20915299">
            <a:off x="576633" y="5135300"/>
            <a:ext cx="2635979" cy="855004"/>
          </a:xfrm>
          <a:prstGeom prst="rect">
            <a:avLst/>
          </a:prstGeom>
          <a:solidFill>
            <a:srgbClr val="FF9109"/>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dirty="0" smtClean="0">
                <a:solidFill>
                  <a:schemeClr val="bg1"/>
                </a:solidFill>
                <a:latin typeface="+mj-lt"/>
                <a:ea typeface="+mj-ea"/>
                <a:cs typeface="+mj-cs"/>
              </a:rPr>
              <a:t>Porqué</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grpSp>
        <p:nvGrpSpPr>
          <p:cNvPr id="19" name="Agrupar 18"/>
          <p:cNvGrpSpPr/>
          <p:nvPr/>
        </p:nvGrpSpPr>
        <p:grpSpPr>
          <a:xfrm>
            <a:off x="2541420" y="1919295"/>
            <a:ext cx="3510998" cy="5066308"/>
            <a:chOff x="2541420" y="1919295"/>
            <a:chExt cx="3510998" cy="5066308"/>
          </a:xfrm>
        </p:grpSpPr>
        <p:cxnSp>
          <p:nvCxnSpPr>
            <p:cNvPr id="15" name="Conector recto 14"/>
            <p:cNvCxnSpPr/>
            <p:nvPr/>
          </p:nvCxnSpPr>
          <p:spPr>
            <a:xfrm>
              <a:off x="4635275" y="5949108"/>
              <a:ext cx="121775" cy="1002373"/>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3" name="Imagen 12" descr="Captura de pantalla 2016-04-13 a la(s) 11.17.24.png"/>
            <p:cNvPicPr>
              <a:picLocks noChangeAspect="1"/>
            </p:cNvPicPr>
            <p:nvPr/>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backgroundRemoval t="0" b="99392" l="439" r="98246"/>
                      </a14:imgEffect>
                      <a14:imgEffect>
                        <a14:sharpenSoften amount="50000"/>
                      </a14:imgEffect>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p:blipFill>
          <p:spPr>
            <a:xfrm>
              <a:off x="2541420" y="1919295"/>
              <a:ext cx="3510998" cy="5066308"/>
            </a:xfrm>
            <a:prstGeom prst="rect">
              <a:avLst/>
            </a:prstGeom>
          </p:spPr>
        </p:pic>
        <p:cxnSp>
          <p:nvCxnSpPr>
            <p:cNvPr id="14" name="Conector recto 13"/>
            <p:cNvCxnSpPr/>
            <p:nvPr/>
          </p:nvCxnSpPr>
          <p:spPr>
            <a:xfrm>
              <a:off x="3915737" y="6134676"/>
              <a:ext cx="121775" cy="850927"/>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sp>
        <p:nvSpPr>
          <p:cNvPr id="16" name="Llamada ovalada 15"/>
          <p:cNvSpPr/>
          <p:nvPr/>
        </p:nvSpPr>
        <p:spPr>
          <a:xfrm flipH="1">
            <a:off x="295737" y="327303"/>
            <a:ext cx="3924197" cy="1829684"/>
          </a:xfrm>
          <a:prstGeom prst="wedgeEllipseCallout">
            <a:avLst/>
          </a:prstGeom>
          <a:solidFill>
            <a:srgbClr val="0000FF">
              <a:alpha val="40000"/>
            </a:srgb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spcBef>
                <a:spcPct val="0"/>
              </a:spcBef>
              <a:defRPr/>
            </a:pPr>
            <a:r>
              <a:rPr lang="es-ES" sz="4000" dirty="0" smtClean="0">
                <a:solidFill>
                  <a:schemeClr val="bg1"/>
                </a:solidFill>
              </a:rPr>
              <a:t>Entendemos</a:t>
            </a:r>
            <a:endParaRPr lang="es-ES_tradnl" sz="4000" dirty="0">
              <a:solidFill>
                <a:schemeClr val="bg1"/>
              </a:solidFil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12</a:t>
            </a:fld>
            <a:endParaRPr lang="es-ES"/>
          </a:p>
        </p:txBody>
      </p:sp>
    </p:spTree>
    <p:extLst>
      <p:ext uri="{BB962C8B-B14F-4D97-AF65-F5344CB8AC3E}">
        <p14:creationId xmlns:p14="http://schemas.microsoft.com/office/powerpoint/2010/main" val="1311928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1"/>
          <p:cNvSpPr txBox="1">
            <a:spLocks/>
          </p:cNvSpPr>
          <p:nvPr/>
        </p:nvSpPr>
        <p:spPr>
          <a:xfrm rot="20690586">
            <a:off x="4706898" y="2290472"/>
            <a:ext cx="3933954" cy="891964"/>
          </a:xfrm>
          <a:prstGeom prst="rect">
            <a:avLst/>
          </a:prstGeom>
          <a:solidFill>
            <a:srgbClr val="FF00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chemeClr val="bg1"/>
                </a:solidFill>
                <a:effectLst/>
                <a:uLnTx/>
                <a:uFillTx/>
                <a:latin typeface="+mj-lt"/>
                <a:ea typeface="+mj-ea"/>
                <a:cs typeface="+mj-cs"/>
              </a:rPr>
              <a:t>Perspectivas</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8" name="Título 1"/>
          <p:cNvSpPr txBox="1">
            <a:spLocks/>
          </p:cNvSpPr>
          <p:nvPr/>
        </p:nvSpPr>
        <p:spPr>
          <a:xfrm rot="252165">
            <a:off x="4749238" y="3825751"/>
            <a:ext cx="3911524" cy="915125"/>
          </a:xfrm>
          <a:prstGeom prst="rect">
            <a:avLst/>
          </a:prstGeom>
          <a:solidFill>
            <a:srgbClr val="800000"/>
          </a:solidFill>
          <a:effectLst>
            <a:outerShdw blurRad="203200" dist="114300" dir="2700000" algn="br">
              <a:srgbClr val="000000">
                <a:alpha val="43000"/>
              </a:srgbClr>
            </a:outerShdw>
          </a:effectLst>
        </p:spPr>
        <p:txBody>
          <a:bodyPr vert="horz" lIns="91440" tIns="45720" rIns="91440" bIns="45720" rtlCol="0" anchor="ctr">
            <a:normAutofit/>
          </a:body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s-ES_tradnl" sz="4000" b="0" i="0" u="none" strike="noStrike" kern="1200" cap="none" spc="0" normalizeH="0" baseline="0" noProof="0" dirty="0" smtClean="0">
                <a:ln>
                  <a:noFill/>
                </a:ln>
                <a:solidFill>
                  <a:schemeClr val="bg1"/>
                </a:solidFill>
                <a:effectLst/>
                <a:uLnTx/>
                <a:uFillTx/>
                <a:latin typeface="+mj-lt"/>
                <a:ea typeface="+mj-ea"/>
                <a:cs typeface="+mj-cs"/>
              </a:rPr>
              <a:t>      Necesidades</a:t>
            </a:r>
            <a:endParaRPr kumimoji="0" lang="es-ES_tradnl" sz="4000" b="0" i="0" u="none" strike="noStrike" kern="1200" cap="none" spc="0" normalizeH="0" baseline="0" noProof="0" dirty="0">
              <a:ln>
                <a:noFill/>
              </a:ln>
              <a:solidFill>
                <a:schemeClr val="bg1"/>
              </a:solidFill>
              <a:effectLst/>
              <a:uLnTx/>
              <a:uFillTx/>
              <a:latin typeface="+mj-lt"/>
              <a:ea typeface="+mj-ea"/>
              <a:cs typeface="+mj-cs"/>
            </a:endParaRPr>
          </a:p>
        </p:txBody>
      </p:sp>
      <p:sp>
        <p:nvSpPr>
          <p:cNvPr id="10" name="Subtítulo 2"/>
          <p:cNvSpPr txBox="1">
            <a:spLocks/>
          </p:cNvSpPr>
          <p:nvPr/>
        </p:nvSpPr>
        <p:spPr>
          <a:xfrm rot="998523">
            <a:off x="4417554" y="5194511"/>
            <a:ext cx="4364585" cy="921654"/>
          </a:xfrm>
          <a:prstGeom prst="rect">
            <a:avLst/>
          </a:prstGeom>
          <a:solidFill>
            <a:srgbClr val="660066"/>
          </a:solidFill>
          <a:ln>
            <a:noFill/>
          </a:ln>
          <a:effectLst>
            <a:outerShdw blurRad="635000" dist="38100" dir="3720000" sx="72000" sy="72000">
              <a:srgbClr val="000000"/>
            </a:outerShdw>
          </a:effectLst>
        </p:spPr>
        <p:txBody>
          <a:bodyPr vert="horz" lIns="91440" tIns="45720" rIns="91440" bIns="45720" rtlCol="0">
            <a:noAutofit/>
          </a:bodyPr>
          <a:lstStyle/>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s-ES_tradnl" sz="4400" b="0" i="0" u="none" strike="noStrike" kern="1200" cap="none" spc="0" normalizeH="0" baseline="0" noProof="0" dirty="0" smtClean="0">
                <a:ln>
                  <a:noFill/>
                </a:ln>
                <a:solidFill>
                  <a:schemeClr val="bg1"/>
                </a:solidFill>
                <a:effectLst/>
                <a:uLnTx/>
                <a:uFillTx/>
                <a:latin typeface="+mn-lt"/>
                <a:ea typeface="+mn-ea"/>
                <a:cs typeface="+mn-cs"/>
              </a:rPr>
              <a:t>Interacciones</a:t>
            </a:r>
          </a:p>
        </p:txBody>
      </p:sp>
      <p:grpSp>
        <p:nvGrpSpPr>
          <p:cNvPr id="19" name="Agrupar 18"/>
          <p:cNvGrpSpPr/>
          <p:nvPr/>
        </p:nvGrpSpPr>
        <p:grpSpPr>
          <a:xfrm>
            <a:off x="2541420" y="1919295"/>
            <a:ext cx="3510998" cy="5066308"/>
            <a:chOff x="2541420" y="1919295"/>
            <a:chExt cx="3510998" cy="5066308"/>
          </a:xfrm>
        </p:grpSpPr>
        <p:cxnSp>
          <p:nvCxnSpPr>
            <p:cNvPr id="15" name="Conector recto 14"/>
            <p:cNvCxnSpPr/>
            <p:nvPr/>
          </p:nvCxnSpPr>
          <p:spPr>
            <a:xfrm>
              <a:off x="4635275" y="5949108"/>
              <a:ext cx="121775" cy="1002373"/>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pic>
          <p:nvPicPr>
            <p:cNvPr id="13" name="Imagen 12" descr="Captura de pantalla 2016-04-13 a la(s) 11.17.24.png"/>
            <p:cNvPicPr>
              <a:picLocks noChangeAspect="1"/>
            </p:cNvPicPr>
            <p:nvPr/>
          </p:nvPicPr>
          <p:blipFill rotWithShape="1">
            <a:blip r:embed="rId2">
              <a:duotone>
                <a:prstClr val="black"/>
                <a:srgbClr val="D9C3A5">
                  <a:tint val="50000"/>
                  <a:satMod val="180000"/>
                </a:srgbClr>
              </a:duotone>
              <a:extLst>
                <a:ext uri="{BEBA8EAE-BF5A-486C-A8C5-ECC9F3942E4B}">
                  <a14:imgProps xmlns:a14="http://schemas.microsoft.com/office/drawing/2010/main">
                    <a14:imgLayer r:embed="rId3">
                      <a14:imgEffect>
                        <a14:backgroundRemoval t="0" b="99392" l="439" r="98246"/>
                      </a14:imgEffect>
                      <a14:imgEffect>
                        <a14:sharpenSoften amount="50000"/>
                      </a14:imgEffect>
                      <a14:imgEffect>
                        <a14:colorTemperature colorTemp="11200"/>
                      </a14:imgEffect>
                      <a14:imgEffect>
                        <a14:saturation sat="400000"/>
                      </a14:imgEffect>
                      <a14:imgEffect>
                        <a14:brightnessContrast bright="40000" contrast="-40000"/>
                      </a14:imgEffect>
                    </a14:imgLayer>
                  </a14:imgProps>
                </a:ext>
                <a:ext uri="{28A0092B-C50C-407E-A947-70E740481C1C}">
                  <a14:useLocalDpi xmlns:a14="http://schemas.microsoft.com/office/drawing/2010/main" val="0"/>
                </a:ext>
              </a:extLst>
            </a:blip>
            <a:srcRect/>
            <a:stretch/>
          </p:blipFill>
          <p:spPr>
            <a:xfrm>
              <a:off x="2541420" y="1919295"/>
              <a:ext cx="3510998" cy="5066308"/>
            </a:xfrm>
            <a:prstGeom prst="rect">
              <a:avLst/>
            </a:prstGeom>
          </p:spPr>
        </p:pic>
        <p:cxnSp>
          <p:nvCxnSpPr>
            <p:cNvPr id="14" name="Conector recto 13"/>
            <p:cNvCxnSpPr/>
            <p:nvPr/>
          </p:nvCxnSpPr>
          <p:spPr>
            <a:xfrm>
              <a:off x="3915737" y="6134676"/>
              <a:ext cx="121775" cy="850927"/>
            </a:xfrm>
            <a:prstGeom prst="line">
              <a:avLst/>
            </a:prstGeom>
            <a:ln w="152400" cmpd="sng">
              <a:solidFill>
                <a:schemeClr val="tx1">
                  <a:lumMod val="95000"/>
                  <a:lumOff val="5000"/>
                </a:schemeClr>
              </a:solidFill>
            </a:ln>
          </p:spPr>
          <p:style>
            <a:lnRef idx="2">
              <a:schemeClr val="accent1"/>
            </a:lnRef>
            <a:fillRef idx="0">
              <a:schemeClr val="accent1"/>
            </a:fillRef>
            <a:effectRef idx="1">
              <a:schemeClr val="accent1"/>
            </a:effectRef>
            <a:fontRef idx="minor">
              <a:schemeClr val="tx1"/>
            </a:fontRef>
          </p:style>
        </p:cxnSp>
      </p:grpSp>
      <p:sp>
        <p:nvSpPr>
          <p:cNvPr id="11" name="Llamada ovalada 10"/>
          <p:cNvSpPr/>
          <p:nvPr/>
        </p:nvSpPr>
        <p:spPr>
          <a:xfrm>
            <a:off x="4515115" y="115360"/>
            <a:ext cx="3956948" cy="1829684"/>
          </a:xfrm>
          <a:prstGeom prst="wedgeEllipseCallout">
            <a:avLst/>
          </a:prstGeom>
          <a:solidFill>
            <a:srgbClr val="FF6600"/>
          </a:solidFill>
          <a:ln>
            <a:solidFill>
              <a:srgbClr val="FF6600"/>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spcBef>
                <a:spcPct val="0"/>
              </a:spcBef>
              <a:defRPr/>
            </a:pPr>
            <a:r>
              <a:rPr lang="es-ES" sz="4000" dirty="0" smtClean="0">
                <a:solidFill>
                  <a:schemeClr val="bg1"/>
                </a:solidFill>
              </a:rPr>
              <a:t>Generamos ideas</a:t>
            </a:r>
            <a:endParaRPr lang="es-ES_tradnl" sz="4000" dirty="0">
              <a:solidFill>
                <a:schemeClr val="bg1"/>
              </a:solidFil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13</a:t>
            </a:fld>
            <a:endParaRPr lang="es-ES"/>
          </a:p>
        </p:txBody>
      </p:sp>
    </p:spTree>
    <p:extLst>
      <p:ext uri="{BB962C8B-B14F-4D97-AF65-F5344CB8AC3E}">
        <p14:creationId xmlns:p14="http://schemas.microsoft.com/office/powerpoint/2010/main" val="411848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9" name="Text Box 3"/>
          <p:cNvSpPr txBox="1">
            <a:spLocks noChangeArrowheads="1"/>
          </p:cNvSpPr>
          <p:nvPr/>
        </p:nvSpPr>
        <p:spPr bwMode="auto">
          <a:xfrm>
            <a:off x="4283967" y="1844824"/>
            <a:ext cx="3687033" cy="707886"/>
          </a:xfrm>
          <a:prstGeom prst="rect">
            <a:avLst/>
          </a:prstGeom>
          <a:noFill/>
          <a:ln w="9525">
            <a:noFill/>
            <a:miter lim="800000"/>
            <a:headEnd/>
            <a:tailEnd/>
          </a:ln>
          <a:effectLst/>
        </p:spPr>
        <p:txBody>
          <a:bodyPr wrap="square">
            <a:spAutoFit/>
          </a:bodyPr>
          <a:lstStyle/>
          <a:p>
            <a:pPr>
              <a:spcBef>
                <a:spcPct val="50000"/>
              </a:spcBef>
            </a:pPr>
            <a:r>
              <a:rPr lang="en-US" sz="4000" dirty="0" err="1" smtClean="0">
                <a:latin typeface="Arial Black" pitchFamily="34" charset="0"/>
              </a:rPr>
              <a:t>A</a:t>
            </a:r>
            <a:r>
              <a:rPr lang="en-US" sz="4000" dirty="0" err="1" smtClean="0">
                <a:latin typeface="Arial" charset="0"/>
              </a:rPr>
              <a:t>ctividades</a:t>
            </a:r>
            <a:endParaRPr lang="en-US" sz="4000" dirty="0">
              <a:latin typeface="Arial" charset="0"/>
            </a:endParaRPr>
          </a:p>
        </p:txBody>
      </p:sp>
      <p:sp>
        <p:nvSpPr>
          <p:cNvPr id="203780" name="Text Box 4"/>
          <p:cNvSpPr txBox="1">
            <a:spLocks noChangeArrowheads="1"/>
          </p:cNvSpPr>
          <p:nvPr/>
        </p:nvSpPr>
        <p:spPr bwMode="auto">
          <a:xfrm>
            <a:off x="4283968" y="908720"/>
            <a:ext cx="2879908" cy="707886"/>
          </a:xfrm>
          <a:prstGeom prst="rect">
            <a:avLst/>
          </a:prstGeom>
          <a:noFill/>
          <a:ln w="9525">
            <a:noFill/>
            <a:miter lim="800000"/>
            <a:headEnd/>
            <a:tailEnd/>
          </a:ln>
          <a:effectLst/>
        </p:spPr>
        <p:txBody>
          <a:bodyPr wrap="square">
            <a:spAutoFit/>
          </a:bodyPr>
          <a:lstStyle/>
          <a:p>
            <a:pPr eaLnBrk="0" hangingPunct="0"/>
            <a:r>
              <a:rPr lang="en-US" sz="4000" dirty="0" err="1" smtClean="0">
                <a:solidFill>
                  <a:srgbClr val="000000"/>
                </a:solidFill>
                <a:latin typeface="Arial Black" pitchFamily="34" charset="0"/>
              </a:rPr>
              <a:t>A</a:t>
            </a:r>
            <a:r>
              <a:rPr lang="en-US" sz="4000" dirty="0" err="1" smtClean="0">
                <a:solidFill>
                  <a:srgbClr val="000000"/>
                </a:solidFill>
                <a:latin typeface="Arial" charset="0"/>
              </a:rPr>
              <a:t>ctores</a:t>
            </a:r>
            <a:endParaRPr lang="en-US" sz="4000" dirty="0">
              <a:solidFill>
                <a:srgbClr val="000000"/>
              </a:solidFill>
              <a:latin typeface="Arial" charset="0"/>
            </a:endParaRPr>
          </a:p>
        </p:txBody>
      </p:sp>
      <p:sp>
        <p:nvSpPr>
          <p:cNvPr id="203781" name="Text Box 5"/>
          <p:cNvSpPr txBox="1">
            <a:spLocks noChangeArrowheads="1"/>
          </p:cNvSpPr>
          <p:nvPr/>
        </p:nvSpPr>
        <p:spPr bwMode="auto">
          <a:xfrm>
            <a:off x="4283968" y="2852936"/>
            <a:ext cx="2952328" cy="707886"/>
          </a:xfrm>
          <a:prstGeom prst="rect">
            <a:avLst/>
          </a:prstGeom>
          <a:noFill/>
          <a:ln w="9525">
            <a:noFill/>
            <a:miter lim="800000"/>
            <a:headEnd/>
            <a:tailEnd/>
          </a:ln>
          <a:effectLst/>
        </p:spPr>
        <p:txBody>
          <a:bodyPr wrap="square">
            <a:spAutoFit/>
          </a:bodyPr>
          <a:lstStyle/>
          <a:p>
            <a:pPr>
              <a:spcBef>
                <a:spcPct val="50000"/>
              </a:spcBef>
            </a:pPr>
            <a:r>
              <a:rPr lang="en-US" sz="4000" dirty="0" err="1" smtClean="0">
                <a:solidFill>
                  <a:srgbClr val="000000"/>
                </a:solidFill>
                <a:latin typeface="Arial Black" pitchFamily="34" charset="0"/>
              </a:rPr>
              <a:t>A</a:t>
            </a:r>
            <a:r>
              <a:rPr lang="en-US" sz="4000" dirty="0" err="1" smtClean="0">
                <a:solidFill>
                  <a:srgbClr val="000000"/>
                </a:solidFill>
                <a:latin typeface="Arial"/>
                <a:cs typeface="Arial"/>
              </a:rPr>
              <a:t>rtefactos</a:t>
            </a:r>
            <a:endParaRPr lang="en-US" sz="4000" dirty="0">
              <a:solidFill>
                <a:srgbClr val="000000"/>
              </a:solidFill>
              <a:latin typeface="Arial"/>
              <a:cs typeface="Arial"/>
            </a:endParaRPr>
          </a:p>
        </p:txBody>
      </p:sp>
      <p:sp>
        <p:nvSpPr>
          <p:cNvPr id="203782" name="Text Box 6"/>
          <p:cNvSpPr txBox="1">
            <a:spLocks noChangeArrowheads="1"/>
          </p:cNvSpPr>
          <p:nvPr/>
        </p:nvSpPr>
        <p:spPr bwMode="auto">
          <a:xfrm>
            <a:off x="4283968" y="3861048"/>
            <a:ext cx="4095164" cy="707886"/>
          </a:xfrm>
          <a:prstGeom prst="rect">
            <a:avLst/>
          </a:prstGeom>
          <a:noFill/>
          <a:ln w="9525">
            <a:noFill/>
            <a:miter lim="800000"/>
            <a:headEnd/>
            <a:tailEnd/>
          </a:ln>
          <a:effectLst/>
        </p:spPr>
        <p:txBody>
          <a:bodyPr wrap="square">
            <a:spAutoFit/>
          </a:bodyPr>
          <a:lstStyle/>
          <a:p>
            <a:pPr>
              <a:spcBef>
                <a:spcPct val="50000"/>
              </a:spcBef>
            </a:pPr>
            <a:r>
              <a:rPr lang="en-US" sz="4000" dirty="0" err="1" smtClean="0">
                <a:solidFill>
                  <a:srgbClr val="000000"/>
                </a:solidFill>
                <a:latin typeface="Arial Black" pitchFamily="34" charset="0"/>
              </a:rPr>
              <a:t>A</a:t>
            </a:r>
            <a:r>
              <a:rPr lang="en-US" sz="4000" dirty="0" err="1" smtClean="0">
                <a:solidFill>
                  <a:srgbClr val="000000"/>
                </a:solidFill>
                <a:latin typeface="Arial" charset="0"/>
              </a:rPr>
              <a:t>tmósfera</a:t>
            </a:r>
            <a:endParaRPr lang="en-US" sz="4000" dirty="0">
              <a:solidFill>
                <a:srgbClr val="000000"/>
              </a:solidFill>
              <a:latin typeface="Arial" charset="0"/>
            </a:endParaRPr>
          </a:p>
        </p:txBody>
      </p:sp>
      <p:sp>
        <p:nvSpPr>
          <p:cNvPr id="7" name="6 CuadroTexto"/>
          <p:cNvSpPr txBox="1"/>
          <p:nvPr/>
        </p:nvSpPr>
        <p:spPr>
          <a:xfrm>
            <a:off x="0" y="692696"/>
            <a:ext cx="3491880" cy="1200329"/>
          </a:xfrm>
          <a:prstGeom prst="rect">
            <a:avLst/>
          </a:prstGeom>
          <a:solidFill>
            <a:schemeClr val="tx1">
              <a:lumMod val="85000"/>
              <a:lumOff val="15000"/>
            </a:schemeClr>
          </a:solidFill>
        </p:spPr>
        <p:txBody>
          <a:bodyPr wrap="square" rtlCol="0">
            <a:spAutoFit/>
          </a:bodyPr>
          <a:lstStyle/>
          <a:p>
            <a:pPr algn="ctr"/>
            <a:r>
              <a:rPr lang="es-MX" sz="7200" dirty="0" smtClean="0">
                <a:solidFill>
                  <a:schemeClr val="bg1">
                    <a:lumMod val="95000"/>
                  </a:schemeClr>
                </a:solidFill>
                <a:latin typeface="Arial Black" pitchFamily="34" charset="0"/>
              </a:rPr>
              <a:t>  4 A´s</a:t>
            </a:r>
            <a:endParaRPr lang="es-MX" sz="7200" dirty="0">
              <a:solidFill>
                <a:schemeClr val="bg1">
                  <a:lumMod val="95000"/>
                </a:schemeClr>
              </a:solidFill>
              <a:latin typeface="Arial Black" pitchFamily="34" charset="0"/>
            </a:endParaRPr>
          </a:p>
        </p:txBody>
      </p:sp>
      <p:graphicFrame>
        <p:nvGraphicFramePr>
          <p:cNvPr id="8" name="Object 14"/>
          <p:cNvGraphicFramePr>
            <a:graphicFrameLocks noChangeAspect="1"/>
          </p:cNvGraphicFramePr>
          <p:nvPr>
            <p:extLst>
              <p:ext uri="{D42A27DB-BD31-4B8C-83A1-F6EECF244321}">
                <p14:modId xmlns:p14="http://schemas.microsoft.com/office/powerpoint/2010/main" val="3386740789"/>
              </p:ext>
            </p:extLst>
          </p:nvPr>
        </p:nvGraphicFramePr>
        <p:xfrm>
          <a:off x="1100572" y="4105232"/>
          <a:ext cx="1699499" cy="2752767"/>
        </p:xfrm>
        <a:graphic>
          <a:graphicData uri="http://schemas.openxmlformats.org/presentationml/2006/ole">
            <mc:AlternateContent xmlns:mc="http://schemas.openxmlformats.org/markup-compatibility/2006">
              <mc:Choice xmlns:v="urn:schemas-microsoft-com:vml" Requires="v">
                <p:oleObj spid="_x0000_s1047"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1100572" y="4105232"/>
                        <a:ext cx="1699499" cy="2752767"/>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fld id="{C18706D0-A90B-8941-9C39-F025606A4DA5}" type="slidenum">
              <a:rPr lang="es-ES" smtClean="0"/>
              <a:t>14</a:t>
            </a:fld>
            <a:endParaRPr lang="es-ES"/>
          </a:p>
        </p:txBody>
      </p:sp>
    </p:spTree>
    <p:extLst>
      <p:ext uri="{BB962C8B-B14F-4D97-AF65-F5344CB8AC3E}">
        <p14:creationId xmlns:p14="http://schemas.microsoft.com/office/powerpoint/2010/main" val="70652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sz="7200" b="1" dirty="0" smtClean="0"/>
              <a:t>A</a:t>
            </a:r>
            <a:r>
              <a:rPr lang="es-ES" b="1" dirty="0" smtClean="0">
                <a:solidFill>
                  <a:schemeClr val="tx1">
                    <a:lumMod val="50000"/>
                    <a:lumOff val="50000"/>
                  </a:schemeClr>
                </a:solidFill>
              </a:rPr>
              <a:t>CTORES = PERSONAS</a:t>
            </a:r>
            <a:endParaRPr lang="es-ES" b="1" dirty="0">
              <a:solidFill>
                <a:schemeClr val="tx1">
                  <a:lumMod val="50000"/>
                  <a:lumOff val="50000"/>
                </a:schemeClr>
              </a:solidFill>
            </a:endParaRPr>
          </a:p>
        </p:txBody>
      </p:sp>
      <p:pic>
        <p:nvPicPr>
          <p:cNvPr id="4" name="Imagen 3" descr="Captura de pantalla 2015-01-21 a la(s) 12.28.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9547" y="2170205"/>
            <a:ext cx="4975596" cy="2629380"/>
          </a:xfrm>
          <a:prstGeom prst="rect">
            <a:avLst/>
          </a:prstGeom>
        </p:spPr>
      </p:pic>
      <p:sp>
        <p:nvSpPr>
          <p:cNvPr id="3" name="Marcador de número de diapositiva 2"/>
          <p:cNvSpPr>
            <a:spLocks noGrp="1"/>
          </p:cNvSpPr>
          <p:nvPr>
            <p:ph type="sldNum" sz="quarter" idx="12"/>
          </p:nvPr>
        </p:nvSpPr>
        <p:spPr/>
        <p:txBody>
          <a:bodyPr/>
          <a:lstStyle/>
          <a:p>
            <a:fld id="{C18706D0-A90B-8941-9C39-F025606A4DA5}" type="slidenum">
              <a:rPr lang="es-ES" smtClean="0"/>
              <a:t>15</a:t>
            </a:fld>
            <a:endParaRPr lang="es-ES"/>
          </a:p>
        </p:txBody>
      </p:sp>
    </p:spTree>
    <p:extLst>
      <p:ext uri="{BB962C8B-B14F-4D97-AF65-F5344CB8AC3E}">
        <p14:creationId xmlns:p14="http://schemas.microsoft.com/office/powerpoint/2010/main" val="297625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Captura de pantalla 2015-01-21 a la(s) 12.29.5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085" y="1680425"/>
            <a:ext cx="3896802" cy="4652111"/>
          </a:xfrm>
          <a:prstGeom prst="rect">
            <a:avLst/>
          </a:prstGeom>
        </p:spPr>
      </p:pic>
      <p:sp>
        <p:nvSpPr>
          <p:cNvPr id="2" name="Título 1"/>
          <p:cNvSpPr>
            <a:spLocks noGrp="1"/>
          </p:cNvSpPr>
          <p:nvPr>
            <p:ph type="ctrTitle"/>
          </p:nvPr>
        </p:nvSpPr>
        <p:spPr>
          <a:xfrm>
            <a:off x="0" y="50585"/>
            <a:ext cx="9144000" cy="1470025"/>
          </a:xfrm>
        </p:spPr>
        <p:txBody>
          <a:bodyPr/>
          <a:lstStyle/>
          <a:p>
            <a:r>
              <a:rPr lang="es-ES" sz="7200" b="1" dirty="0" smtClean="0">
                <a:solidFill>
                  <a:srgbClr val="000000"/>
                </a:solidFill>
              </a:rPr>
              <a:t>A</a:t>
            </a:r>
            <a:r>
              <a:rPr lang="es-ES" b="1" dirty="0" smtClean="0">
                <a:solidFill>
                  <a:schemeClr val="tx1">
                    <a:lumMod val="50000"/>
                    <a:lumOff val="50000"/>
                  </a:schemeClr>
                </a:solidFill>
              </a:rPr>
              <a:t>CTIVIDADES</a:t>
            </a:r>
            <a:r>
              <a:rPr lang="es-ES" b="1" dirty="0">
                <a:solidFill>
                  <a:schemeClr val="bg1">
                    <a:lumMod val="65000"/>
                  </a:schemeClr>
                </a:solidFill>
              </a:rPr>
              <a:t> </a:t>
            </a:r>
            <a:r>
              <a:rPr lang="es-ES" b="1" dirty="0" smtClean="0">
                <a:solidFill>
                  <a:schemeClr val="bg1">
                    <a:lumMod val="65000"/>
                  </a:schemeClr>
                </a:solidFill>
              </a:rPr>
              <a:t>= INTERACCIONES</a:t>
            </a:r>
            <a:endParaRPr lang="es-ES" b="1" dirty="0">
              <a:solidFill>
                <a:schemeClr val="bg1">
                  <a:lumMod val="65000"/>
                </a:schemeClr>
              </a:solidFill>
            </a:endParaRPr>
          </a:p>
        </p:txBody>
      </p:sp>
      <p:sp>
        <p:nvSpPr>
          <p:cNvPr id="4" name="Marcador de número de diapositiva 3"/>
          <p:cNvSpPr>
            <a:spLocks noGrp="1"/>
          </p:cNvSpPr>
          <p:nvPr>
            <p:ph type="sldNum" sz="quarter" idx="12"/>
          </p:nvPr>
        </p:nvSpPr>
        <p:spPr/>
        <p:txBody>
          <a:bodyPr/>
          <a:lstStyle/>
          <a:p>
            <a:fld id="{C18706D0-A90B-8941-9C39-F025606A4DA5}" type="slidenum">
              <a:rPr lang="es-ES" smtClean="0"/>
              <a:t>16</a:t>
            </a:fld>
            <a:endParaRPr lang="es-ES"/>
          </a:p>
        </p:txBody>
      </p:sp>
    </p:spTree>
    <p:extLst>
      <p:ext uri="{BB962C8B-B14F-4D97-AF65-F5344CB8AC3E}">
        <p14:creationId xmlns:p14="http://schemas.microsoft.com/office/powerpoint/2010/main" val="4294950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sz="7200" b="1" dirty="0" smtClean="0">
                <a:solidFill>
                  <a:srgbClr val="000000"/>
                </a:solidFill>
              </a:rPr>
              <a:t>A</a:t>
            </a:r>
            <a:r>
              <a:rPr lang="es-ES" b="1" dirty="0" smtClean="0">
                <a:solidFill>
                  <a:schemeClr val="tx1">
                    <a:lumMod val="50000"/>
                    <a:lumOff val="50000"/>
                  </a:schemeClr>
                </a:solidFill>
              </a:rPr>
              <a:t>RTEFACTOS = OBJETOS</a:t>
            </a:r>
            <a:endParaRPr lang="es-ES" b="1" dirty="0">
              <a:solidFill>
                <a:schemeClr val="tx1">
                  <a:lumMod val="50000"/>
                  <a:lumOff val="50000"/>
                </a:schemeClr>
              </a:solidFill>
            </a:endParaRPr>
          </a:p>
        </p:txBody>
      </p:sp>
      <p:pic>
        <p:nvPicPr>
          <p:cNvPr id="3" name="Imagen 2" descr="Captura de pantalla 2015-01-21 a la(s) 12.36.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27113"/>
            <a:ext cx="3765981" cy="4946400"/>
          </a:xfrm>
          <a:prstGeom prst="rect">
            <a:avLst/>
          </a:prstGeom>
        </p:spPr>
      </p:pic>
      <p:pic>
        <p:nvPicPr>
          <p:cNvPr id="5" name="Imagen 4" descr="Captura de pantalla 2015-01-21 a la(s) 12.36.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5980" y="1827113"/>
            <a:ext cx="5378019" cy="4946400"/>
          </a:xfrm>
          <a:prstGeom prst="rect">
            <a:avLst/>
          </a:prstGeom>
        </p:spPr>
      </p:pic>
      <p:cxnSp>
        <p:nvCxnSpPr>
          <p:cNvPr id="6" name="Conector recto 5"/>
          <p:cNvCxnSpPr/>
          <p:nvPr/>
        </p:nvCxnSpPr>
        <p:spPr>
          <a:xfrm flipV="1">
            <a:off x="6993366" y="0"/>
            <a:ext cx="0" cy="1827113"/>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7" name="Conector recto 6"/>
          <p:cNvCxnSpPr/>
          <p:nvPr/>
        </p:nvCxnSpPr>
        <p:spPr>
          <a:xfrm flipV="1">
            <a:off x="952636" y="0"/>
            <a:ext cx="1361090" cy="1827114"/>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4" name="Marcador de número de diapositiva 3"/>
          <p:cNvSpPr>
            <a:spLocks noGrp="1"/>
          </p:cNvSpPr>
          <p:nvPr>
            <p:ph type="sldNum" sz="quarter" idx="12"/>
          </p:nvPr>
        </p:nvSpPr>
        <p:spPr/>
        <p:txBody>
          <a:bodyPr/>
          <a:lstStyle/>
          <a:p>
            <a:fld id="{C18706D0-A90B-8941-9C39-F025606A4DA5}" type="slidenum">
              <a:rPr lang="es-ES" smtClean="0"/>
              <a:t>17</a:t>
            </a:fld>
            <a:endParaRPr lang="es-ES"/>
          </a:p>
        </p:txBody>
      </p:sp>
    </p:spTree>
    <p:extLst>
      <p:ext uri="{BB962C8B-B14F-4D97-AF65-F5344CB8AC3E}">
        <p14:creationId xmlns:p14="http://schemas.microsoft.com/office/powerpoint/2010/main" val="257483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sz="7200" b="1" dirty="0" smtClean="0">
                <a:solidFill>
                  <a:srgbClr val="000000"/>
                </a:solidFill>
              </a:rPr>
              <a:t>A</a:t>
            </a:r>
            <a:r>
              <a:rPr lang="es-ES" b="1" dirty="0" smtClean="0">
                <a:solidFill>
                  <a:schemeClr val="tx1">
                    <a:lumMod val="50000"/>
                    <a:lumOff val="50000"/>
                  </a:schemeClr>
                </a:solidFill>
              </a:rPr>
              <a:t>MBIENTES: Interiores y exteriores</a:t>
            </a:r>
            <a:endParaRPr lang="es-ES" b="1" dirty="0">
              <a:solidFill>
                <a:schemeClr val="tx1">
                  <a:lumMod val="50000"/>
                  <a:lumOff val="50000"/>
                </a:schemeClr>
              </a:solidFill>
            </a:endParaRPr>
          </a:p>
        </p:txBody>
      </p:sp>
      <p:pic>
        <p:nvPicPr>
          <p:cNvPr id="3" name="Imagen 2" descr="Captura de pantalla 2015-01-21 a la(s) 12.39.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7113"/>
            <a:ext cx="9144000" cy="5030887"/>
          </a:xfrm>
          <a:prstGeom prst="rect">
            <a:avLst/>
          </a:prstGeom>
        </p:spPr>
      </p:pic>
      <p:sp>
        <p:nvSpPr>
          <p:cNvPr id="4" name="Marcador de número de diapositiva 3"/>
          <p:cNvSpPr>
            <a:spLocks noGrp="1"/>
          </p:cNvSpPr>
          <p:nvPr>
            <p:ph type="sldNum" sz="quarter" idx="12"/>
          </p:nvPr>
        </p:nvSpPr>
        <p:spPr/>
        <p:txBody>
          <a:bodyPr/>
          <a:lstStyle/>
          <a:p>
            <a:fld id="{C18706D0-A90B-8941-9C39-F025606A4DA5}" type="slidenum">
              <a:rPr lang="es-ES" smtClean="0"/>
              <a:t>18</a:t>
            </a:fld>
            <a:endParaRPr lang="es-ES"/>
          </a:p>
        </p:txBody>
      </p:sp>
    </p:spTree>
    <p:extLst>
      <p:ext uri="{BB962C8B-B14F-4D97-AF65-F5344CB8AC3E}">
        <p14:creationId xmlns:p14="http://schemas.microsoft.com/office/powerpoint/2010/main" val="326645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9144000"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2 CuadroTexto"/>
          <p:cNvSpPr txBox="1"/>
          <p:nvPr/>
        </p:nvSpPr>
        <p:spPr>
          <a:xfrm>
            <a:off x="2500298" y="357166"/>
            <a:ext cx="4429156" cy="6032421"/>
          </a:xfrm>
          <a:prstGeom prst="rect">
            <a:avLst/>
          </a:prstGeom>
          <a:noFill/>
        </p:spPr>
        <p:txBody>
          <a:bodyPr wrap="square" rtlCol="0">
            <a:spAutoFit/>
          </a:bodyPr>
          <a:lstStyle/>
          <a:p>
            <a:r>
              <a:rPr lang="es-MX" sz="8000" dirty="0" smtClean="0">
                <a:solidFill>
                  <a:srgbClr val="FFFFFF"/>
                </a:solidFill>
              </a:rPr>
              <a:t>POEMS</a:t>
            </a:r>
          </a:p>
          <a:p>
            <a:r>
              <a:rPr lang="es-MX" sz="3600" b="1" dirty="0" err="1" smtClean="0">
                <a:solidFill>
                  <a:srgbClr val="FFFFFF"/>
                </a:solidFill>
              </a:rPr>
              <a:t>P</a:t>
            </a:r>
            <a:r>
              <a:rPr lang="es-MX" sz="3600" dirty="0" err="1" smtClean="0">
                <a:solidFill>
                  <a:srgbClr val="FFFFFF"/>
                </a:solidFill>
              </a:rPr>
              <a:t>eople</a:t>
            </a:r>
            <a:endParaRPr lang="es-MX" sz="3600" dirty="0" smtClean="0">
              <a:solidFill>
                <a:srgbClr val="FFFFFF"/>
              </a:solidFill>
            </a:endParaRPr>
          </a:p>
          <a:p>
            <a:r>
              <a:rPr lang="es-MX" sz="3600" b="1" dirty="0" err="1" smtClean="0">
                <a:solidFill>
                  <a:srgbClr val="FFFFFF"/>
                </a:solidFill>
              </a:rPr>
              <a:t>O</a:t>
            </a:r>
            <a:r>
              <a:rPr lang="es-MX" sz="3600" dirty="0" err="1" smtClean="0">
                <a:solidFill>
                  <a:srgbClr val="FFFFFF"/>
                </a:solidFill>
              </a:rPr>
              <a:t>bjects</a:t>
            </a:r>
            <a:endParaRPr lang="es-MX" sz="3600" dirty="0" smtClean="0">
              <a:solidFill>
                <a:srgbClr val="FFFFFF"/>
              </a:solidFill>
            </a:endParaRPr>
          </a:p>
          <a:p>
            <a:r>
              <a:rPr lang="es-MX" sz="3600" b="1" dirty="0" err="1" smtClean="0">
                <a:solidFill>
                  <a:srgbClr val="FFFFFF"/>
                </a:solidFill>
              </a:rPr>
              <a:t>E</a:t>
            </a:r>
            <a:r>
              <a:rPr lang="es-MX" sz="3600" dirty="0" err="1" smtClean="0">
                <a:solidFill>
                  <a:srgbClr val="FFFFFF"/>
                </a:solidFill>
              </a:rPr>
              <a:t>nvironments</a:t>
            </a:r>
            <a:endParaRPr lang="es-MX" sz="3600" dirty="0" smtClean="0">
              <a:solidFill>
                <a:srgbClr val="FFFFFF"/>
              </a:solidFill>
            </a:endParaRPr>
          </a:p>
          <a:p>
            <a:r>
              <a:rPr lang="es-MX" sz="3600" b="1" dirty="0" err="1" smtClean="0">
                <a:solidFill>
                  <a:srgbClr val="FFFFFF"/>
                </a:solidFill>
              </a:rPr>
              <a:t>M</a:t>
            </a:r>
            <a:r>
              <a:rPr lang="es-MX" sz="3600" dirty="0" err="1" smtClean="0">
                <a:solidFill>
                  <a:srgbClr val="FFFFFF"/>
                </a:solidFill>
              </a:rPr>
              <a:t>essages</a:t>
            </a:r>
            <a:endParaRPr lang="es-MX" sz="3600" dirty="0" smtClean="0">
              <a:solidFill>
                <a:srgbClr val="FFFFFF"/>
              </a:solidFill>
            </a:endParaRPr>
          </a:p>
          <a:p>
            <a:r>
              <a:rPr lang="es-MX" sz="3600" b="1" dirty="0" err="1" smtClean="0">
                <a:solidFill>
                  <a:srgbClr val="FFFFFF"/>
                </a:solidFill>
              </a:rPr>
              <a:t>S</a:t>
            </a:r>
            <a:r>
              <a:rPr lang="es-MX" sz="3600" dirty="0" err="1" smtClean="0">
                <a:solidFill>
                  <a:srgbClr val="FFFFFF"/>
                </a:solidFill>
              </a:rPr>
              <a:t>ervices</a:t>
            </a:r>
            <a:endParaRPr lang="es-MX" sz="3600" dirty="0" smtClean="0">
              <a:solidFill>
                <a:srgbClr val="FFFFFF"/>
              </a:solidFill>
            </a:endParaRPr>
          </a:p>
          <a:p>
            <a:endParaRPr lang="es-MX" dirty="0">
              <a:solidFill>
                <a:srgbClr val="FFFFFF"/>
              </a:solidFill>
            </a:endParaRPr>
          </a:p>
          <a:p>
            <a:endParaRPr lang="es-MX" dirty="0" smtClean="0">
              <a:solidFill>
                <a:srgbClr val="FFFFFF"/>
              </a:solidFill>
            </a:endParaRPr>
          </a:p>
          <a:p>
            <a:endParaRPr lang="es-MX" dirty="0">
              <a:solidFill>
                <a:srgbClr val="FFFFFF"/>
              </a:solidFill>
            </a:endParaRPr>
          </a:p>
          <a:p>
            <a:endParaRPr lang="es-MX" dirty="0" smtClean="0">
              <a:solidFill>
                <a:srgbClr val="FFFFFF"/>
              </a:solidFill>
            </a:endParaRPr>
          </a:p>
          <a:p>
            <a:pPr algn="r"/>
            <a:r>
              <a:rPr lang="es-MX" b="1" dirty="0" err="1" smtClean="0">
                <a:solidFill>
                  <a:srgbClr val="FFFFFF"/>
                </a:solidFill>
              </a:rPr>
              <a:t>Vijay</a:t>
            </a:r>
            <a:r>
              <a:rPr lang="es-MX" b="1" dirty="0" smtClean="0">
                <a:solidFill>
                  <a:srgbClr val="FFFFFF"/>
                </a:solidFill>
              </a:rPr>
              <a:t> </a:t>
            </a:r>
            <a:r>
              <a:rPr lang="es-MX" b="1" dirty="0" err="1" smtClean="0">
                <a:solidFill>
                  <a:srgbClr val="FFFFFF"/>
                </a:solidFill>
              </a:rPr>
              <a:t>Kumar</a:t>
            </a:r>
            <a:endParaRPr lang="es-MX" b="1" dirty="0" smtClean="0">
              <a:solidFill>
                <a:srgbClr val="FFFFFF"/>
              </a:solidFill>
            </a:endParaRPr>
          </a:p>
          <a:p>
            <a:endParaRPr lang="es-MX" dirty="0">
              <a:solidFill>
                <a:srgbClr val="FFFFFF"/>
              </a:solidFill>
            </a:endParaRPr>
          </a:p>
          <a:p>
            <a:endParaRPr lang="es-MX" dirty="0" smtClean="0">
              <a:solidFill>
                <a:srgbClr val="FFFFFF"/>
              </a:solidFill>
            </a:endParaRPr>
          </a:p>
          <a:p>
            <a:endParaRPr lang="es-MX" dirty="0">
              <a:solidFill>
                <a:srgbClr val="FFFFFF"/>
              </a:solidFil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19</a:t>
            </a:fld>
            <a:endParaRPr lang="es-ES"/>
          </a:p>
        </p:txBody>
      </p:sp>
    </p:spTree>
    <p:extLst>
      <p:ext uri="{BB962C8B-B14F-4D97-AF65-F5344CB8AC3E}">
        <p14:creationId xmlns:p14="http://schemas.microsoft.com/office/powerpoint/2010/main" val="57239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9144000" cy="6858000"/>
          </a:xfrm>
          <a:prstGeom prst="rect">
            <a:avLst/>
          </a:prstGeom>
          <a:solidFill>
            <a:srgbClr val="00BD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Título 1"/>
          <p:cNvSpPr>
            <a:spLocks noGrp="1"/>
          </p:cNvSpPr>
          <p:nvPr>
            <p:ph type="ctrTitle"/>
          </p:nvPr>
        </p:nvSpPr>
        <p:spPr>
          <a:xfrm>
            <a:off x="912096" y="3005272"/>
            <a:ext cx="7772400" cy="1470025"/>
          </a:xfrm>
        </p:spPr>
        <p:txBody>
          <a:bodyPr>
            <a:normAutofit fontScale="90000"/>
          </a:bodyPr>
          <a:lstStyle/>
          <a:p>
            <a:r>
              <a:rPr lang="es-ES_tradnl" sz="4900" dirty="0" smtClean="0">
                <a:solidFill>
                  <a:schemeClr val="bg1"/>
                </a:solidFill>
              </a:rPr>
              <a:t>Conocer metodologías </a:t>
            </a:r>
            <a:r>
              <a:rPr lang="es-ES_tradnl" dirty="0" smtClean="0">
                <a:solidFill>
                  <a:schemeClr val="bg1"/>
                </a:solidFill>
              </a:rPr>
              <a:t>de</a:t>
            </a:r>
            <a:r>
              <a:rPr lang="es-ES_tradnl" sz="6700" dirty="0" smtClean="0">
                <a:solidFill>
                  <a:schemeClr val="bg1"/>
                </a:solidFill>
              </a:rPr>
              <a:t> </a:t>
            </a:r>
            <a:r>
              <a:rPr lang="es-ES_tradnl" sz="10200" dirty="0" smtClean="0">
                <a:solidFill>
                  <a:schemeClr val="bg1"/>
                </a:solidFill>
              </a:rPr>
              <a:t>investigación</a:t>
            </a:r>
            <a:br>
              <a:rPr lang="es-ES_tradnl" sz="10200" dirty="0" smtClean="0">
                <a:solidFill>
                  <a:schemeClr val="bg1"/>
                </a:solidFill>
              </a:rPr>
            </a:br>
            <a:r>
              <a:rPr lang="es-ES_tradnl" sz="7300" dirty="0" smtClean="0">
                <a:solidFill>
                  <a:schemeClr val="bg1"/>
                </a:solidFill>
              </a:rPr>
              <a:t>etnográficas</a:t>
            </a:r>
            <a:r>
              <a:rPr lang="es-ES_tradnl" sz="6700" dirty="0" smtClean="0">
                <a:solidFill>
                  <a:schemeClr val="bg1"/>
                </a:solidFill>
              </a:rPr>
              <a:t> </a:t>
            </a:r>
            <a:br>
              <a:rPr lang="es-ES_tradnl" sz="6700" dirty="0" smtClean="0">
                <a:solidFill>
                  <a:schemeClr val="bg1"/>
                </a:solidFill>
              </a:rPr>
            </a:br>
            <a:r>
              <a:rPr lang="es-ES_tradnl" sz="5100" dirty="0" smtClean="0">
                <a:solidFill>
                  <a:schemeClr val="bg1"/>
                </a:solidFill>
              </a:rPr>
              <a:t>para el Diseño</a:t>
            </a:r>
            <a:r>
              <a:rPr lang="es-ES_tradnl" dirty="0">
                <a:solidFill>
                  <a:schemeClr val="bg1"/>
                </a:solidFill>
              </a:rPr>
              <a:t/>
            </a:r>
            <a:br>
              <a:rPr lang="es-ES_tradnl" dirty="0">
                <a:solidFill>
                  <a:schemeClr val="bg1"/>
                </a:solidFill>
              </a:rPr>
            </a:br>
            <a:endParaRPr lang="es-ES" dirty="0">
              <a:solidFill>
                <a:schemeClr val="bg1"/>
              </a:solidFill>
            </a:endParaRPr>
          </a:p>
        </p:txBody>
      </p:sp>
      <p:sp>
        <p:nvSpPr>
          <p:cNvPr id="3" name="CuadroTexto 2"/>
          <p:cNvSpPr txBox="1"/>
          <p:nvPr/>
        </p:nvSpPr>
        <p:spPr>
          <a:xfrm rot="21166926">
            <a:off x="922757" y="456692"/>
            <a:ext cx="5605043" cy="523220"/>
          </a:xfrm>
          <a:prstGeom prst="rect">
            <a:avLst/>
          </a:prstGeom>
          <a:noFill/>
        </p:spPr>
        <p:txBody>
          <a:bodyPr wrap="square" rtlCol="0">
            <a:spAutoFit/>
          </a:bodyPr>
          <a:lstStyle/>
          <a:p>
            <a:r>
              <a:rPr lang="es-ES" sz="2800" b="1" dirty="0" smtClean="0">
                <a:solidFill>
                  <a:schemeClr val="accent3">
                    <a:lumMod val="20000"/>
                    <a:lumOff val="80000"/>
                  </a:schemeClr>
                </a:solidFill>
              </a:rPr>
              <a:t>OBJETIVO DE LA PRESENTACIÓN:</a:t>
            </a:r>
            <a:endParaRPr lang="es-ES" sz="2800" b="1" dirty="0">
              <a:solidFill>
                <a:schemeClr val="accent3">
                  <a:lumMod val="20000"/>
                  <a:lumOff val="80000"/>
                </a:schemeClr>
              </a:solidFill>
            </a:endParaRPr>
          </a:p>
        </p:txBody>
      </p:sp>
      <p:sp>
        <p:nvSpPr>
          <p:cNvPr id="5" name="Rectángulo 4"/>
          <p:cNvSpPr/>
          <p:nvPr/>
        </p:nvSpPr>
        <p:spPr>
          <a:xfrm>
            <a:off x="6527800" y="5908126"/>
            <a:ext cx="2324796" cy="461665"/>
          </a:xfrm>
          <a:prstGeom prst="rect">
            <a:avLst/>
          </a:prstGeom>
        </p:spPr>
        <p:txBody>
          <a:bodyPr wrap="square">
            <a:spAutoFit/>
          </a:bodyPr>
          <a:lstStyle/>
          <a:p>
            <a:r>
              <a:rPr lang="es-MX" sz="2400" dirty="0" smtClean="0">
                <a:solidFill>
                  <a:schemeClr val="accent3">
                    <a:lumMod val="20000"/>
                    <a:lumOff val="80000"/>
                  </a:schemeClr>
                </a:solidFill>
              </a:rPr>
              <a:t>Joaquín Iduarte</a:t>
            </a:r>
            <a:endParaRPr lang="es-ES" sz="2400" dirty="0">
              <a:solidFill>
                <a:schemeClr val="accent3">
                  <a:lumMod val="20000"/>
                  <a:lumOff val="80000"/>
                </a:schemeClr>
              </a:solidFill>
            </a:endParaRPr>
          </a:p>
        </p:txBody>
      </p:sp>
      <p:sp>
        <p:nvSpPr>
          <p:cNvPr id="6" name="Marcador de número de diapositiva 5"/>
          <p:cNvSpPr>
            <a:spLocks noGrp="1"/>
          </p:cNvSpPr>
          <p:nvPr>
            <p:ph type="sldNum" sz="quarter" idx="12"/>
          </p:nvPr>
        </p:nvSpPr>
        <p:spPr/>
        <p:txBody>
          <a:bodyPr/>
          <a:lstStyle/>
          <a:p>
            <a:fld id="{C18706D0-A90B-8941-9C39-F025606A4DA5}" type="slidenum">
              <a:rPr lang="es-ES" smtClean="0"/>
              <a:t>2</a:t>
            </a:fld>
            <a:endParaRPr lang="es-ES"/>
          </a:p>
        </p:txBody>
      </p:sp>
    </p:spTree>
    <p:extLst>
      <p:ext uri="{BB962C8B-B14F-4D97-AF65-F5344CB8AC3E}">
        <p14:creationId xmlns:p14="http://schemas.microsoft.com/office/powerpoint/2010/main" val="17891809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Agrupar 17"/>
          <p:cNvGrpSpPr/>
          <p:nvPr/>
        </p:nvGrpSpPr>
        <p:grpSpPr>
          <a:xfrm>
            <a:off x="41403" y="726647"/>
            <a:ext cx="4508125" cy="2595453"/>
            <a:chOff x="2334503" y="5539265"/>
            <a:chExt cx="2667000" cy="1522113"/>
          </a:xfrm>
        </p:grpSpPr>
        <p:sp>
          <p:nvSpPr>
            <p:cNvPr id="12" name="Rectángulo 11"/>
            <p:cNvSpPr/>
            <p:nvPr/>
          </p:nvSpPr>
          <p:spPr>
            <a:xfrm rot="1360793">
              <a:off x="2765296" y="5539265"/>
              <a:ext cx="1589261" cy="1522113"/>
            </a:xfrm>
            <a:prstGeom prst="rect">
              <a:avLst/>
            </a:prstGeom>
            <a:solidFill>
              <a:schemeClr val="tx1">
                <a:lumMod val="95000"/>
                <a:lumOff val="5000"/>
                <a:alpha val="7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6" name="Título 1"/>
            <p:cNvSpPr txBox="1">
              <a:spLocks/>
            </p:cNvSpPr>
            <p:nvPr/>
          </p:nvSpPr>
          <p:spPr>
            <a:xfrm rot="20868860">
              <a:off x="2334503" y="5761454"/>
              <a:ext cx="2667000" cy="762000"/>
            </a:xfrm>
            <a:prstGeom prst="rect">
              <a:avLst/>
            </a:prstGeom>
            <a:noFill/>
            <a:effectLst>
              <a:outerShdw blurRad="50800" dist="38100" dir="2700000" algn="br">
                <a:srgbClr val="000000">
                  <a:alpha val="43000"/>
                </a:srgbClr>
              </a:outerShdw>
            </a:effectLst>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4400" b="1" i="0" u="none" strike="noStrike" kern="1200" cap="none" spc="0" normalizeH="0" baseline="0" noProof="0" dirty="0" smtClean="0">
                  <a:ln>
                    <a:noFill/>
                  </a:ln>
                  <a:solidFill>
                    <a:schemeClr val="bg1"/>
                  </a:solidFill>
                  <a:effectLst/>
                  <a:uLnTx/>
                  <a:uFillTx/>
                  <a:latin typeface="+mj-lt"/>
                  <a:ea typeface="+mj-ea"/>
                  <a:cs typeface="+mj-cs"/>
                </a:rPr>
                <a:t>POEMS</a:t>
              </a:r>
              <a:endParaRPr kumimoji="0" lang="es-ES_tradnl" sz="4400" b="1" i="0" u="none" strike="noStrike" kern="1200" cap="none" spc="0" normalizeH="0" baseline="0" noProof="0" dirty="0">
                <a:ln>
                  <a:noFill/>
                </a:ln>
                <a:solidFill>
                  <a:schemeClr val="bg1"/>
                </a:solidFill>
                <a:effectLst/>
                <a:uLnTx/>
                <a:uFillTx/>
                <a:latin typeface="+mj-lt"/>
                <a:ea typeface="+mj-ea"/>
                <a:cs typeface="+mj-cs"/>
              </a:endParaRPr>
            </a:p>
          </p:txBody>
        </p:sp>
      </p:grpSp>
      <p:sp>
        <p:nvSpPr>
          <p:cNvPr id="10" name="Título 1"/>
          <p:cNvSpPr>
            <a:spLocks noGrp="1"/>
          </p:cNvSpPr>
          <p:nvPr>
            <p:ph type="ctrTitle"/>
          </p:nvPr>
        </p:nvSpPr>
        <p:spPr>
          <a:xfrm>
            <a:off x="3548872" y="852358"/>
            <a:ext cx="5595128" cy="974755"/>
          </a:xfrm>
        </p:spPr>
        <p:txBody>
          <a:bodyPr>
            <a:normAutofit fontScale="90000"/>
          </a:bodyPr>
          <a:lstStyle/>
          <a:p>
            <a:r>
              <a:rPr lang="es-ES" sz="6000" b="1" dirty="0" smtClean="0">
                <a:solidFill>
                  <a:srgbClr val="000000"/>
                </a:solidFill>
              </a:rPr>
              <a:t>P</a:t>
            </a:r>
            <a:r>
              <a:rPr lang="es-ES" b="1" dirty="0" smtClean="0">
                <a:solidFill>
                  <a:schemeClr val="tx1">
                    <a:lumMod val="50000"/>
                    <a:lumOff val="50000"/>
                  </a:schemeClr>
                </a:solidFill>
              </a:rPr>
              <a:t>EOPLE</a:t>
            </a:r>
            <a:endParaRPr lang="es-ES" b="1" dirty="0">
              <a:solidFill>
                <a:schemeClr val="tx1">
                  <a:lumMod val="50000"/>
                  <a:lumOff val="50000"/>
                </a:schemeClr>
              </a:solidFill>
            </a:endParaRPr>
          </a:p>
        </p:txBody>
      </p:sp>
      <p:pic>
        <p:nvPicPr>
          <p:cNvPr id="17" name="Imagen 16" descr="Captura de pantalla 2015-01-21 a la(s) 12.28.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5874" y="2390535"/>
            <a:ext cx="3331692" cy="1760650"/>
          </a:xfrm>
          <a:prstGeom prst="rect">
            <a:avLst/>
          </a:prstGeom>
        </p:spPr>
      </p:pic>
      <p:sp>
        <p:nvSpPr>
          <p:cNvPr id="2" name="Marcador de número de diapositiva 1"/>
          <p:cNvSpPr>
            <a:spLocks noGrp="1"/>
          </p:cNvSpPr>
          <p:nvPr>
            <p:ph type="sldNum" sz="quarter" idx="12"/>
          </p:nvPr>
        </p:nvSpPr>
        <p:spPr/>
        <p:txBody>
          <a:bodyPr/>
          <a:lstStyle/>
          <a:p>
            <a:fld id="{C18706D0-A90B-8941-9C39-F025606A4DA5}" type="slidenum">
              <a:rPr lang="es-ES" smtClean="0"/>
              <a:t>20</a:t>
            </a:fld>
            <a:endParaRPr lang="es-ES"/>
          </a:p>
        </p:txBody>
      </p:sp>
    </p:spTree>
    <p:extLst>
      <p:ext uri="{BB962C8B-B14F-4D97-AF65-F5344CB8AC3E}">
        <p14:creationId xmlns:p14="http://schemas.microsoft.com/office/powerpoint/2010/main" val="4270324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35322"/>
            <a:ext cx="9144000" cy="1470025"/>
          </a:xfrm>
        </p:spPr>
        <p:txBody>
          <a:bodyPr/>
          <a:lstStyle/>
          <a:p>
            <a:r>
              <a:rPr lang="es-ES" b="1" dirty="0" smtClean="0">
                <a:solidFill>
                  <a:schemeClr val="bg1">
                    <a:lumMod val="75000"/>
                  </a:schemeClr>
                </a:solidFill>
              </a:rPr>
              <a:t>P</a:t>
            </a:r>
            <a:r>
              <a:rPr lang="es-ES" sz="6000" b="1" dirty="0" smtClean="0">
                <a:solidFill>
                  <a:srgbClr val="000000"/>
                </a:solidFill>
              </a:rPr>
              <a:t>O</a:t>
            </a:r>
            <a:r>
              <a:rPr lang="es-ES" b="1" dirty="0" smtClean="0">
                <a:solidFill>
                  <a:schemeClr val="tx1">
                    <a:lumMod val="50000"/>
                    <a:lumOff val="50000"/>
                  </a:schemeClr>
                </a:solidFill>
              </a:rPr>
              <a:t>BJECTS</a:t>
            </a:r>
            <a:endParaRPr lang="es-ES" b="1" dirty="0">
              <a:solidFill>
                <a:schemeClr val="tx1">
                  <a:lumMod val="50000"/>
                  <a:lumOff val="50000"/>
                </a:schemeClr>
              </a:solidFill>
            </a:endParaRPr>
          </a:p>
        </p:txBody>
      </p:sp>
      <p:pic>
        <p:nvPicPr>
          <p:cNvPr id="3" name="Imagen 2" descr="Captura de pantalla 2015-01-21 a la(s) 12.43.4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1527"/>
            <a:ext cx="9144000" cy="5496474"/>
          </a:xfrm>
          <a:prstGeom prst="rect">
            <a:avLst/>
          </a:prstGeom>
        </p:spPr>
      </p:pic>
      <p:cxnSp>
        <p:nvCxnSpPr>
          <p:cNvPr id="4" name="Conector recto 3"/>
          <p:cNvCxnSpPr/>
          <p:nvPr/>
        </p:nvCxnSpPr>
        <p:spPr>
          <a:xfrm flipV="1">
            <a:off x="7045555" y="504457"/>
            <a:ext cx="1861419" cy="1518398"/>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flipH="1" flipV="1">
            <a:off x="-278343" y="340324"/>
            <a:ext cx="2122366" cy="1640164"/>
          </a:xfrm>
          <a:prstGeom prst="line">
            <a:avLst/>
          </a:prstGeom>
          <a:ln>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5" name="Marcador de número de diapositiva 4"/>
          <p:cNvSpPr>
            <a:spLocks noGrp="1"/>
          </p:cNvSpPr>
          <p:nvPr>
            <p:ph type="sldNum" sz="quarter" idx="12"/>
          </p:nvPr>
        </p:nvSpPr>
        <p:spPr/>
        <p:txBody>
          <a:bodyPr/>
          <a:lstStyle/>
          <a:p>
            <a:fld id="{C18706D0-A90B-8941-9C39-F025606A4DA5}" type="slidenum">
              <a:rPr lang="es-ES" smtClean="0"/>
              <a:t>21</a:t>
            </a:fld>
            <a:endParaRPr lang="es-ES"/>
          </a:p>
        </p:txBody>
      </p:sp>
    </p:spTree>
    <p:extLst>
      <p:ext uri="{BB962C8B-B14F-4D97-AF65-F5344CB8AC3E}">
        <p14:creationId xmlns:p14="http://schemas.microsoft.com/office/powerpoint/2010/main" val="671588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b="1" dirty="0" smtClean="0">
                <a:solidFill>
                  <a:srgbClr val="BFBFBF"/>
                </a:solidFill>
              </a:rPr>
              <a:t>PO</a:t>
            </a:r>
            <a:r>
              <a:rPr lang="es-ES" sz="6000" b="1" dirty="0" smtClean="0">
                <a:solidFill>
                  <a:srgbClr val="000000"/>
                </a:solidFill>
              </a:rPr>
              <a:t>E</a:t>
            </a:r>
            <a:r>
              <a:rPr lang="es-ES" b="1" dirty="0" smtClean="0">
                <a:solidFill>
                  <a:schemeClr val="tx1">
                    <a:lumMod val="50000"/>
                    <a:lumOff val="50000"/>
                  </a:schemeClr>
                </a:solidFill>
              </a:rPr>
              <a:t>NVIRONMENT</a:t>
            </a:r>
            <a:endParaRPr lang="es-ES" b="1" dirty="0">
              <a:solidFill>
                <a:schemeClr val="tx1">
                  <a:lumMod val="50000"/>
                  <a:lumOff val="50000"/>
                </a:schemeClr>
              </a:solidFill>
            </a:endParaRPr>
          </a:p>
        </p:txBody>
      </p:sp>
      <p:pic>
        <p:nvPicPr>
          <p:cNvPr id="4" name="Imagen 3" descr="Captura de pantalla 2015-01-21 a la(s) 12.39.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4152"/>
            <a:ext cx="9144000" cy="5292483"/>
          </a:xfrm>
          <a:prstGeom prst="rect">
            <a:avLst/>
          </a:prstGeom>
        </p:spPr>
      </p:pic>
      <p:sp>
        <p:nvSpPr>
          <p:cNvPr id="3" name="Marcador de número de diapositiva 2"/>
          <p:cNvSpPr>
            <a:spLocks noGrp="1"/>
          </p:cNvSpPr>
          <p:nvPr>
            <p:ph type="sldNum" sz="quarter" idx="12"/>
          </p:nvPr>
        </p:nvSpPr>
        <p:spPr/>
        <p:txBody>
          <a:bodyPr/>
          <a:lstStyle/>
          <a:p>
            <a:fld id="{C18706D0-A90B-8941-9C39-F025606A4DA5}" type="slidenum">
              <a:rPr lang="es-ES" smtClean="0"/>
              <a:t>22</a:t>
            </a:fld>
            <a:endParaRPr lang="es-ES"/>
          </a:p>
        </p:txBody>
      </p:sp>
    </p:spTree>
    <p:extLst>
      <p:ext uri="{BB962C8B-B14F-4D97-AF65-F5344CB8AC3E}">
        <p14:creationId xmlns:p14="http://schemas.microsoft.com/office/powerpoint/2010/main" val="767707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b="1" dirty="0" smtClean="0">
                <a:solidFill>
                  <a:srgbClr val="BFBFBF"/>
                </a:solidFill>
              </a:rPr>
              <a:t>POE</a:t>
            </a:r>
            <a:r>
              <a:rPr lang="es-ES" sz="6000" b="1" dirty="0" smtClean="0"/>
              <a:t>M</a:t>
            </a:r>
            <a:r>
              <a:rPr lang="es-ES" b="1" dirty="0" smtClean="0"/>
              <a:t>ESSAGES</a:t>
            </a:r>
            <a:endParaRPr lang="es-ES" b="1" dirty="0"/>
          </a:p>
        </p:txBody>
      </p:sp>
      <p:sp>
        <p:nvSpPr>
          <p:cNvPr id="3" name="Llamada ovalada 2"/>
          <p:cNvSpPr/>
          <p:nvPr/>
        </p:nvSpPr>
        <p:spPr>
          <a:xfrm>
            <a:off x="4663686" y="3393423"/>
            <a:ext cx="3131020" cy="1685765"/>
          </a:xfrm>
          <a:prstGeom prst="wedgeEllipseCallou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Llamada rectangular 4"/>
          <p:cNvSpPr/>
          <p:nvPr/>
        </p:nvSpPr>
        <p:spPr>
          <a:xfrm flipH="1">
            <a:off x="1554562" y="3393423"/>
            <a:ext cx="2561743" cy="1685765"/>
          </a:xfrm>
          <a:prstGeom prst="wedgeRectCallout">
            <a:avLst>
              <a:gd name="adj1" fmla="val -28525"/>
              <a:gd name="adj2" fmla="val 75487"/>
            </a:avLst>
          </a:prstGeom>
          <a:solidFill>
            <a:srgbClr val="000000"/>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 name="Marcador de número de diapositiva 3"/>
          <p:cNvSpPr>
            <a:spLocks noGrp="1"/>
          </p:cNvSpPr>
          <p:nvPr>
            <p:ph type="sldNum" sz="quarter" idx="12"/>
          </p:nvPr>
        </p:nvSpPr>
        <p:spPr/>
        <p:txBody>
          <a:bodyPr/>
          <a:lstStyle/>
          <a:p>
            <a:fld id="{C18706D0-A90B-8941-9C39-F025606A4DA5}" type="slidenum">
              <a:rPr lang="es-ES" smtClean="0"/>
              <a:t>23</a:t>
            </a:fld>
            <a:endParaRPr lang="es-ES"/>
          </a:p>
        </p:txBody>
      </p:sp>
    </p:spTree>
    <p:extLst>
      <p:ext uri="{BB962C8B-B14F-4D97-AF65-F5344CB8AC3E}">
        <p14:creationId xmlns:p14="http://schemas.microsoft.com/office/powerpoint/2010/main" val="2921485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57088"/>
            <a:ext cx="9144000" cy="1470025"/>
          </a:xfrm>
        </p:spPr>
        <p:txBody>
          <a:bodyPr/>
          <a:lstStyle/>
          <a:p>
            <a:r>
              <a:rPr lang="es-ES" b="1" dirty="0" smtClean="0">
                <a:solidFill>
                  <a:schemeClr val="bg1">
                    <a:lumMod val="75000"/>
                  </a:schemeClr>
                </a:solidFill>
              </a:rPr>
              <a:t>POEM</a:t>
            </a:r>
            <a:r>
              <a:rPr lang="es-ES" sz="6000" b="1" dirty="0" smtClean="0"/>
              <a:t>S</a:t>
            </a:r>
            <a:r>
              <a:rPr lang="es-ES" b="1" dirty="0" smtClean="0"/>
              <a:t>ERVICES</a:t>
            </a:r>
            <a:endParaRPr lang="es-ES" b="1" dirty="0"/>
          </a:p>
        </p:txBody>
      </p:sp>
      <p:pic>
        <p:nvPicPr>
          <p:cNvPr id="4" name="Imagen 3" descr="Captura de pantalla 2015-01-21 a la(s) 12.51.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82800"/>
            <a:ext cx="5638800" cy="4775200"/>
          </a:xfrm>
          <a:prstGeom prst="rect">
            <a:avLst/>
          </a:prstGeom>
        </p:spPr>
      </p:pic>
      <p:pic>
        <p:nvPicPr>
          <p:cNvPr id="6" name="Imagen 5" descr="Captura de pantalla 2015-01-21 a la(s) 12.50.52.png"/>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65800" y="3073400"/>
            <a:ext cx="3378200" cy="3784600"/>
          </a:xfrm>
          <a:prstGeom prst="rect">
            <a:avLst/>
          </a:prstGeom>
        </p:spPr>
      </p:pic>
      <p:sp>
        <p:nvSpPr>
          <p:cNvPr id="3" name="Marcador de número de diapositiva 2"/>
          <p:cNvSpPr>
            <a:spLocks noGrp="1"/>
          </p:cNvSpPr>
          <p:nvPr>
            <p:ph type="sldNum" sz="quarter" idx="12"/>
          </p:nvPr>
        </p:nvSpPr>
        <p:spPr/>
        <p:txBody>
          <a:bodyPr/>
          <a:lstStyle/>
          <a:p>
            <a:fld id="{C18706D0-A90B-8941-9C39-F025606A4DA5}" type="slidenum">
              <a:rPr lang="es-ES" smtClean="0"/>
              <a:t>24</a:t>
            </a:fld>
            <a:endParaRPr lang="es-ES"/>
          </a:p>
        </p:txBody>
      </p:sp>
    </p:spTree>
    <p:extLst>
      <p:ext uri="{BB962C8B-B14F-4D97-AF65-F5344CB8AC3E}">
        <p14:creationId xmlns:p14="http://schemas.microsoft.com/office/powerpoint/2010/main" val="35309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2069"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 name="Rectángulo 5"/>
          <p:cNvSpPr/>
          <p:nvPr/>
        </p:nvSpPr>
        <p:spPr>
          <a:xfrm>
            <a:off x="2069708" y="1491285"/>
            <a:ext cx="1589261" cy="1522113"/>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a:off x="2069708" y="1794987"/>
            <a:ext cx="1589261"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smtClean="0">
                <a:ln>
                  <a:noFill/>
                </a:ln>
                <a:solidFill>
                  <a:schemeClr val="bg1"/>
                </a:solidFill>
                <a:effectLst/>
                <a:uLnTx/>
                <a:uFillTx/>
                <a:latin typeface="Arial"/>
                <a:ea typeface="+mj-ea"/>
                <a:cs typeface="Arial"/>
              </a:rPr>
              <a:t>E</a:t>
            </a:r>
          </a:p>
        </p:txBody>
      </p:sp>
      <p:sp>
        <p:nvSpPr>
          <p:cNvPr id="8" name="Rectángulo 7"/>
          <p:cNvSpPr/>
          <p:nvPr/>
        </p:nvSpPr>
        <p:spPr>
          <a:xfrm rot="963184">
            <a:off x="980776" y="3687851"/>
            <a:ext cx="1589261" cy="1522113"/>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9" name="Rectángulo 8"/>
          <p:cNvSpPr/>
          <p:nvPr/>
        </p:nvSpPr>
        <p:spPr>
          <a:xfrm rot="19137323">
            <a:off x="905309" y="2040474"/>
            <a:ext cx="1589261" cy="1522113"/>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0" name="Rectángulo 9"/>
          <p:cNvSpPr/>
          <p:nvPr/>
        </p:nvSpPr>
        <p:spPr>
          <a:xfrm rot="1360793">
            <a:off x="3039638" y="2765321"/>
            <a:ext cx="1589261" cy="1522113"/>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1" name="Título 1"/>
          <p:cNvSpPr txBox="1">
            <a:spLocks/>
          </p:cNvSpPr>
          <p:nvPr/>
        </p:nvSpPr>
        <p:spPr>
          <a:xfrm>
            <a:off x="1102571" y="2383191"/>
            <a:ext cx="1142281"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bg1"/>
                </a:solidFill>
                <a:effectLst/>
                <a:uLnTx/>
                <a:uFillTx/>
                <a:latin typeface="Arial"/>
                <a:ea typeface="+mj-ea"/>
                <a:cs typeface="Arial"/>
              </a:rPr>
              <a:t>A</a:t>
            </a:r>
          </a:p>
        </p:txBody>
      </p:sp>
      <p:sp>
        <p:nvSpPr>
          <p:cNvPr id="12" name="Título 1"/>
          <p:cNvSpPr txBox="1">
            <a:spLocks/>
          </p:cNvSpPr>
          <p:nvPr/>
        </p:nvSpPr>
        <p:spPr>
          <a:xfrm rot="1360793">
            <a:off x="3234263" y="3020357"/>
            <a:ext cx="1142281"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smtClean="0">
                <a:solidFill>
                  <a:schemeClr val="bg1"/>
                </a:solidFill>
                <a:latin typeface="Arial"/>
                <a:ea typeface="+mj-ea"/>
                <a:cs typeface="Arial"/>
              </a:rPr>
              <a:t>I</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3" name="Rectángulo 12"/>
          <p:cNvSpPr/>
          <p:nvPr/>
        </p:nvSpPr>
        <p:spPr>
          <a:xfrm rot="20826279">
            <a:off x="2446867" y="4202356"/>
            <a:ext cx="1589261" cy="1522113"/>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4" name="Título 1"/>
          <p:cNvSpPr txBox="1">
            <a:spLocks/>
          </p:cNvSpPr>
          <p:nvPr/>
        </p:nvSpPr>
        <p:spPr>
          <a:xfrm rot="963184">
            <a:off x="1008428" y="3939437"/>
            <a:ext cx="1489932"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smtClean="0">
                <a:solidFill>
                  <a:schemeClr val="bg1"/>
                </a:solidFill>
                <a:latin typeface="Arial"/>
                <a:ea typeface="+mj-ea"/>
                <a:cs typeface="Arial"/>
              </a:rPr>
              <a:t>U</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5" name="Título 1"/>
          <p:cNvSpPr txBox="1">
            <a:spLocks/>
          </p:cNvSpPr>
          <p:nvPr/>
        </p:nvSpPr>
        <p:spPr>
          <a:xfrm rot="20826279">
            <a:off x="2637154" y="4418526"/>
            <a:ext cx="1142281"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smtClean="0">
                <a:solidFill>
                  <a:schemeClr val="bg1"/>
                </a:solidFill>
                <a:latin typeface="Arial"/>
                <a:ea typeface="+mj-ea"/>
                <a:cs typeface="Arial"/>
              </a:rPr>
              <a:t>O</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25</a:t>
            </a:fld>
            <a:endParaRPr lang="es-ES"/>
          </a:p>
        </p:txBody>
      </p:sp>
    </p:spTree>
    <p:extLst>
      <p:ext uri="{BB962C8B-B14F-4D97-AF65-F5344CB8AC3E}">
        <p14:creationId xmlns:p14="http://schemas.microsoft.com/office/powerpoint/2010/main" val="2033328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9236"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 name="Rectángulo 5"/>
          <p:cNvSpPr/>
          <p:nvPr/>
        </p:nvSpPr>
        <p:spPr>
          <a:xfrm rot="873514">
            <a:off x="2297062" y="290285"/>
            <a:ext cx="2791195" cy="2717647"/>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rot="873514">
            <a:off x="2297062" y="1305130"/>
            <a:ext cx="2791195"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err="1" smtClean="0">
                <a:ln>
                  <a:noFill/>
                </a:ln>
                <a:solidFill>
                  <a:schemeClr val="bg1"/>
                </a:solidFill>
                <a:effectLst/>
                <a:uLnTx/>
                <a:uFillTx/>
                <a:latin typeface="Arial"/>
                <a:ea typeface="+mj-ea"/>
                <a:cs typeface="Arial"/>
              </a:rPr>
              <a:t>Environment</a:t>
            </a:r>
            <a:endParaRPr kumimoji="0" lang="es-ES_tradnl" sz="32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8" name="Rectángulo 7"/>
          <p:cNvSpPr/>
          <p:nvPr/>
        </p:nvSpPr>
        <p:spPr>
          <a:xfrm rot="963184">
            <a:off x="440127" y="3611612"/>
            <a:ext cx="2086966" cy="1902897"/>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9" name="Rectángulo 8"/>
          <p:cNvSpPr/>
          <p:nvPr/>
        </p:nvSpPr>
        <p:spPr>
          <a:xfrm rot="19137323">
            <a:off x="586044" y="1848417"/>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0" name="Rectángulo 9"/>
          <p:cNvSpPr/>
          <p:nvPr/>
        </p:nvSpPr>
        <p:spPr>
          <a:xfrm>
            <a:off x="2584656" y="2765321"/>
            <a:ext cx="2563641"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1" name="Título 1"/>
          <p:cNvSpPr txBox="1">
            <a:spLocks/>
          </p:cNvSpPr>
          <p:nvPr/>
        </p:nvSpPr>
        <p:spPr>
          <a:xfrm>
            <a:off x="801308" y="2383191"/>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2" name="Título 1"/>
          <p:cNvSpPr txBox="1">
            <a:spLocks/>
          </p:cNvSpPr>
          <p:nvPr/>
        </p:nvSpPr>
        <p:spPr>
          <a:xfrm>
            <a:off x="2558469" y="3020357"/>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3" name="Rectángulo 12"/>
          <p:cNvSpPr/>
          <p:nvPr/>
        </p:nvSpPr>
        <p:spPr>
          <a:xfrm rot="20826279">
            <a:off x="2485563" y="4097971"/>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4" name="Título 1"/>
          <p:cNvSpPr txBox="1">
            <a:spLocks/>
          </p:cNvSpPr>
          <p:nvPr/>
        </p:nvSpPr>
        <p:spPr>
          <a:xfrm rot="963184">
            <a:off x="720835" y="4145762"/>
            <a:ext cx="1489932"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Users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5" name="Título 1"/>
          <p:cNvSpPr txBox="1">
            <a:spLocks/>
          </p:cNvSpPr>
          <p:nvPr/>
        </p:nvSpPr>
        <p:spPr>
          <a:xfrm rot="20826279">
            <a:off x="2626374" y="4323138"/>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26</a:t>
            </a:fld>
            <a:endParaRPr lang="es-ES"/>
          </a:p>
        </p:txBody>
      </p:sp>
    </p:spTree>
    <p:extLst>
      <p:ext uri="{BB962C8B-B14F-4D97-AF65-F5344CB8AC3E}">
        <p14:creationId xmlns:p14="http://schemas.microsoft.com/office/powerpoint/2010/main" val="2927239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572000" y="0"/>
            <a:ext cx="4572000" cy="68580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2 CuadroTexto"/>
          <p:cNvSpPr txBox="1"/>
          <p:nvPr/>
        </p:nvSpPr>
        <p:spPr>
          <a:xfrm>
            <a:off x="-381000" y="533400"/>
            <a:ext cx="4429156" cy="5755422"/>
          </a:xfrm>
          <a:prstGeom prst="rect">
            <a:avLst/>
          </a:prstGeom>
          <a:noFill/>
        </p:spPr>
        <p:txBody>
          <a:bodyPr wrap="square" rtlCol="0">
            <a:spAutoFit/>
          </a:bodyPr>
          <a:lstStyle/>
          <a:p>
            <a:pPr algn="r"/>
            <a:r>
              <a:rPr lang="es-MX" sz="8000" dirty="0" smtClean="0"/>
              <a:t>AEIOU</a:t>
            </a:r>
          </a:p>
          <a:p>
            <a:pPr algn="r"/>
            <a:r>
              <a:rPr lang="es-MX" sz="3600" b="1" dirty="0" smtClean="0"/>
              <a:t>A</a:t>
            </a:r>
            <a:r>
              <a:rPr lang="es-MX" sz="3600" dirty="0" smtClean="0"/>
              <a:t>ctividades</a:t>
            </a:r>
          </a:p>
          <a:p>
            <a:pPr algn="r"/>
            <a:r>
              <a:rPr lang="es-MX" sz="3600" b="1" dirty="0" smtClean="0"/>
              <a:t>E</a:t>
            </a:r>
            <a:r>
              <a:rPr lang="es-MX" sz="3600" dirty="0" smtClean="0"/>
              <a:t>xpectativas</a:t>
            </a:r>
          </a:p>
          <a:p>
            <a:pPr algn="r"/>
            <a:r>
              <a:rPr lang="es-MX" sz="3600" b="1" dirty="0" smtClean="0"/>
              <a:t>I</a:t>
            </a:r>
            <a:r>
              <a:rPr lang="es-MX" sz="3600" dirty="0" smtClean="0"/>
              <a:t>ntereses</a:t>
            </a:r>
          </a:p>
          <a:p>
            <a:pPr algn="r"/>
            <a:r>
              <a:rPr lang="es-MX" sz="3600" b="1" dirty="0" smtClean="0"/>
              <a:t>O</a:t>
            </a:r>
            <a:r>
              <a:rPr lang="es-MX" sz="3600" dirty="0" smtClean="0"/>
              <a:t>piniones</a:t>
            </a:r>
          </a:p>
          <a:p>
            <a:pPr algn="r"/>
            <a:r>
              <a:rPr lang="es-MX" sz="3600" b="1" dirty="0" smtClean="0"/>
              <a:t>U</a:t>
            </a:r>
            <a:r>
              <a:rPr lang="es-MX" sz="3600" dirty="0" smtClean="0"/>
              <a:t>suarios</a:t>
            </a:r>
          </a:p>
          <a:p>
            <a:pPr algn="r"/>
            <a:endParaRPr lang="es-MX" dirty="0"/>
          </a:p>
          <a:p>
            <a:pPr algn="r"/>
            <a:endParaRPr lang="es-MX" dirty="0" smtClean="0"/>
          </a:p>
          <a:p>
            <a:pPr algn="r"/>
            <a:endParaRPr lang="es-MX" dirty="0"/>
          </a:p>
          <a:p>
            <a:pPr algn="r"/>
            <a:endParaRPr lang="es-MX" dirty="0" smtClean="0"/>
          </a:p>
          <a:p>
            <a:pPr algn="r"/>
            <a:endParaRPr lang="es-MX" dirty="0" smtClean="0"/>
          </a:p>
          <a:p>
            <a:pPr algn="r"/>
            <a:endParaRPr lang="es-MX" dirty="0" smtClean="0"/>
          </a:p>
          <a:p>
            <a:pPr algn="r"/>
            <a:endParaRPr lang="es-MX" dirty="0"/>
          </a:p>
        </p:txBody>
      </p:sp>
      <p:sp>
        <p:nvSpPr>
          <p:cNvPr id="4" name="2 CuadroTexto"/>
          <p:cNvSpPr txBox="1"/>
          <p:nvPr/>
        </p:nvSpPr>
        <p:spPr>
          <a:xfrm>
            <a:off x="4953000" y="533400"/>
            <a:ext cx="4191000" cy="5755422"/>
          </a:xfrm>
          <a:prstGeom prst="rect">
            <a:avLst/>
          </a:prstGeom>
          <a:noFill/>
        </p:spPr>
        <p:txBody>
          <a:bodyPr wrap="square" rtlCol="0">
            <a:spAutoFit/>
          </a:bodyPr>
          <a:lstStyle/>
          <a:p>
            <a:r>
              <a:rPr lang="es-MX" sz="8000" dirty="0" smtClean="0">
                <a:solidFill>
                  <a:srgbClr val="FFFFFF"/>
                </a:solidFill>
              </a:rPr>
              <a:t>AEIOU</a:t>
            </a:r>
          </a:p>
          <a:p>
            <a:r>
              <a:rPr lang="es-MX" sz="3600" b="1" dirty="0" smtClean="0">
                <a:solidFill>
                  <a:srgbClr val="FFFFFF"/>
                </a:solidFill>
              </a:rPr>
              <a:t>A</a:t>
            </a:r>
            <a:r>
              <a:rPr lang="es-MX" sz="3600" dirty="0" smtClean="0">
                <a:solidFill>
                  <a:srgbClr val="FFFFFF"/>
                </a:solidFill>
              </a:rPr>
              <a:t>ctivity</a:t>
            </a:r>
          </a:p>
          <a:p>
            <a:r>
              <a:rPr lang="es-MX" sz="3600" b="1" dirty="0" smtClean="0">
                <a:solidFill>
                  <a:srgbClr val="FFFFFF"/>
                </a:solidFill>
              </a:rPr>
              <a:t>E</a:t>
            </a:r>
            <a:r>
              <a:rPr lang="es-MX" sz="3600" dirty="0" smtClean="0">
                <a:solidFill>
                  <a:srgbClr val="FFFFFF"/>
                </a:solidFill>
              </a:rPr>
              <a:t>nvironment</a:t>
            </a:r>
          </a:p>
          <a:p>
            <a:r>
              <a:rPr lang="es-MX" sz="3600" b="1" dirty="0" smtClean="0">
                <a:solidFill>
                  <a:srgbClr val="FFFFFF"/>
                </a:solidFill>
              </a:rPr>
              <a:t>I</a:t>
            </a:r>
            <a:r>
              <a:rPr lang="es-MX" sz="3600" dirty="0" smtClean="0">
                <a:solidFill>
                  <a:srgbClr val="FFFFFF"/>
                </a:solidFill>
              </a:rPr>
              <a:t>nteractions</a:t>
            </a:r>
          </a:p>
          <a:p>
            <a:r>
              <a:rPr lang="es-MX" sz="3600" b="1" dirty="0" smtClean="0">
                <a:solidFill>
                  <a:srgbClr val="FFFFFF"/>
                </a:solidFill>
              </a:rPr>
              <a:t>O</a:t>
            </a:r>
            <a:r>
              <a:rPr lang="es-MX" sz="3600" dirty="0" smtClean="0">
                <a:solidFill>
                  <a:srgbClr val="FFFFFF"/>
                </a:solidFill>
              </a:rPr>
              <a:t>bjects</a:t>
            </a:r>
          </a:p>
          <a:p>
            <a:r>
              <a:rPr lang="es-MX" sz="3600" b="1" dirty="0" smtClean="0">
                <a:solidFill>
                  <a:srgbClr val="FFFFFF"/>
                </a:solidFill>
              </a:rPr>
              <a:t>U</a:t>
            </a:r>
            <a:r>
              <a:rPr lang="es-MX" sz="3600" dirty="0" smtClean="0">
                <a:solidFill>
                  <a:srgbClr val="FFFFFF"/>
                </a:solidFill>
              </a:rPr>
              <a:t>sers</a:t>
            </a:r>
          </a:p>
          <a:p>
            <a:endParaRPr lang="es-MX" dirty="0">
              <a:solidFill>
                <a:srgbClr val="FFFFFF"/>
              </a:solidFill>
            </a:endParaRPr>
          </a:p>
          <a:p>
            <a:endParaRPr lang="es-MX" dirty="0" smtClean="0">
              <a:solidFill>
                <a:srgbClr val="FFFFFF"/>
              </a:solidFill>
            </a:endParaRPr>
          </a:p>
          <a:p>
            <a:endParaRPr lang="es-MX" dirty="0">
              <a:solidFill>
                <a:srgbClr val="FFFFFF"/>
              </a:solidFill>
            </a:endParaRPr>
          </a:p>
          <a:p>
            <a:endParaRPr lang="es-MX" dirty="0" smtClean="0">
              <a:solidFill>
                <a:srgbClr val="FFFFFF"/>
              </a:solidFill>
            </a:endParaRPr>
          </a:p>
          <a:p>
            <a:endParaRPr lang="es-MX" dirty="0" smtClean="0">
              <a:solidFill>
                <a:srgbClr val="FFFFFF"/>
              </a:solidFill>
            </a:endParaRPr>
          </a:p>
          <a:p>
            <a:endParaRPr lang="es-MX" dirty="0" smtClean="0">
              <a:solidFill>
                <a:srgbClr val="FFFFFF"/>
              </a:solidFill>
            </a:endParaRPr>
          </a:p>
          <a:p>
            <a:endParaRPr lang="es-MX" dirty="0">
              <a:solidFill>
                <a:srgbClr val="FFFFFF"/>
              </a:solidFill>
            </a:endParaRPr>
          </a:p>
        </p:txBody>
      </p:sp>
      <p:graphicFrame>
        <p:nvGraphicFramePr>
          <p:cNvPr id="6" name="Object 14"/>
          <p:cNvGraphicFramePr>
            <a:graphicFrameLocks noChangeAspect="1"/>
          </p:cNvGraphicFramePr>
          <p:nvPr>
            <p:extLst>
              <p:ext uri="{D42A27DB-BD31-4B8C-83A1-F6EECF244321}">
                <p14:modId xmlns:p14="http://schemas.microsoft.com/office/powerpoint/2010/main" val="140828866"/>
              </p:ext>
            </p:extLst>
          </p:nvPr>
        </p:nvGraphicFramePr>
        <p:xfrm>
          <a:off x="2492974" y="4705305"/>
          <a:ext cx="1329028" cy="2152696"/>
        </p:xfrm>
        <a:graphic>
          <a:graphicData uri="http://schemas.openxmlformats.org/presentationml/2006/ole">
            <mc:AlternateContent xmlns:mc="http://schemas.openxmlformats.org/markup-compatibility/2006">
              <mc:Choice xmlns:v="urn:schemas-microsoft-com:vml" Requires="v">
                <p:oleObj spid="_x0000_s3093"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2492974" y="4705305"/>
                        <a:ext cx="1329028" cy="2152696"/>
                      </a:xfrm>
                      <a:prstGeom prst="rect">
                        <a:avLst/>
                      </a:prstGeom>
                      <a:noFill/>
                      <a:ln>
                        <a:noFill/>
                      </a:ln>
                      <a:effectLst/>
                      <a:extLst/>
                    </p:spPr>
                  </p:pic>
                </p:oleObj>
              </mc:Fallback>
            </mc:AlternateContent>
          </a:graphicData>
        </a:graphic>
      </p:graphicFrame>
      <p:sp>
        <p:nvSpPr>
          <p:cNvPr id="2" name="Marcador de número de diapositiva 1"/>
          <p:cNvSpPr>
            <a:spLocks noGrp="1"/>
          </p:cNvSpPr>
          <p:nvPr>
            <p:ph type="sldNum" sz="quarter" idx="12"/>
          </p:nvPr>
        </p:nvSpPr>
        <p:spPr/>
        <p:txBody>
          <a:bodyPr/>
          <a:lstStyle/>
          <a:p>
            <a:fld id="{C18706D0-A90B-8941-9C39-F025606A4DA5}" type="slidenum">
              <a:rPr lang="es-ES" smtClean="0"/>
              <a:t>27</a:t>
            </a:fld>
            <a:endParaRPr lang="es-ES"/>
          </a:p>
        </p:txBody>
      </p:sp>
    </p:spTree>
    <p:extLst>
      <p:ext uri="{BB962C8B-B14F-4D97-AF65-F5344CB8AC3E}">
        <p14:creationId xmlns:p14="http://schemas.microsoft.com/office/powerpoint/2010/main" val="86975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Line 2"/>
          <p:cNvSpPr>
            <a:spLocks noChangeShapeType="1"/>
          </p:cNvSpPr>
          <p:nvPr/>
        </p:nvSpPr>
        <p:spPr bwMode="auto">
          <a:xfrm>
            <a:off x="179512" y="404664"/>
            <a:ext cx="5761038" cy="0"/>
          </a:xfrm>
          <a:prstGeom prst="line">
            <a:avLst/>
          </a:prstGeom>
          <a:noFill/>
          <a:ln w="9525">
            <a:solidFill>
              <a:schemeClr val="tx1"/>
            </a:solidFill>
            <a:round/>
            <a:headEnd/>
            <a:tailEnd/>
          </a:ln>
          <a:effectLst/>
        </p:spPr>
        <p:txBody>
          <a:bodyPr/>
          <a:lstStyle/>
          <a:p>
            <a:endParaRPr lang="es-MX"/>
          </a:p>
        </p:txBody>
      </p:sp>
      <p:sp>
        <p:nvSpPr>
          <p:cNvPr id="191491" name="Line 3"/>
          <p:cNvSpPr>
            <a:spLocks noChangeShapeType="1"/>
          </p:cNvSpPr>
          <p:nvPr/>
        </p:nvSpPr>
        <p:spPr bwMode="auto">
          <a:xfrm>
            <a:off x="539875" y="188317"/>
            <a:ext cx="0" cy="4752975"/>
          </a:xfrm>
          <a:prstGeom prst="line">
            <a:avLst/>
          </a:prstGeom>
          <a:noFill/>
          <a:ln w="9525">
            <a:solidFill>
              <a:schemeClr val="tx1"/>
            </a:solidFill>
            <a:round/>
            <a:headEnd/>
            <a:tailEnd/>
          </a:ln>
          <a:effectLst/>
        </p:spPr>
        <p:txBody>
          <a:bodyPr/>
          <a:lstStyle/>
          <a:p>
            <a:endParaRPr lang="es-MX"/>
          </a:p>
        </p:txBody>
      </p:sp>
      <p:sp>
        <p:nvSpPr>
          <p:cNvPr id="191492" name="Line 4"/>
          <p:cNvSpPr>
            <a:spLocks noChangeShapeType="1"/>
          </p:cNvSpPr>
          <p:nvPr/>
        </p:nvSpPr>
        <p:spPr bwMode="auto">
          <a:xfrm>
            <a:off x="8244408" y="2708920"/>
            <a:ext cx="0" cy="3744913"/>
          </a:xfrm>
          <a:prstGeom prst="line">
            <a:avLst/>
          </a:prstGeom>
          <a:noFill/>
          <a:ln w="9525">
            <a:solidFill>
              <a:schemeClr val="tx1"/>
            </a:solidFill>
            <a:round/>
            <a:headEnd/>
            <a:tailEnd/>
          </a:ln>
          <a:effectLst/>
        </p:spPr>
        <p:txBody>
          <a:bodyPr/>
          <a:lstStyle/>
          <a:p>
            <a:endParaRPr lang="es-MX"/>
          </a:p>
        </p:txBody>
      </p:sp>
      <p:sp>
        <p:nvSpPr>
          <p:cNvPr id="191493" name="Line 5"/>
          <p:cNvSpPr>
            <a:spLocks noChangeShapeType="1"/>
          </p:cNvSpPr>
          <p:nvPr/>
        </p:nvSpPr>
        <p:spPr bwMode="auto">
          <a:xfrm>
            <a:off x="4212158" y="6309370"/>
            <a:ext cx="4681538" cy="0"/>
          </a:xfrm>
          <a:prstGeom prst="line">
            <a:avLst/>
          </a:prstGeom>
          <a:noFill/>
          <a:ln w="9525">
            <a:solidFill>
              <a:schemeClr val="tx1"/>
            </a:solidFill>
            <a:round/>
            <a:headEnd/>
            <a:tailEnd/>
          </a:ln>
          <a:effectLst/>
        </p:spPr>
        <p:txBody>
          <a:bodyPr/>
          <a:lstStyle/>
          <a:p>
            <a:endParaRPr lang="es-MX"/>
          </a:p>
        </p:txBody>
      </p:sp>
      <p:pic>
        <p:nvPicPr>
          <p:cNvPr id="191525" name="Picture 37"/>
          <p:cNvPicPr>
            <a:picLocks noGrp="1" noChangeAspect="1" noChangeArrowheads="1"/>
          </p:cNvPicPr>
          <p:nvPr>
            <p:ph/>
          </p:nvPr>
        </p:nvPicPr>
        <p:blipFill>
          <a:blip r:embed="rId3"/>
          <a:srcRect/>
          <a:stretch>
            <a:fillRect/>
          </a:stretch>
        </p:blipFill>
        <p:spPr>
          <a:xfrm>
            <a:off x="1043608" y="620688"/>
            <a:ext cx="6840760" cy="5432034"/>
          </a:xfrm>
          <a:noFill/>
          <a:ln/>
        </p:spPr>
      </p:pic>
      <p:sp>
        <p:nvSpPr>
          <p:cNvPr id="8" name="Rectángulo 7"/>
          <p:cNvSpPr/>
          <p:nvPr/>
        </p:nvSpPr>
        <p:spPr>
          <a:xfrm rot="19137323">
            <a:off x="368330" y="760897"/>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9" name="Título 1"/>
          <p:cNvSpPr txBox="1">
            <a:spLocks/>
          </p:cNvSpPr>
          <p:nvPr/>
        </p:nvSpPr>
        <p:spPr>
          <a:xfrm>
            <a:off x="583594" y="1295671"/>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0" name="Rectángulo 9"/>
          <p:cNvSpPr/>
          <p:nvPr/>
        </p:nvSpPr>
        <p:spPr>
          <a:xfrm>
            <a:off x="6343643" y="188640"/>
            <a:ext cx="2800357"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1" name="Título 1"/>
          <p:cNvSpPr txBox="1">
            <a:spLocks/>
          </p:cNvSpPr>
          <p:nvPr/>
        </p:nvSpPr>
        <p:spPr>
          <a:xfrm>
            <a:off x="6317456" y="443676"/>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2" name="Rectángulo 11"/>
          <p:cNvSpPr/>
          <p:nvPr/>
        </p:nvSpPr>
        <p:spPr>
          <a:xfrm rot="963184">
            <a:off x="401925" y="4721768"/>
            <a:ext cx="2086966" cy="1902897"/>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3" name="Título 1"/>
          <p:cNvSpPr txBox="1">
            <a:spLocks/>
          </p:cNvSpPr>
          <p:nvPr/>
        </p:nvSpPr>
        <p:spPr>
          <a:xfrm rot="963184">
            <a:off x="682633" y="5255918"/>
            <a:ext cx="1489932"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Users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4" name="Rectángulo 13"/>
          <p:cNvSpPr/>
          <p:nvPr/>
        </p:nvSpPr>
        <p:spPr>
          <a:xfrm rot="20826279">
            <a:off x="6938157" y="4784315"/>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5" name="Título 1"/>
          <p:cNvSpPr txBox="1">
            <a:spLocks/>
          </p:cNvSpPr>
          <p:nvPr/>
        </p:nvSpPr>
        <p:spPr>
          <a:xfrm rot="20826279">
            <a:off x="7078968" y="5009482"/>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Rectángulo 15"/>
          <p:cNvSpPr/>
          <p:nvPr/>
        </p:nvSpPr>
        <p:spPr>
          <a:xfrm rot="873514">
            <a:off x="2833041" y="-126817"/>
            <a:ext cx="1663125" cy="1272627"/>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7" name="Título 1"/>
          <p:cNvSpPr txBox="1">
            <a:spLocks/>
          </p:cNvSpPr>
          <p:nvPr/>
        </p:nvSpPr>
        <p:spPr>
          <a:xfrm rot="873514">
            <a:off x="2876805" y="218794"/>
            <a:ext cx="1663123" cy="390658"/>
          </a:xfrm>
          <a:prstGeom prst="rect">
            <a:avLst/>
          </a:prstGeom>
        </p:spPr>
        <p:txBody>
          <a:bodyPr vert="horz" lIns="91440" tIns="45720" rIns="91440" bIns="45720" rtlCol="0" anchor="ctr">
            <a:normAutofit fontScale="5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err="1" smtClean="0">
                <a:ln>
                  <a:noFill/>
                </a:ln>
                <a:solidFill>
                  <a:schemeClr val="bg1"/>
                </a:solidFill>
                <a:effectLst/>
                <a:uLnTx/>
                <a:uFillTx/>
                <a:latin typeface="Arial"/>
                <a:ea typeface="+mj-ea"/>
                <a:cs typeface="Arial"/>
              </a:rPr>
              <a:t>Environment</a:t>
            </a:r>
            <a:endParaRPr kumimoji="0" lang="es-ES_tradnl" sz="32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pPr>
              <a:defRPr/>
            </a:pPr>
            <a:fld id="{9375AC15-885B-4A79-9B86-AFC1AE18BBD4}" type="slidenum">
              <a:rPr lang="es-MX" smtClean="0"/>
              <a:pPr>
                <a:defRPr/>
              </a:pPr>
              <a:t>28</a:t>
            </a:fld>
            <a:endParaRPr lang="es-MX"/>
          </a:p>
        </p:txBody>
      </p:sp>
    </p:spTree>
    <p:extLst>
      <p:ext uri="{BB962C8B-B14F-4D97-AF65-F5344CB8AC3E}">
        <p14:creationId xmlns:p14="http://schemas.microsoft.com/office/powerpoint/2010/main" val="791308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4117"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9" name="Rectángulo 8"/>
          <p:cNvSpPr/>
          <p:nvPr/>
        </p:nvSpPr>
        <p:spPr>
          <a:xfrm rot="19137323">
            <a:off x="550352" y="1213417"/>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1" name="Título 1"/>
          <p:cNvSpPr txBox="1">
            <a:spLocks/>
          </p:cNvSpPr>
          <p:nvPr/>
        </p:nvSpPr>
        <p:spPr>
          <a:xfrm>
            <a:off x="765616" y="1748191"/>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Título 1"/>
          <p:cNvSpPr txBox="1">
            <a:spLocks/>
          </p:cNvSpPr>
          <p:nvPr/>
        </p:nvSpPr>
        <p:spPr>
          <a:xfrm>
            <a:off x="765616" y="3716676"/>
            <a:ext cx="4426857" cy="2758936"/>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Acciones que las personas hacen para lograr hacer lo que desean</a:t>
            </a:r>
            <a:r>
              <a:rPr kumimoji="0" lang="es-ES"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t>
            </a:r>
            <a:endPar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29</a:t>
            </a:fld>
            <a:endParaRPr lang="es-ES"/>
          </a:p>
        </p:txBody>
      </p:sp>
    </p:spTree>
    <p:extLst>
      <p:ext uri="{BB962C8B-B14F-4D97-AF65-F5344CB8AC3E}">
        <p14:creationId xmlns:p14="http://schemas.microsoft.com/office/powerpoint/2010/main" val="2688970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rot="240284">
            <a:off x="1475551" y="3436642"/>
            <a:ext cx="7772400" cy="2307841"/>
          </a:xfrm>
          <a:prstGeom prst="rect">
            <a:avLst/>
          </a:prstGeom>
          <a:solidFill>
            <a:srgbClr val="D36900"/>
          </a:solidFill>
          <a:effectLst>
            <a:outerShdw blurRad="635000" dist="38100" dir="2700000" sx="102000" sy="102000" algn="tl" rotWithShape="0">
              <a:prstClr val="black">
                <a:alpha val="40000"/>
              </a:prstClr>
            </a:outerShdw>
          </a:effectLst>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4900" dirty="0" smtClean="0">
                <a:solidFill>
                  <a:schemeClr val="bg1"/>
                </a:solidFill>
              </a:rPr>
              <a:t>Evaluar </a:t>
            </a:r>
            <a:r>
              <a:rPr lang="es-ES_tradnl" sz="10200" dirty="0" smtClean="0">
                <a:solidFill>
                  <a:schemeClr val="bg1"/>
                </a:solidFill>
              </a:rPr>
              <a:t>información</a:t>
            </a:r>
            <a:r>
              <a:rPr lang="es-ES_tradnl" sz="6700" dirty="0" smtClean="0">
                <a:solidFill>
                  <a:schemeClr val="bg1"/>
                </a:solidFill>
              </a:rPr>
              <a:t> </a:t>
            </a:r>
            <a:br>
              <a:rPr lang="es-ES_tradnl" sz="6700" dirty="0" smtClean="0">
                <a:solidFill>
                  <a:schemeClr val="bg1"/>
                </a:solidFill>
              </a:rPr>
            </a:br>
            <a:r>
              <a:rPr lang="es-ES_tradnl" sz="4000" dirty="0">
                <a:solidFill>
                  <a:srgbClr val="FFFFFF"/>
                </a:solidFill>
              </a:rPr>
              <a:t>para identificar patrones y detonadores </a:t>
            </a:r>
            <a:r>
              <a:rPr lang="es-ES_tradnl" dirty="0" smtClean="0">
                <a:solidFill>
                  <a:schemeClr val="bg1"/>
                </a:solidFill>
              </a:rPr>
              <a:t/>
            </a:r>
            <a:br>
              <a:rPr lang="es-ES_tradnl" dirty="0" smtClean="0">
                <a:solidFill>
                  <a:schemeClr val="bg1"/>
                </a:solidFill>
              </a:rPr>
            </a:br>
            <a:endParaRPr lang="es-ES" dirty="0">
              <a:solidFill>
                <a:schemeClr val="bg1"/>
              </a:solidFill>
            </a:endParaRPr>
          </a:p>
        </p:txBody>
      </p:sp>
      <p:sp>
        <p:nvSpPr>
          <p:cNvPr id="2" name="Título 1"/>
          <p:cNvSpPr>
            <a:spLocks noGrp="1"/>
          </p:cNvSpPr>
          <p:nvPr>
            <p:ph type="ctrTitle"/>
          </p:nvPr>
        </p:nvSpPr>
        <p:spPr>
          <a:xfrm rot="21174775">
            <a:off x="-628844" y="111423"/>
            <a:ext cx="7772400" cy="3457874"/>
          </a:xfrm>
          <a:solidFill>
            <a:srgbClr val="008000"/>
          </a:solidFill>
          <a:effectLst>
            <a:outerShdw blurRad="635000" dist="38100" dir="2700000" sx="102000" sy="102000" algn="tl" rotWithShape="0">
              <a:prstClr val="black">
                <a:alpha val="40000"/>
              </a:prstClr>
            </a:outerShdw>
          </a:effectLst>
        </p:spPr>
        <p:txBody>
          <a:bodyPr>
            <a:normAutofit fontScale="90000"/>
          </a:bodyPr>
          <a:lstStyle/>
          <a:p>
            <a:r>
              <a:rPr lang="es-ES_tradnl" sz="4900" dirty="0" smtClean="0">
                <a:solidFill>
                  <a:schemeClr val="bg1"/>
                </a:solidFill>
              </a:rPr>
              <a:t>Usar métodos </a:t>
            </a:r>
            <a:r>
              <a:rPr lang="es-ES_tradnl" dirty="0" smtClean="0">
                <a:solidFill>
                  <a:schemeClr val="bg1"/>
                </a:solidFill>
              </a:rPr>
              <a:t>de</a:t>
            </a:r>
            <a:r>
              <a:rPr lang="es-ES_tradnl" sz="6700" dirty="0" smtClean="0">
                <a:solidFill>
                  <a:schemeClr val="bg1"/>
                </a:solidFill>
              </a:rPr>
              <a:t> </a:t>
            </a:r>
            <a:r>
              <a:rPr lang="es-ES_tradnl" sz="10200" dirty="0">
                <a:solidFill>
                  <a:schemeClr val="bg1"/>
                </a:solidFill>
              </a:rPr>
              <a:t>investigación</a:t>
            </a:r>
            <a:r>
              <a:rPr lang="es-ES_tradnl" sz="6700" dirty="0">
                <a:solidFill>
                  <a:schemeClr val="bg1"/>
                </a:solidFill>
              </a:rPr>
              <a:t> </a:t>
            </a:r>
            <a:r>
              <a:rPr lang="es-ES_tradnl" sz="6700" dirty="0" smtClean="0">
                <a:solidFill>
                  <a:schemeClr val="bg1"/>
                </a:solidFill>
              </a:rPr>
              <a:t/>
            </a:r>
            <a:br>
              <a:rPr lang="es-ES_tradnl" sz="6700" dirty="0" smtClean="0">
                <a:solidFill>
                  <a:schemeClr val="bg1"/>
                </a:solidFill>
              </a:rPr>
            </a:br>
            <a:r>
              <a:rPr lang="es-ES_tradnl" sz="5100" dirty="0" smtClean="0">
                <a:solidFill>
                  <a:schemeClr val="bg1"/>
                </a:solidFill>
              </a:rPr>
              <a:t>centradas en las personas</a:t>
            </a:r>
            <a:r>
              <a:rPr lang="es-ES_tradnl" dirty="0">
                <a:solidFill>
                  <a:schemeClr val="bg1"/>
                </a:solidFill>
              </a:rPr>
              <a:t/>
            </a:r>
            <a:br>
              <a:rPr lang="es-ES_tradnl" dirty="0">
                <a:solidFill>
                  <a:schemeClr val="bg1"/>
                </a:solidFill>
              </a:rPr>
            </a:br>
            <a:endParaRPr lang="es-ES" dirty="0">
              <a:solidFill>
                <a:schemeClr val="bg1"/>
              </a:solidFill>
            </a:endParaRPr>
          </a:p>
        </p:txBody>
      </p:sp>
      <p:sp>
        <p:nvSpPr>
          <p:cNvPr id="6" name="Título 1"/>
          <p:cNvSpPr txBox="1">
            <a:spLocks/>
          </p:cNvSpPr>
          <p:nvPr/>
        </p:nvSpPr>
        <p:spPr>
          <a:xfrm rot="21395869">
            <a:off x="122686" y="5733496"/>
            <a:ext cx="8863102" cy="862277"/>
          </a:xfrm>
          <a:prstGeom prst="rect">
            <a:avLst/>
          </a:prstGeom>
          <a:solidFill>
            <a:srgbClr val="FF0000"/>
          </a:solidFill>
          <a:effectLst>
            <a:outerShdw blurRad="635000" dist="38100" dir="2700000" sx="102000" sy="102000" algn="tl" rotWithShape="0">
              <a:prstClr val="black">
                <a:alpha val="40000"/>
              </a:prstClr>
            </a:outerShdw>
          </a:effectLst>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4900" dirty="0" err="1">
                <a:solidFill>
                  <a:schemeClr val="bg1"/>
                </a:solidFill>
              </a:rPr>
              <a:t>E</a:t>
            </a:r>
            <a:r>
              <a:rPr lang="es-ES" sz="4900" dirty="0" err="1" smtClean="0">
                <a:solidFill>
                  <a:schemeClr val="bg1"/>
                </a:solidFill>
              </a:rPr>
              <a:t>ntende</a:t>
            </a:r>
            <a:r>
              <a:rPr lang="es-ES_tradnl" sz="4900" dirty="0" smtClean="0">
                <a:solidFill>
                  <a:schemeClr val="bg1"/>
                </a:solidFill>
              </a:rPr>
              <a:t>r necesidades y deseos</a:t>
            </a:r>
            <a:endParaRPr lang="es-ES" dirty="0">
              <a:solidFill>
                <a:schemeClr val="bg1"/>
              </a:solidFill>
            </a:endParaRPr>
          </a:p>
        </p:txBody>
      </p:sp>
      <p:sp>
        <p:nvSpPr>
          <p:cNvPr id="7" name="CuadroTexto 6"/>
          <p:cNvSpPr txBox="1"/>
          <p:nvPr/>
        </p:nvSpPr>
        <p:spPr>
          <a:xfrm>
            <a:off x="7117608" y="456184"/>
            <a:ext cx="2252243" cy="1200329"/>
          </a:xfrm>
          <a:prstGeom prst="rect">
            <a:avLst/>
          </a:prstGeom>
          <a:noFill/>
        </p:spPr>
        <p:txBody>
          <a:bodyPr wrap="square" rtlCol="0">
            <a:spAutoFit/>
          </a:bodyPr>
          <a:lstStyle/>
          <a:p>
            <a:r>
              <a:rPr lang="es-ES" sz="2400" b="1" dirty="0" smtClean="0">
                <a:solidFill>
                  <a:schemeClr val="tx1">
                    <a:lumMod val="50000"/>
                    <a:lumOff val="50000"/>
                  </a:schemeClr>
                </a:solidFill>
              </a:rPr>
              <a:t>OBJETIVOS </a:t>
            </a:r>
          </a:p>
          <a:p>
            <a:r>
              <a:rPr lang="es-ES" sz="2400" b="1" dirty="0" smtClean="0">
                <a:solidFill>
                  <a:schemeClr val="tx1">
                    <a:lumMod val="50000"/>
                    <a:lumOff val="50000"/>
                  </a:schemeClr>
                </a:solidFill>
              </a:rPr>
              <a:t>del uso de las metodologías</a:t>
            </a:r>
            <a:endParaRPr lang="es-ES" sz="2400" b="1" dirty="0">
              <a:solidFill>
                <a:schemeClr val="tx1">
                  <a:lumMod val="50000"/>
                  <a:lumOff val="50000"/>
                </a:schemeClr>
              </a:solidFil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3</a:t>
            </a:fld>
            <a:endParaRPr lang="es-ES"/>
          </a:p>
        </p:txBody>
      </p:sp>
    </p:spTree>
    <p:extLst>
      <p:ext uri="{BB962C8B-B14F-4D97-AF65-F5344CB8AC3E}">
        <p14:creationId xmlns:p14="http://schemas.microsoft.com/office/powerpoint/2010/main" val="31224841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p:cNvPicPr>
            <a:picLocks noChangeAspect="1" noChangeArrowheads="1"/>
          </p:cNvPicPr>
          <p:nvPr/>
        </p:nvPicPr>
        <p:blipFill>
          <a:blip r:embed="rId3"/>
          <a:srcRect/>
          <a:stretch>
            <a:fillRect/>
          </a:stretch>
        </p:blipFill>
        <p:spPr bwMode="auto">
          <a:xfrm>
            <a:off x="0" y="0"/>
            <a:ext cx="7252102" cy="6048672"/>
          </a:xfrm>
          <a:prstGeom prst="rect">
            <a:avLst/>
          </a:prstGeom>
          <a:noFill/>
          <a:ln w="9525">
            <a:noFill/>
            <a:miter lim="800000"/>
            <a:headEnd/>
            <a:tailEnd/>
          </a:ln>
          <a:effectLst/>
        </p:spPr>
      </p:pic>
      <p:sp>
        <p:nvSpPr>
          <p:cNvPr id="4" name="Rectángulo 3"/>
          <p:cNvSpPr/>
          <p:nvPr/>
        </p:nvSpPr>
        <p:spPr>
          <a:xfrm rot="19137323">
            <a:off x="6668521" y="1336959"/>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Título 1"/>
          <p:cNvSpPr txBox="1">
            <a:spLocks/>
          </p:cNvSpPr>
          <p:nvPr/>
        </p:nvSpPr>
        <p:spPr>
          <a:xfrm>
            <a:off x="6883785" y="1871733"/>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CuadroTexto 1"/>
          <p:cNvSpPr txBox="1"/>
          <p:nvPr/>
        </p:nvSpPr>
        <p:spPr>
          <a:xfrm>
            <a:off x="0" y="5165229"/>
            <a:ext cx="9144000" cy="1692771"/>
          </a:xfrm>
          <a:prstGeom prst="rect">
            <a:avLst/>
          </a:prstGeom>
          <a:solidFill>
            <a:schemeClr val="tx1">
              <a:alpha val="75000"/>
            </a:schemeClr>
          </a:solidFill>
        </p:spPr>
        <p:txBody>
          <a:bodyPr wrap="square" rtlCol="0">
            <a:spAutoFit/>
          </a:bodyPr>
          <a:lstStyle/>
          <a:p>
            <a:r>
              <a:rPr lang="en-US" sz="2600" dirty="0">
                <a:solidFill>
                  <a:schemeClr val="bg1"/>
                </a:solidFill>
              </a:rPr>
              <a:t>Activities are goal-directed sets of actions. What are the pathways that people take toward the things they want to accomplish, </a:t>
            </a:r>
            <a:r>
              <a:rPr lang="en-US" sz="2600" dirty="0" smtClean="0">
                <a:solidFill>
                  <a:schemeClr val="bg1"/>
                </a:solidFill>
              </a:rPr>
              <a:t>including </a:t>
            </a:r>
            <a:r>
              <a:rPr lang="en-US" sz="2600" dirty="0">
                <a:solidFill>
                  <a:schemeClr val="bg1"/>
                </a:solidFill>
              </a:rPr>
              <a:t>specific actions and processes? How long do they spend doing something? Who are they doing it with? </a:t>
            </a: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30</a:t>
            </a:fld>
            <a:endParaRPr lang="es-ES"/>
          </a:p>
        </p:txBody>
      </p:sp>
    </p:spTree>
    <p:extLst>
      <p:ext uri="{BB962C8B-B14F-4D97-AF65-F5344CB8AC3E}">
        <p14:creationId xmlns:p14="http://schemas.microsoft.com/office/powerpoint/2010/main" val="537896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p:cNvPicPr>
            <a:picLocks noChangeAspect="1" noChangeArrowheads="1"/>
          </p:cNvPicPr>
          <p:nvPr/>
        </p:nvPicPr>
        <p:blipFill>
          <a:blip r:embed="rId3"/>
          <a:srcRect/>
          <a:stretch>
            <a:fillRect/>
          </a:stretch>
        </p:blipFill>
        <p:spPr bwMode="auto">
          <a:xfrm>
            <a:off x="0" y="0"/>
            <a:ext cx="7252102" cy="6048672"/>
          </a:xfrm>
          <a:prstGeom prst="rect">
            <a:avLst/>
          </a:prstGeom>
          <a:noFill/>
          <a:ln w="9525">
            <a:noFill/>
            <a:miter lim="800000"/>
            <a:headEnd/>
            <a:tailEnd/>
          </a:ln>
          <a:effectLst/>
        </p:spPr>
      </p:pic>
      <p:pic>
        <p:nvPicPr>
          <p:cNvPr id="43" name="Picture 4"/>
          <p:cNvPicPr>
            <a:picLocks noChangeAspect="1" noChangeArrowheads="1"/>
          </p:cNvPicPr>
          <p:nvPr/>
        </p:nvPicPr>
        <p:blipFill>
          <a:blip r:embed="rId4"/>
          <a:srcRect/>
          <a:stretch>
            <a:fillRect/>
          </a:stretch>
        </p:blipFill>
        <p:spPr bwMode="auto">
          <a:xfrm>
            <a:off x="5169323" y="4134230"/>
            <a:ext cx="3941564" cy="2723770"/>
          </a:xfrm>
          <a:prstGeom prst="rect">
            <a:avLst/>
          </a:prstGeom>
          <a:noFill/>
          <a:ln w="9525">
            <a:noFill/>
            <a:miter lim="800000"/>
            <a:headEnd/>
            <a:tailEnd/>
          </a:ln>
          <a:effectLst/>
        </p:spPr>
      </p:pic>
      <p:sp>
        <p:nvSpPr>
          <p:cNvPr id="4" name="Rectángulo 3"/>
          <p:cNvSpPr/>
          <p:nvPr/>
        </p:nvSpPr>
        <p:spPr>
          <a:xfrm rot="19137323">
            <a:off x="6668521" y="1336959"/>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Título 1"/>
          <p:cNvSpPr txBox="1">
            <a:spLocks/>
          </p:cNvSpPr>
          <p:nvPr/>
        </p:nvSpPr>
        <p:spPr>
          <a:xfrm>
            <a:off x="6883785" y="1871733"/>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31</a:t>
            </a:fld>
            <a:endParaRPr lang="es-ES"/>
          </a:p>
        </p:txBody>
      </p:sp>
    </p:spTree>
    <p:extLst>
      <p:ext uri="{BB962C8B-B14F-4D97-AF65-F5344CB8AC3E}">
        <p14:creationId xmlns:p14="http://schemas.microsoft.com/office/powerpoint/2010/main" val="2713271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a:srcRect/>
          <a:stretch>
            <a:fillRect/>
          </a:stretch>
        </p:blipFill>
        <p:spPr bwMode="auto">
          <a:xfrm>
            <a:off x="-26144" y="0"/>
            <a:ext cx="9183160" cy="5445224"/>
          </a:xfrm>
          <a:prstGeom prst="rect">
            <a:avLst/>
          </a:prstGeom>
          <a:noFill/>
          <a:ln w="9525">
            <a:noFill/>
            <a:miter lim="800000"/>
            <a:headEnd/>
            <a:tailEnd/>
          </a:ln>
          <a:effectLst/>
        </p:spPr>
      </p:pic>
      <p:sp>
        <p:nvSpPr>
          <p:cNvPr id="3" name="Rectángulo 2"/>
          <p:cNvSpPr/>
          <p:nvPr/>
        </p:nvSpPr>
        <p:spPr>
          <a:xfrm rot="19137323">
            <a:off x="763865" y="4649329"/>
            <a:ext cx="2260305" cy="1967946"/>
          </a:xfrm>
          <a:prstGeom prst="rect">
            <a:avLst/>
          </a:prstGeom>
          <a:solidFill>
            <a:srgbClr val="0000FF">
              <a:alpha val="62000"/>
            </a:srgbClr>
          </a:solidFill>
          <a:ln>
            <a:noFill/>
          </a:ln>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4" name="Título 1"/>
          <p:cNvSpPr txBox="1">
            <a:spLocks/>
          </p:cNvSpPr>
          <p:nvPr/>
        </p:nvSpPr>
        <p:spPr>
          <a:xfrm>
            <a:off x="979129" y="5184103"/>
            <a:ext cx="1948197"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err="1" smtClean="0">
                <a:ln>
                  <a:noFill/>
                </a:ln>
                <a:solidFill>
                  <a:schemeClr val="bg1"/>
                </a:solidFill>
                <a:effectLst/>
                <a:uLnTx/>
                <a:uFillTx/>
                <a:latin typeface="Arial"/>
                <a:ea typeface="+mj-ea"/>
                <a:cs typeface="Arial"/>
              </a:rPr>
              <a:t>Activities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32</a:t>
            </a:fld>
            <a:endParaRPr lang="es-ES"/>
          </a:p>
        </p:txBody>
      </p:sp>
    </p:spTree>
    <p:extLst>
      <p:ext uri="{BB962C8B-B14F-4D97-AF65-F5344CB8AC3E}">
        <p14:creationId xmlns:p14="http://schemas.microsoft.com/office/powerpoint/2010/main" val="130680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5141"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 name="Rectángulo 5"/>
          <p:cNvSpPr/>
          <p:nvPr/>
        </p:nvSpPr>
        <p:spPr>
          <a:xfrm rot="873514">
            <a:off x="2297062" y="290285"/>
            <a:ext cx="2791195" cy="2717647"/>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rot="873514">
            <a:off x="2297062" y="1305130"/>
            <a:ext cx="2791195"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err="1" smtClean="0">
                <a:ln>
                  <a:noFill/>
                </a:ln>
                <a:solidFill>
                  <a:schemeClr val="bg1"/>
                </a:solidFill>
                <a:effectLst/>
                <a:uLnTx/>
                <a:uFillTx/>
                <a:latin typeface="Arial"/>
                <a:ea typeface="+mj-ea"/>
                <a:cs typeface="Arial"/>
              </a:rPr>
              <a:t>Environment</a:t>
            </a:r>
            <a:endParaRPr kumimoji="0" lang="es-ES_tradnl" sz="32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Título 1"/>
          <p:cNvSpPr txBox="1">
            <a:spLocks/>
          </p:cNvSpPr>
          <p:nvPr/>
        </p:nvSpPr>
        <p:spPr>
          <a:xfrm>
            <a:off x="475330" y="3695923"/>
            <a:ext cx="4426857" cy="2758936"/>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Lugar en donde las actividades se llevan acabo</a:t>
            </a:r>
            <a:r>
              <a:rPr kumimoji="0" lang="es-ES"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t>
            </a:r>
            <a:endPar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33</a:t>
            </a:fld>
            <a:endParaRPr lang="es-ES"/>
          </a:p>
        </p:txBody>
      </p:sp>
    </p:spTree>
    <p:extLst>
      <p:ext uri="{BB962C8B-B14F-4D97-AF65-F5344CB8AC3E}">
        <p14:creationId xmlns:p14="http://schemas.microsoft.com/office/powerpoint/2010/main" val="1048284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a:srcRect/>
          <a:stretch>
            <a:fillRect/>
          </a:stretch>
        </p:blipFill>
        <p:spPr bwMode="auto">
          <a:xfrm>
            <a:off x="-26144" y="0"/>
            <a:ext cx="9183160" cy="5445224"/>
          </a:xfrm>
          <a:prstGeom prst="rect">
            <a:avLst/>
          </a:prstGeom>
          <a:noFill/>
          <a:ln w="9525">
            <a:noFill/>
            <a:miter lim="800000"/>
            <a:headEnd/>
            <a:tailEnd/>
          </a:ln>
          <a:effectLst/>
        </p:spPr>
      </p:pic>
      <p:sp>
        <p:nvSpPr>
          <p:cNvPr id="5" name="Rectángulo 4"/>
          <p:cNvSpPr/>
          <p:nvPr/>
        </p:nvSpPr>
        <p:spPr>
          <a:xfrm rot="873514">
            <a:off x="447740" y="502960"/>
            <a:ext cx="2468342" cy="2080919"/>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6" name="Título 1"/>
          <p:cNvSpPr txBox="1">
            <a:spLocks/>
          </p:cNvSpPr>
          <p:nvPr/>
        </p:nvSpPr>
        <p:spPr>
          <a:xfrm rot="873514">
            <a:off x="421101" y="1225800"/>
            <a:ext cx="2468339" cy="638779"/>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err="1" smtClean="0">
                <a:ln>
                  <a:noFill/>
                </a:ln>
                <a:solidFill>
                  <a:schemeClr val="bg1"/>
                </a:solidFill>
                <a:effectLst/>
                <a:uLnTx/>
                <a:uFillTx/>
                <a:latin typeface="Arial"/>
                <a:ea typeface="+mj-ea"/>
                <a:cs typeface="Arial"/>
              </a:rPr>
              <a:t>Environment</a:t>
            </a:r>
            <a:endParaRPr kumimoji="0" lang="es-ES_tradnl" sz="32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7" name="CuadroTexto 6"/>
          <p:cNvSpPr txBox="1"/>
          <p:nvPr/>
        </p:nvSpPr>
        <p:spPr>
          <a:xfrm>
            <a:off x="13016" y="4881770"/>
            <a:ext cx="9144000" cy="2062103"/>
          </a:xfrm>
          <a:prstGeom prst="rect">
            <a:avLst/>
          </a:prstGeom>
          <a:solidFill>
            <a:schemeClr val="tx1">
              <a:alpha val="75000"/>
            </a:schemeClr>
          </a:solidFill>
        </p:spPr>
        <p:txBody>
          <a:bodyPr wrap="square" rtlCol="0">
            <a:spAutoFit/>
          </a:bodyPr>
          <a:lstStyle/>
          <a:p>
            <a:r>
              <a:rPr lang="en-US" sz="3200" dirty="0">
                <a:solidFill>
                  <a:srgbClr val="FFFFFF"/>
                </a:solidFill>
              </a:rPr>
              <a:t>Environments include the entire arena where activities take place. For example, what describes the atmosphere and function of the context, including individual and shared spaces? </a:t>
            </a: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34</a:t>
            </a:fld>
            <a:endParaRPr lang="es-ES"/>
          </a:p>
        </p:txBody>
      </p:sp>
    </p:spTree>
    <p:extLst>
      <p:ext uri="{BB962C8B-B14F-4D97-AF65-F5344CB8AC3E}">
        <p14:creationId xmlns:p14="http://schemas.microsoft.com/office/powerpoint/2010/main" val="399128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a:srcRect/>
          <a:stretch>
            <a:fillRect/>
          </a:stretch>
        </p:blipFill>
        <p:spPr bwMode="auto">
          <a:xfrm>
            <a:off x="-26144" y="0"/>
            <a:ext cx="9183160" cy="5445224"/>
          </a:xfrm>
          <a:prstGeom prst="rect">
            <a:avLst/>
          </a:prstGeom>
          <a:noFill/>
          <a:ln w="9525">
            <a:noFill/>
            <a:miter lim="800000"/>
            <a:headEnd/>
            <a:tailEnd/>
          </a:ln>
          <a:effectLst/>
        </p:spPr>
      </p:pic>
      <p:sp>
        <p:nvSpPr>
          <p:cNvPr id="5" name="Rectángulo 4"/>
          <p:cNvSpPr/>
          <p:nvPr/>
        </p:nvSpPr>
        <p:spPr>
          <a:xfrm rot="873514">
            <a:off x="969633" y="4500256"/>
            <a:ext cx="2468342" cy="2080919"/>
          </a:xfrm>
          <a:prstGeom prst="rect">
            <a:avLst/>
          </a:prstGeom>
          <a:solidFill>
            <a:srgbClr val="FF0080">
              <a:alpha val="8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6" name="Título 1"/>
          <p:cNvSpPr txBox="1">
            <a:spLocks/>
          </p:cNvSpPr>
          <p:nvPr/>
        </p:nvSpPr>
        <p:spPr>
          <a:xfrm rot="873514">
            <a:off x="942994" y="5223096"/>
            <a:ext cx="2468339" cy="638779"/>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s-ES_tradnl" sz="3200" b="1" i="0" u="none" strike="noStrike" kern="1200" cap="none" spc="0" normalizeH="0" baseline="0" noProof="0" dirty="0" err="1" smtClean="0">
                <a:ln>
                  <a:noFill/>
                </a:ln>
                <a:solidFill>
                  <a:schemeClr val="bg1"/>
                </a:solidFill>
                <a:effectLst/>
                <a:uLnTx/>
                <a:uFillTx/>
                <a:latin typeface="Arial"/>
                <a:ea typeface="+mj-ea"/>
                <a:cs typeface="Arial"/>
              </a:rPr>
              <a:t>Environment</a:t>
            </a:r>
            <a:endParaRPr kumimoji="0" lang="es-ES_tradnl" sz="32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35</a:t>
            </a:fld>
            <a:endParaRPr lang="es-ES"/>
          </a:p>
        </p:txBody>
      </p:sp>
    </p:spTree>
    <p:extLst>
      <p:ext uri="{BB962C8B-B14F-4D97-AF65-F5344CB8AC3E}">
        <p14:creationId xmlns:p14="http://schemas.microsoft.com/office/powerpoint/2010/main" val="149496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6165"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 name="Rectángulo 9"/>
          <p:cNvSpPr/>
          <p:nvPr/>
        </p:nvSpPr>
        <p:spPr>
          <a:xfrm>
            <a:off x="2024761" y="451563"/>
            <a:ext cx="2800357"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2" name="Título 1"/>
          <p:cNvSpPr txBox="1">
            <a:spLocks/>
          </p:cNvSpPr>
          <p:nvPr/>
        </p:nvSpPr>
        <p:spPr>
          <a:xfrm>
            <a:off x="1998574" y="706599"/>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Título 1"/>
          <p:cNvSpPr txBox="1">
            <a:spLocks/>
          </p:cNvSpPr>
          <p:nvPr/>
        </p:nvSpPr>
        <p:spPr>
          <a:xfrm>
            <a:off x="199572" y="3695923"/>
            <a:ext cx="4702616" cy="2758936"/>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Interacciones entre personas, objetos, sistemas, ambiente</a:t>
            </a:r>
            <a:r>
              <a:rPr kumimoji="0" lang="es-ES"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t>
            </a:r>
            <a:endPar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36</a:t>
            </a:fld>
            <a:endParaRPr lang="es-ES"/>
          </a:p>
        </p:txBody>
      </p:sp>
    </p:spTree>
    <p:extLst>
      <p:ext uri="{BB962C8B-B14F-4D97-AF65-F5344CB8AC3E}">
        <p14:creationId xmlns:p14="http://schemas.microsoft.com/office/powerpoint/2010/main" val="1621172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7" name="Picture 7"/>
          <p:cNvPicPr>
            <a:picLocks noChangeAspect="1" noChangeArrowheads="1"/>
          </p:cNvPicPr>
          <p:nvPr/>
        </p:nvPicPr>
        <p:blipFill>
          <a:blip r:embed="rId3"/>
          <a:srcRect/>
          <a:stretch>
            <a:fillRect/>
          </a:stretch>
        </p:blipFill>
        <p:spPr bwMode="auto">
          <a:xfrm>
            <a:off x="467544" y="548680"/>
            <a:ext cx="8194051" cy="5599986"/>
          </a:xfrm>
          <a:prstGeom prst="rect">
            <a:avLst/>
          </a:prstGeom>
          <a:noFill/>
          <a:ln w="9525">
            <a:noFill/>
            <a:miter lim="800000"/>
            <a:headEnd/>
            <a:tailEnd/>
          </a:ln>
          <a:effectLst/>
        </p:spPr>
      </p:pic>
      <p:sp>
        <p:nvSpPr>
          <p:cNvPr id="4" name="Rectángulo 3"/>
          <p:cNvSpPr/>
          <p:nvPr/>
        </p:nvSpPr>
        <p:spPr>
          <a:xfrm rot="2425356">
            <a:off x="6537649" y="347900"/>
            <a:ext cx="2806503"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Título 1"/>
          <p:cNvSpPr txBox="1">
            <a:spLocks/>
          </p:cNvSpPr>
          <p:nvPr/>
        </p:nvSpPr>
        <p:spPr>
          <a:xfrm rot="2425356">
            <a:off x="6546257" y="992885"/>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6" name="CuadroTexto 5"/>
          <p:cNvSpPr txBox="1"/>
          <p:nvPr/>
        </p:nvSpPr>
        <p:spPr>
          <a:xfrm>
            <a:off x="0" y="4611231"/>
            <a:ext cx="9144000" cy="2246769"/>
          </a:xfrm>
          <a:prstGeom prst="rect">
            <a:avLst/>
          </a:prstGeom>
          <a:solidFill>
            <a:schemeClr val="tx1">
              <a:alpha val="75000"/>
            </a:schemeClr>
          </a:solidFill>
        </p:spPr>
        <p:txBody>
          <a:bodyPr wrap="square" rtlCol="0">
            <a:spAutoFit/>
          </a:bodyPr>
          <a:lstStyle/>
          <a:p>
            <a:r>
              <a:rPr lang="en-US" sz="2800" dirty="0">
                <a:solidFill>
                  <a:srgbClr val="FFFFFF"/>
                </a:solidFill>
              </a:rPr>
              <a:t>Interactions are between a person and someone or something else, and are the building blocks of activities. What is the nature of routine and special interactions between people, between people and objects in their environment, and across distances? </a:t>
            </a: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37</a:t>
            </a:fld>
            <a:endParaRPr lang="es-ES"/>
          </a:p>
        </p:txBody>
      </p:sp>
    </p:spTree>
    <p:extLst>
      <p:ext uri="{BB962C8B-B14F-4D97-AF65-F5344CB8AC3E}">
        <p14:creationId xmlns:p14="http://schemas.microsoft.com/office/powerpoint/2010/main" val="143977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7" name="Picture 7"/>
          <p:cNvPicPr>
            <a:picLocks noChangeAspect="1" noChangeArrowheads="1"/>
          </p:cNvPicPr>
          <p:nvPr/>
        </p:nvPicPr>
        <p:blipFill>
          <a:blip r:embed="rId3"/>
          <a:srcRect/>
          <a:stretch>
            <a:fillRect/>
          </a:stretch>
        </p:blipFill>
        <p:spPr bwMode="auto">
          <a:xfrm>
            <a:off x="467544" y="548680"/>
            <a:ext cx="8194051" cy="5599986"/>
          </a:xfrm>
          <a:prstGeom prst="rect">
            <a:avLst/>
          </a:prstGeom>
          <a:noFill/>
          <a:ln w="9525">
            <a:noFill/>
            <a:miter lim="800000"/>
            <a:headEnd/>
            <a:tailEnd/>
          </a:ln>
          <a:effectLst/>
        </p:spPr>
      </p:pic>
      <p:sp>
        <p:nvSpPr>
          <p:cNvPr id="8" name="Rectángulo 7"/>
          <p:cNvSpPr/>
          <p:nvPr/>
        </p:nvSpPr>
        <p:spPr>
          <a:xfrm rot="2425356">
            <a:off x="6537649" y="347900"/>
            <a:ext cx="2806503" cy="2198091"/>
          </a:xfrm>
          <a:prstGeom prst="rect">
            <a:avLst/>
          </a:prstGeom>
          <a:solidFill>
            <a:srgbClr val="FF0000">
              <a:alpha val="5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9" name="Título 1"/>
          <p:cNvSpPr txBox="1">
            <a:spLocks/>
          </p:cNvSpPr>
          <p:nvPr/>
        </p:nvSpPr>
        <p:spPr>
          <a:xfrm rot="2425356">
            <a:off x="6546257" y="992885"/>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38</a:t>
            </a:fld>
            <a:endParaRPr lang="es-ES"/>
          </a:p>
        </p:txBody>
      </p:sp>
    </p:spTree>
    <p:extLst>
      <p:ext uri="{BB962C8B-B14F-4D97-AF65-F5344CB8AC3E}">
        <p14:creationId xmlns:p14="http://schemas.microsoft.com/office/powerpoint/2010/main" val="219613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8" name="Picture 2"/>
          <p:cNvPicPr>
            <a:picLocks noChangeAspect="1" noChangeArrowheads="1"/>
          </p:cNvPicPr>
          <p:nvPr/>
        </p:nvPicPr>
        <p:blipFill>
          <a:blip r:embed="rId3"/>
          <a:srcRect/>
          <a:stretch>
            <a:fillRect/>
          </a:stretch>
        </p:blipFill>
        <p:spPr bwMode="auto">
          <a:xfrm>
            <a:off x="251520" y="260648"/>
            <a:ext cx="8640960" cy="6009096"/>
          </a:xfrm>
          <a:prstGeom prst="rect">
            <a:avLst/>
          </a:prstGeom>
          <a:noFill/>
          <a:ln w="9525">
            <a:noFill/>
            <a:miter lim="800000"/>
            <a:headEnd/>
            <a:tailEnd/>
          </a:ln>
          <a:effectLst/>
        </p:spPr>
      </p:pic>
      <p:sp>
        <p:nvSpPr>
          <p:cNvPr id="4" name="Rectángulo 3"/>
          <p:cNvSpPr/>
          <p:nvPr/>
        </p:nvSpPr>
        <p:spPr>
          <a:xfrm>
            <a:off x="6363684" y="4666113"/>
            <a:ext cx="2806503" cy="2198091"/>
          </a:xfrm>
          <a:prstGeom prst="rect">
            <a:avLst/>
          </a:prstGeom>
          <a:solidFill>
            <a:srgbClr val="FF00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Título 1"/>
          <p:cNvSpPr txBox="1">
            <a:spLocks/>
          </p:cNvSpPr>
          <p:nvPr/>
        </p:nvSpPr>
        <p:spPr>
          <a:xfrm>
            <a:off x="6337497" y="5338267"/>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39</a:t>
            </a:fld>
            <a:endParaRPr lang="es-ES"/>
          </a:p>
        </p:txBody>
      </p:sp>
    </p:spTree>
    <p:extLst>
      <p:ext uri="{BB962C8B-B14F-4D97-AF65-F5344CB8AC3E}">
        <p14:creationId xmlns:p14="http://schemas.microsoft.com/office/powerpoint/2010/main" val="90402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9144000" cy="68580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Título 1"/>
          <p:cNvSpPr>
            <a:spLocks noGrp="1"/>
          </p:cNvSpPr>
          <p:nvPr>
            <p:ph type="ctrTitle"/>
          </p:nvPr>
        </p:nvSpPr>
        <p:spPr>
          <a:xfrm>
            <a:off x="365975" y="508000"/>
            <a:ext cx="8309792" cy="5312833"/>
          </a:xfrm>
        </p:spPr>
        <p:txBody>
          <a:bodyPr>
            <a:normAutofit fontScale="90000"/>
          </a:bodyPr>
          <a:lstStyle/>
          <a:p>
            <a:r>
              <a:rPr lang="es-ES_tradnl" dirty="0">
                <a:solidFill>
                  <a:schemeClr val="bg1"/>
                </a:solidFill>
              </a:rPr>
              <a:t/>
            </a:r>
            <a:br>
              <a:rPr lang="es-ES_tradnl" dirty="0">
                <a:solidFill>
                  <a:schemeClr val="bg1"/>
                </a:solidFill>
              </a:rPr>
            </a:br>
            <a:r>
              <a:rPr lang="es-ES_tradnl" dirty="0" smtClean="0">
                <a:solidFill>
                  <a:schemeClr val="bg1"/>
                </a:solidFill>
              </a:rPr>
              <a:t>Para generar </a:t>
            </a:r>
            <a:r>
              <a:rPr lang="es-ES_tradnl" sz="6700" dirty="0" smtClean="0">
                <a:solidFill>
                  <a:schemeClr val="bg1"/>
                </a:solidFill>
              </a:rPr>
              <a:t>Propuestas de diseño </a:t>
            </a:r>
            <a:r>
              <a:rPr lang="es-ES_tradnl" sz="4000" dirty="0" smtClean="0">
                <a:solidFill>
                  <a:schemeClr val="bg1"/>
                </a:solidFill>
              </a:rPr>
              <a:t>basadas en la forma en cómo las personas </a:t>
            </a:r>
            <a:r>
              <a:rPr lang="es-ES_tradnl" sz="7300" dirty="0" err="1" smtClean="0">
                <a:solidFill>
                  <a:schemeClr val="bg1"/>
                </a:solidFill>
              </a:rPr>
              <a:t>quieren,desean</a:t>
            </a:r>
            <a:r>
              <a:rPr lang="es-ES_tradnl" sz="7300" dirty="0" smtClean="0">
                <a:solidFill>
                  <a:schemeClr val="bg1"/>
                </a:solidFill>
              </a:rPr>
              <a:t> </a:t>
            </a:r>
            <a:br>
              <a:rPr lang="es-ES_tradnl" sz="7300" dirty="0" smtClean="0">
                <a:solidFill>
                  <a:schemeClr val="bg1"/>
                </a:solidFill>
              </a:rPr>
            </a:br>
            <a:r>
              <a:rPr lang="es-ES_tradnl" sz="3600" dirty="0" smtClean="0">
                <a:solidFill>
                  <a:schemeClr val="bg1"/>
                </a:solidFill>
              </a:rPr>
              <a:t>o</a:t>
            </a:r>
            <a:r>
              <a:rPr lang="es-ES_tradnl" sz="7300" dirty="0" smtClean="0">
                <a:solidFill>
                  <a:schemeClr val="bg1"/>
                </a:solidFill>
              </a:rPr>
              <a:t> </a:t>
            </a:r>
            <a:r>
              <a:rPr lang="es-ES_tradnl" sz="7800" dirty="0" smtClean="0">
                <a:solidFill>
                  <a:schemeClr val="bg1"/>
                </a:solidFill>
              </a:rPr>
              <a:t>necesitan </a:t>
            </a:r>
            <a:r>
              <a:rPr lang="es-ES_tradnl" dirty="0" smtClean="0">
                <a:solidFill>
                  <a:schemeClr val="bg1"/>
                </a:solidFill>
              </a:rPr>
              <a:t>algo</a:t>
            </a:r>
            <a:r>
              <a:rPr lang="es-ES" dirty="0" smtClean="0">
                <a:solidFill>
                  <a:schemeClr val="bg1"/>
                </a:solidFill>
              </a:rPr>
              <a:t>…</a:t>
            </a:r>
            <a:r>
              <a:rPr lang="es-ES_tradnl" dirty="0" smtClean="0">
                <a:solidFill>
                  <a:schemeClr val="bg1"/>
                </a:solidFill>
              </a:rPr>
              <a:t/>
            </a:r>
            <a:br>
              <a:rPr lang="es-ES_tradnl" dirty="0" smtClean="0">
                <a:solidFill>
                  <a:schemeClr val="bg1"/>
                </a:solidFill>
              </a:rPr>
            </a:br>
            <a:r>
              <a:rPr lang="es-ES_tradnl" dirty="0">
                <a:solidFill>
                  <a:schemeClr val="bg1"/>
                </a:solidFill>
              </a:rPr>
              <a:t/>
            </a:r>
            <a:br>
              <a:rPr lang="es-ES_tradnl" dirty="0">
                <a:solidFill>
                  <a:schemeClr val="bg1"/>
                </a:solidFill>
              </a:rPr>
            </a:br>
            <a:endParaRPr lang="es-ES" dirty="0">
              <a:solidFill>
                <a:schemeClr val="bg1"/>
              </a:solidFil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4</a:t>
            </a:fld>
            <a:endParaRPr lang="es-ES"/>
          </a:p>
        </p:txBody>
      </p:sp>
    </p:spTree>
    <p:extLst>
      <p:ext uri="{BB962C8B-B14F-4D97-AF65-F5344CB8AC3E}">
        <p14:creationId xmlns:p14="http://schemas.microsoft.com/office/powerpoint/2010/main" val="41569756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p:cNvPicPr>
            <a:picLocks noChangeAspect="1" noChangeArrowheads="1"/>
          </p:cNvPicPr>
          <p:nvPr/>
        </p:nvPicPr>
        <p:blipFill>
          <a:blip r:embed="rId3"/>
          <a:srcRect/>
          <a:stretch>
            <a:fillRect/>
          </a:stretch>
        </p:blipFill>
        <p:spPr bwMode="auto">
          <a:xfrm>
            <a:off x="0" y="0"/>
            <a:ext cx="7252102" cy="6048672"/>
          </a:xfrm>
          <a:prstGeom prst="rect">
            <a:avLst/>
          </a:prstGeom>
          <a:noFill/>
          <a:ln w="9525">
            <a:noFill/>
            <a:miter lim="800000"/>
            <a:headEnd/>
            <a:tailEnd/>
          </a:ln>
          <a:effectLst/>
        </p:spPr>
      </p:pic>
      <p:pic>
        <p:nvPicPr>
          <p:cNvPr id="43" name="Picture 4"/>
          <p:cNvPicPr>
            <a:picLocks noChangeAspect="1" noChangeArrowheads="1"/>
          </p:cNvPicPr>
          <p:nvPr/>
        </p:nvPicPr>
        <p:blipFill>
          <a:blip r:embed="rId4"/>
          <a:srcRect/>
          <a:stretch>
            <a:fillRect/>
          </a:stretch>
        </p:blipFill>
        <p:spPr bwMode="auto">
          <a:xfrm>
            <a:off x="5169323" y="4134230"/>
            <a:ext cx="3941564" cy="2723770"/>
          </a:xfrm>
          <a:prstGeom prst="rect">
            <a:avLst/>
          </a:prstGeom>
          <a:noFill/>
          <a:ln w="9525">
            <a:noFill/>
            <a:miter lim="800000"/>
            <a:headEnd/>
            <a:tailEnd/>
          </a:ln>
          <a:effectLst/>
        </p:spPr>
      </p:pic>
      <p:sp>
        <p:nvSpPr>
          <p:cNvPr id="6" name="Rectángulo 5"/>
          <p:cNvSpPr/>
          <p:nvPr/>
        </p:nvSpPr>
        <p:spPr>
          <a:xfrm>
            <a:off x="6337497" y="1484784"/>
            <a:ext cx="2806503"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a:off x="6311310" y="1739820"/>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40</a:t>
            </a:fld>
            <a:endParaRPr lang="es-ES"/>
          </a:p>
        </p:txBody>
      </p:sp>
    </p:spTree>
    <p:extLst>
      <p:ext uri="{BB962C8B-B14F-4D97-AF65-F5344CB8AC3E}">
        <p14:creationId xmlns:p14="http://schemas.microsoft.com/office/powerpoint/2010/main" val="4128177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a:srcRect/>
          <a:stretch>
            <a:fillRect/>
          </a:stretch>
        </p:blipFill>
        <p:spPr bwMode="auto">
          <a:xfrm>
            <a:off x="-26144" y="0"/>
            <a:ext cx="9183160" cy="5445224"/>
          </a:xfrm>
          <a:prstGeom prst="rect">
            <a:avLst/>
          </a:prstGeom>
          <a:noFill/>
          <a:ln w="9525">
            <a:noFill/>
            <a:miter lim="800000"/>
            <a:headEnd/>
            <a:tailEnd/>
          </a:ln>
          <a:effectLst/>
        </p:spPr>
      </p:pic>
      <p:sp>
        <p:nvSpPr>
          <p:cNvPr id="5" name="Rectángulo 4"/>
          <p:cNvSpPr/>
          <p:nvPr/>
        </p:nvSpPr>
        <p:spPr>
          <a:xfrm>
            <a:off x="827584" y="4626839"/>
            <a:ext cx="2806503" cy="2198091"/>
          </a:xfrm>
          <a:prstGeom prst="rect">
            <a:avLst/>
          </a:prstGeom>
          <a:solidFill>
            <a:srgbClr val="FF0000">
              <a:alpha val="7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6" name="Título 1"/>
          <p:cNvSpPr txBox="1">
            <a:spLocks/>
          </p:cNvSpPr>
          <p:nvPr/>
        </p:nvSpPr>
        <p:spPr>
          <a:xfrm>
            <a:off x="801397" y="4881875"/>
            <a:ext cx="2826544"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Interactions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41</a:t>
            </a:fld>
            <a:endParaRPr lang="es-ES"/>
          </a:p>
        </p:txBody>
      </p:sp>
    </p:spTree>
    <p:extLst>
      <p:ext uri="{BB962C8B-B14F-4D97-AF65-F5344CB8AC3E}">
        <p14:creationId xmlns:p14="http://schemas.microsoft.com/office/powerpoint/2010/main" val="1760096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7189"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 name="Rectángulo 12"/>
          <p:cNvSpPr/>
          <p:nvPr/>
        </p:nvSpPr>
        <p:spPr>
          <a:xfrm rot="20826279">
            <a:off x="352625" y="541258"/>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5" name="Título 1"/>
          <p:cNvSpPr txBox="1">
            <a:spLocks/>
          </p:cNvSpPr>
          <p:nvPr/>
        </p:nvSpPr>
        <p:spPr>
          <a:xfrm rot="20826279">
            <a:off x="493436" y="766425"/>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Título 1"/>
          <p:cNvSpPr txBox="1">
            <a:spLocks/>
          </p:cNvSpPr>
          <p:nvPr/>
        </p:nvSpPr>
        <p:spPr>
          <a:xfrm>
            <a:off x="425531" y="3750352"/>
            <a:ext cx="4426857" cy="2758936"/>
          </a:xfrm>
          <a:prstGeom prst="rect">
            <a:avLst/>
          </a:prstGeom>
        </p:spPr>
        <p:txBody>
          <a:bodyPr vert="horz" lIns="91440" tIns="45720" rIns="91440" bIns="45720" rtlCol="0" anchor="ctr">
            <a:normAutofit/>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Para que y cómo se usan,</a:t>
            </a:r>
            <a:r>
              <a:rPr kumimoji="0" lang="es-ES_tradnl" sz="3600" b="1" i="0" u="none" strike="noStrike" kern="1200" cap="none" spc="0" normalizeH="0" noProof="0" dirty="0" smtClean="0">
                <a:ln>
                  <a:noFill/>
                </a:ln>
                <a:solidFill>
                  <a:schemeClr val="tx1">
                    <a:lumMod val="75000"/>
                    <a:lumOff val="25000"/>
                  </a:schemeClr>
                </a:solidFill>
                <a:effectLst/>
                <a:uLnTx/>
                <a:uFillTx/>
                <a:latin typeface="Arial"/>
                <a:ea typeface="+mj-ea"/>
                <a:cs typeface="Arial"/>
              </a:rPr>
              <a:t> cómo se relacionan con sus actividades</a:t>
            </a: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 </a:t>
            </a:r>
            <a:r>
              <a:rPr kumimoji="0" lang="es-ES"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t>
            </a:r>
            <a:endPar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42</a:t>
            </a:fld>
            <a:endParaRPr lang="es-ES"/>
          </a:p>
        </p:txBody>
      </p:sp>
    </p:spTree>
    <p:extLst>
      <p:ext uri="{BB962C8B-B14F-4D97-AF65-F5344CB8AC3E}">
        <p14:creationId xmlns:p14="http://schemas.microsoft.com/office/powerpoint/2010/main" val="951646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8" name="Picture 2"/>
          <p:cNvPicPr>
            <a:picLocks noChangeAspect="1" noChangeArrowheads="1"/>
          </p:cNvPicPr>
          <p:nvPr/>
        </p:nvPicPr>
        <p:blipFill>
          <a:blip r:embed="rId3"/>
          <a:srcRect/>
          <a:stretch>
            <a:fillRect/>
          </a:stretch>
        </p:blipFill>
        <p:spPr bwMode="auto">
          <a:xfrm>
            <a:off x="251520" y="260648"/>
            <a:ext cx="8640960" cy="6009096"/>
          </a:xfrm>
          <a:prstGeom prst="rect">
            <a:avLst/>
          </a:prstGeom>
          <a:noFill/>
          <a:ln w="9525">
            <a:noFill/>
            <a:miter lim="800000"/>
            <a:headEnd/>
            <a:tailEnd/>
          </a:ln>
          <a:effectLst/>
        </p:spPr>
      </p:pic>
      <p:sp>
        <p:nvSpPr>
          <p:cNvPr id="6" name="Rectángulo 5"/>
          <p:cNvSpPr/>
          <p:nvPr/>
        </p:nvSpPr>
        <p:spPr>
          <a:xfrm rot="20826279">
            <a:off x="-26563" y="97107"/>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rot="20826279">
            <a:off x="114248" y="322274"/>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9" name="CuadroTexto 8"/>
          <p:cNvSpPr txBox="1"/>
          <p:nvPr/>
        </p:nvSpPr>
        <p:spPr>
          <a:xfrm>
            <a:off x="0" y="4889749"/>
            <a:ext cx="9144000" cy="1938992"/>
          </a:xfrm>
          <a:prstGeom prst="rect">
            <a:avLst/>
          </a:prstGeom>
          <a:solidFill>
            <a:schemeClr val="tx1">
              <a:alpha val="75000"/>
            </a:schemeClr>
          </a:solidFill>
        </p:spPr>
        <p:txBody>
          <a:bodyPr wrap="square" rtlCol="0">
            <a:spAutoFit/>
          </a:bodyPr>
          <a:lstStyle/>
          <a:p>
            <a:r>
              <a:rPr lang="en-US" sz="2400" dirty="0">
                <a:solidFill>
                  <a:srgbClr val="FFFFFF"/>
                </a:solidFill>
              </a:rPr>
              <a:t>Objects are the building blocks of the environment, key elements sometimes put to complex or even unintended uses, possibly changing their function, meaning and context. For example, what are the objects and devices people have in their environments, and how do these relate to their activities? </a:t>
            </a: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43</a:t>
            </a:fld>
            <a:endParaRPr lang="es-ES"/>
          </a:p>
        </p:txBody>
      </p:sp>
    </p:spTree>
    <p:extLst>
      <p:ext uri="{BB962C8B-B14F-4D97-AF65-F5344CB8AC3E}">
        <p14:creationId xmlns:p14="http://schemas.microsoft.com/office/powerpoint/2010/main" val="271909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8" name="Picture 2"/>
          <p:cNvPicPr>
            <a:picLocks noChangeAspect="1" noChangeArrowheads="1"/>
          </p:cNvPicPr>
          <p:nvPr/>
        </p:nvPicPr>
        <p:blipFill>
          <a:blip r:embed="rId3"/>
          <a:srcRect/>
          <a:stretch>
            <a:fillRect/>
          </a:stretch>
        </p:blipFill>
        <p:spPr bwMode="auto">
          <a:xfrm>
            <a:off x="251520" y="260648"/>
            <a:ext cx="8640960" cy="6009096"/>
          </a:xfrm>
          <a:prstGeom prst="rect">
            <a:avLst/>
          </a:prstGeom>
          <a:noFill/>
          <a:ln w="9525">
            <a:noFill/>
            <a:miter lim="800000"/>
            <a:headEnd/>
            <a:tailEnd/>
          </a:ln>
          <a:effectLst/>
        </p:spPr>
      </p:pic>
      <p:sp>
        <p:nvSpPr>
          <p:cNvPr id="6" name="Rectángulo 5"/>
          <p:cNvSpPr/>
          <p:nvPr/>
        </p:nvSpPr>
        <p:spPr>
          <a:xfrm rot="20826279">
            <a:off x="-26563" y="97107"/>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7" name="Título 1"/>
          <p:cNvSpPr txBox="1">
            <a:spLocks/>
          </p:cNvSpPr>
          <p:nvPr/>
        </p:nvSpPr>
        <p:spPr>
          <a:xfrm rot="20826279">
            <a:off x="114248" y="322274"/>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44</a:t>
            </a:fld>
            <a:endParaRPr lang="es-ES"/>
          </a:p>
        </p:txBody>
      </p:sp>
    </p:spTree>
    <p:extLst>
      <p:ext uri="{BB962C8B-B14F-4D97-AF65-F5344CB8AC3E}">
        <p14:creationId xmlns:p14="http://schemas.microsoft.com/office/powerpoint/2010/main" val="4124439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a:srcRect/>
          <a:stretch>
            <a:fillRect/>
          </a:stretch>
        </p:blipFill>
        <p:spPr bwMode="auto">
          <a:xfrm>
            <a:off x="-26144" y="0"/>
            <a:ext cx="9183160" cy="5445224"/>
          </a:xfrm>
          <a:prstGeom prst="rect">
            <a:avLst/>
          </a:prstGeom>
          <a:noFill/>
          <a:ln w="9525">
            <a:noFill/>
            <a:miter lim="800000"/>
            <a:headEnd/>
            <a:tailEnd/>
          </a:ln>
          <a:effectLst/>
        </p:spPr>
      </p:pic>
      <p:sp>
        <p:nvSpPr>
          <p:cNvPr id="7" name="Rectángulo 6"/>
          <p:cNvSpPr/>
          <p:nvPr/>
        </p:nvSpPr>
        <p:spPr>
          <a:xfrm rot="20826279">
            <a:off x="2485563" y="4097971"/>
            <a:ext cx="2474234" cy="1968907"/>
          </a:xfrm>
          <a:prstGeom prst="rect">
            <a:avLst/>
          </a:prstGeom>
          <a:solidFill>
            <a:srgbClr val="008000">
              <a:alpha val="6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8" name="Título 1"/>
          <p:cNvSpPr txBox="1">
            <a:spLocks/>
          </p:cNvSpPr>
          <p:nvPr/>
        </p:nvSpPr>
        <p:spPr>
          <a:xfrm rot="20826279">
            <a:off x="2626374" y="4323138"/>
            <a:ext cx="1997128" cy="834236"/>
          </a:xfrm>
          <a:prstGeom prst="rect">
            <a:avLst/>
          </a:prstGeom>
        </p:spPr>
        <p:txBody>
          <a:bodyPr vert="horz" lIns="91440" tIns="45720" rIns="91440" bIns="45720" rtlCol="0" anchor="ctr">
            <a:normAutofit fontScale="92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Objects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45</a:t>
            </a:fld>
            <a:endParaRPr lang="es-ES"/>
          </a:p>
        </p:txBody>
      </p:sp>
    </p:spTree>
    <p:extLst>
      <p:ext uri="{BB962C8B-B14F-4D97-AF65-F5344CB8AC3E}">
        <p14:creationId xmlns:p14="http://schemas.microsoft.com/office/powerpoint/2010/main" val="112851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0 Grupo"/>
          <p:cNvGrpSpPr>
            <a:grpSpLocks/>
          </p:cNvGrpSpPr>
          <p:nvPr/>
        </p:nvGrpSpPr>
        <p:grpSpPr bwMode="auto">
          <a:xfrm>
            <a:off x="3178986" y="1928666"/>
            <a:ext cx="2897937" cy="3000382"/>
            <a:chOff x="5739532" y="2833322"/>
            <a:chExt cx="1805107" cy="2000104"/>
          </a:xfrm>
        </p:grpSpPr>
        <p:sp>
          <p:nvSpPr>
            <p:cNvPr id="19" name="18 Elipse"/>
            <p:cNvSpPr/>
            <p:nvPr/>
          </p:nvSpPr>
          <p:spPr>
            <a:xfrm>
              <a:off x="5739532" y="2833322"/>
              <a:ext cx="1785950" cy="2000104"/>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5135" name="19 CuadroTexto"/>
            <p:cNvSpPr txBox="1">
              <a:spLocks noChangeArrowheads="1"/>
            </p:cNvSpPr>
            <p:nvPr/>
          </p:nvSpPr>
          <p:spPr bwMode="auto">
            <a:xfrm rot="20825574">
              <a:off x="5784493" y="3562190"/>
              <a:ext cx="1760146" cy="430855"/>
            </a:xfrm>
            <a:prstGeom prst="rect">
              <a:avLst/>
            </a:prstGeom>
            <a:noFill/>
            <a:ln w="9525">
              <a:noFill/>
              <a:miter lim="800000"/>
              <a:headEnd/>
              <a:tailEnd/>
            </a:ln>
          </p:spPr>
          <p:txBody>
            <a:bodyPr wrap="square">
              <a:spAutoFit/>
            </a:bodyPr>
            <a:lstStyle/>
            <a:p>
              <a:r>
                <a:rPr lang="es-MX" sz="3600" b="1" dirty="0" smtClean="0">
                  <a:solidFill>
                    <a:schemeClr val="bg1"/>
                  </a:solidFill>
                  <a:latin typeface="Batik Regular" pitchFamily="2" charset="0"/>
                </a:rPr>
                <a:t>INVESTIGA</a:t>
              </a:r>
              <a:endParaRPr lang="es-MX" sz="3600" b="1" dirty="0">
                <a:solidFill>
                  <a:schemeClr val="bg1"/>
                </a:solidFill>
                <a:latin typeface="Batik Regular" pitchFamily="2" charset="0"/>
              </a:endParaRPr>
            </a:p>
          </p:txBody>
        </p:sp>
      </p:grpSp>
      <p:graphicFrame>
        <p:nvGraphicFramePr>
          <p:cNvPr id="102401" name="Object 14"/>
          <p:cNvGraphicFramePr>
            <a:graphicFrameLocks noChangeAspect="1"/>
          </p:cNvGraphicFramePr>
          <p:nvPr/>
        </p:nvGraphicFramePr>
        <p:xfrm>
          <a:off x="4648200" y="-76949"/>
          <a:ext cx="4281486" cy="6934949"/>
        </p:xfrm>
        <a:graphic>
          <a:graphicData uri="http://schemas.openxmlformats.org/presentationml/2006/ole">
            <mc:AlternateContent xmlns:mc="http://schemas.openxmlformats.org/markup-compatibility/2006">
              <mc:Choice xmlns:v="urn:schemas-microsoft-com:vml" Requires="v">
                <p:oleObj spid="_x0000_s8213" name="Image" r:id="rId4" imgW="2517866" imgH="4078577" progId="">
                  <p:embed/>
                </p:oleObj>
              </mc:Choice>
              <mc:Fallback>
                <p:oleObj name="Image" r:id="rId4" imgW="2517866" imgH="4078577" progId="">
                  <p:embed/>
                  <p:pic>
                    <p:nvPicPr>
                      <p:cNvPr id="0" name=""/>
                      <p:cNvPicPr>
                        <a:picLocks noChangeAspect="1" noChangeArrowheads="1"/>
                      </p:cNvPicPr>
                      <p:nvPr/>
                    </p:nvPicPr>
                    <p:blipFill>
                      <a:blip r:embed="rId5">
                        <a:lum contrast="10000"/>
                        <a:extLst>
                          <a:ext uri="{28A0092B-C50C-407E-A947-70E740481C1C}">
                            <a14:useLocalDpi xmlns:a14="http://schemas.microsoft.com/office/drawing/2010/main" val="0"/>
                          </a:ext>
                        </a:extLst>
                      </a:blip>
                      <a:srcRect/>
                      <a:stretch>
                        <a:fillRect/>
                      </a:stretch>
                    </p:blipFill>
                    <p:spPr bwMode="auto">
                      <a:xfrm>
                        <a:off x="4648200" y="-76949"/>
                        <a:ext cx="4281486" cy="6934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 name="Rectángulo 7"/>
          <p:cNvSpPr/>
          <p:nvPr/>
        </p:nvSpPr>
        <p:spPr>
          <a:xfrm rot="963184">
            <a:off x="2135503" y="597437"/>
            <a:ext cx="2086966" cy="1902897"/>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4" name="Título 1"/>
          <p:cNvSpPr txBox="1">
            <a:spLocks/>
          </p:cNvSpPr>
          <p:nvPr/>
        </p:nvSpPr>
        <p:spPr>
          <a:xfrm rot="963184">
            <a:off x="2416211" y="1131587"/>
            <a:ext cx="1489932" cy="834236"/>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3600" b="1" dirty="0" err="1" smtClean="0">
                <a:solidFill>
                  <a:schemeClr val="bg1"/>
                </a:solidFill>
                <a:latin typeface="Arial"/>
                <a:ea typeface="+mj-ea"/>
                <a:cs typeface="Arial"/>
              </a:rPr>
              <a:t>Users</a:t>
            </a:r>
            <a:endParaRPr kumimoji="0" lang="es-ES_tradnl" sz="36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6" name="Título 1"/>
          <p:cNvSpPr txBox="1">
            <a:spLocks/>
          </p:cNvSpPr>
          <p:nvPr/>
        </p:nvSpPr>
        <p:spPr>
          <a:xfrm>
            <a:off x="425531" y="3750352"/>
            <a:ext cx="4426857" cy="2758936"/>
          </a:xfrm>
          <a:prstGeom prst="rect">
            <a:avLst/>
          </a:prstGeom>
        </p:spPr>
        <p:txBody>
          <a:bodyPr vert="horz" lIns="91440" tIns="45720" rIns="91440" bIns="45720" rtlCol="0" anchor="ctr">
            <a:normAutofit fontScale="92500"/>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Personas con comportamientos, necesidades, relaciones, preferencias, roles</a:t>
            </a:r>
            <a:r>
              <a:rPr kumimoji="0" lang="es-ES"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rPr>
              <a:t>…</a:t>
            </a:r>
            <a:endParaRPr kumimoji="0" lang="es-ES_tradnl" sz="3600" b="1" i="0" u="none" strike="noStrike" kern="1200" cap="none" spc="0" normalizeH="0" baseline="0" noProof="0" dirty="0" smtClean="0">
              <a:ln>
                <a:noFill/>
              </a:ln>
              <a:solidFill>
                <a:schemeClr val="tx1">
                  <a:lumMod val="75000"/>
                  <a:lumOff val="25000"/>
                </a:schemeClr>
              </a:solidFill>
              <a:effectLst/>
              <a:uLnTx/>
              <a:uFillTx/>
              <a:latin typeface="Arial"/>
              <a:ea typeface="+mj-ea"/>
              <a:cs typeface="Arial"/>
            </a:endParaRPr>
          </a:p>
        </p:txBody>
      </p:sp>
      <p:sp>
        <p:nvSpPr>
          <p:cNvPr id="3" name="Marcador de número de diapositiva 2"/>
          <p:cNvSpPr>
            <a:spLocks noGrp="1"/>
          </p:cNvSpPr>
          <p:nvPr>
            <p:ph type="sldNum" sz="quarter" idx="12"/>
          </p:nvPr>
        </p:nvSpPr>
        <p:spPr/>
        <p:txBody>
          <a:bodyPr/>
          <a:lstStyle/>
          <a:p>
            <a:fld id="{C18706D0-A90B-8941-9C39-F025606A4DA5}" type="slidenum">
              <a:rPr lang="es-ES" smtClean="0"/>
              <a:t>46</a:t>
            </a:fld>
            <a:endParaRPr lang="es-ES"/>
          </a:p>
        </p:txBody>
      </p:sp>
    </p:spTree>
    <p:extLst>
      <p:ext uri="{BB962C8B-B14F-4D97-AF65-F5344CB8AC3E}">
        <p14:creationId xmlns:p14="http://schemas.microsoft.com/office/powerpoint/2010/main" val="1027021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Line 5"/>
          <p:cNvSpPr>
            <a:spLocks noChangeShapeType="1"/>
          </p:cNvSpPr>
          <p:nvPr/>
        </p:nvSpPr>
        <p:spPr bwMode="auto">
          <a:xfrm flipV="1">
            <a:off x="3549650" y="3722688"/>
            <a:ext cx="685800" cy="838200"/>
          </a:xfrm>
          <a:prstGeom prst="line">
            <a:avLst/>
          </a:prstGeom>
          <a:noFill/>
          <a:ln w="57150">
            <a:solidFill>
              <a:schemeClr val="bg1"/>
            </a:solidFill>
            <a:round/>
            <a:headEnd/>
            <a:tailEnd type="triangle" w="med" len="med"/>
          </a:ln>
          <a:effectLst/>
        </p:spPr>
        <p:txBody>
          <a:bodyPr/>
          <a:lstStyle/>
          <a:p>
            <a:endParaRPr lang="es-MX"/>
          </a:p>
        </p:txBody>
      </p:sp>
      <p:pic>
        <p:nvPicPr>
          <p:cNvPr id="8" name="Picture 2"/>
          <p:cNvPicPr>
            <a:picLocks noChangeAspect="1" noChangeArrowheads="1"/>
          </p:cNvPicPr>
          <p:nvPr/>
        </p:nvPicPr>
        <p:blipFill>
          <a:blip r:embed="rId3"/>
          <a:srcRect/>
          <a:stretch>
            <a:fillRect/>
          </a:stretch>
        </p:blipFill>
        <p:spPr bwMode="auto">
          <a:xfrm>
            <a:off x="251520" y="260648"/>
            <a:ext cx="8640960" cy="6009096"/>
          </a:xfrm>
          <a:prstGeom prst="rect">
            <a:avLst/>
          </a:prstGeom>
          <a:noFill/>
          <a:ln w="9525">
            <a:noFill/>
            <a:miter lim="800000"/>
            <a:headEnd/>
            <a:tailEnd/>
          </a:ln>
          <a:effectLst/>
        </p:spPr>
      </p:pic>
      <p:sp>
        <p:nvSpPr>
          <p:cNvPr id="9" name="Rectángulo 8"/>
          <p:cNvSpPr/>
          <p:nvPr/>
        </p:nvSpPr>
        <p:spPr>
          <a:xfrm rot="963184">
            <a:off x="473931" y="512100"/>
            <a:ext cx="2086966" cy="1902897"/>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0" name="Título 1"/>
          <p:cNvSpPr txBox="1">
            <a:spLocks/>
          </p:cNvSpPr>
          <p:nvPr/>
        </p:nvSpPr>
        <p:spPr>
          <a:xfrm rot="963184">
            <a:off x="754639" y="1046250"/>
            <a:ext cx="1489932"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Users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11" name="CuadroTexto 10"/>
          <p:cNvSpPr txBox="1"/>
          <p:nvPr/>
        </p:nvSpPr>
        <p:spPr>
          <a:xfrm>
            <a:off x="0" y="5043857"/>
            <a:ext cx="9144000" cy="1815882"/>
          </a:xfrm>
          <a:prstGeom prst="rect">
            <a:avLst/>
          </a:prstGeom>
          <a:solidFill>
            <a:schemeClr val="tx1">
              <a:alpha val="75000"/>
            </a:schemeClr>
          </a:solidFill>
        </p:spPr>
        <p:txBody>
          <a:bodyPr wrap="square" rtlCol="0">
            <a:spAutoFit/>
          </a:bodyPr>
          <a:lstStyle/>
          <a:p>
            <a:r>
              <a:rPr lang="en-US" sz="2800" dirty="0">
                <a:solidFill>
                  <a:srgbClr val="FFFFFF"/>
                </a:solidFill>
              </a:rPr>
              <a:t>Users are the people whose behaviors, preferences, and needs are being observed. Who is present? What are their roles and relationships? What are their values and prejudices? </a:t>
            </a: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47</a:t>
            </a:fld>
            <a:endParaRPr lang="es-ES"/>
          </a:p>
        </p:txBody>
      </p:sp>
    </p:spTree>
    <p:extLst>
      <p:ext uri="{BB962C8B-B14F-4D97-AF65-F5344CB8AC3E}">
        <p14:creationId xmlns:p14="http://schemas.microsoft.com/office/powerpoint/2010/main" val="1520255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p:cNvPicPr>
            <a:picLocks noChangeAspect="1" noChangeArrowheads="1"/>
          </p:cNvPicPr>
          <p:nvPr/>
        </p:nvPicPr>
        <p:blipFill>
          <a:blip r:embed="rId3"/>
          <a:srcRect/>
          <a:stretch>
            <a:fillRect/>
          </a:stretch>
        </p:blipFill>
        <p:spPr bwMode="auto">
          <a:xfrm>
            <a:off x="4283968" y="4278859"/>
            <a:ext cx="3886200" cy="2566988"/>
          </a:xfrm>
          <a:prstGeom prst="rect">
            <a:avLst/>
          </a:prstGeom>
          <a:noFill/>
          <a:ln w="9525">
            <a:noFill/>
            <a:miter lim="800000"/>
            <a:headEnd/>
            <a:tailEnd/>
          </a:ln>
          <a:effectLst/>
        </p:spPr>
      </p:pic>
      <p:pic>
        <p:nvPicPr>
          <p:cNvPr id="203779" name="Picture 3"/>
          <p:cNvPicPr>
            <a:picLocks noChangeAspect="1" noChangeArrowheads="1"/>
          </p:cNvPicPr>
          <p:nvPr/>
        </p:nvPicPr>
        <p:blipFill>
          <a:blip r:embed="rId4"/>
          <a:srcRect/>
          <a:stretch>
            <a:fillRect/>
          </a:stretch>
        </p:blipFill>
        <p:spPr bwMode="auto">
          <a:xfrm>
            <a:off x="0" y="26005"/>
            <a:ext cx="8964488" cy="4676620"/>
          </a:xfrm>
          <a:prstGeom prst="rect">
            <a:avLst/>
          </a:prstGeom>
          <a:noFill/>
          <a:ln w="9525">
            <a:noFill/>
            <a:miter lim="800000"/>
            <a:headEnd/>
            <a:tailEnd/>
          </a:ln>
          <a:effectLst/>
        </p:spPr>
      </p:pic>
      <p:sp>
        <p:nvSpPr>
          <p:cNvPr id="4" name="Rectángulo 3"/>
          <p:cNvSpPr/>
          <p:nvPr/>
        </p:nvSpPr>
        <p:spPr>
          <a:xfrm rot="963184">
            <a:off x="994878" y="4530309"/>
            <a:ext cx="2086966" cy="1902897"/>
          </a:xfrm>
          <a:prstGeom prst="rect">
            <a:avLst/>
          </a:prstGeom>
          <a:solidFill>
            <a:srgbClr val="FF8000">
              <a:alpha val="8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5" name="Título 1"/>
          <p:cNvSpPr txBox="1">
            <a:spLocks/>
          </p:cNvSpPr>
          <p:nvPr/>
        </p:nvSpPr>
        <p:spPr>
          <a:xfrm rot="963184">
            <a:off x="1275586" y="5064459"/>
            <a:ext cx="1489932" cy="834236"/>
          </a:xfrm>
          <a:prstGeom prst="rect">
            <a:avLst/>
          </a:prstGeom>
        </p:spPr>
        <p:txBody>
          <a:bodyPr vert="horz" lIns="91440" tIns="45720" rIns="91440" bIns="45720" rtlCol="0" anchor="ctr">
            <a:normAutofit fontScale="85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s-ES_tradnl" sz="4000" b="1" dirty="0" err="1" smtClean="0">
                <a:solidFill>
                  <a:schemeClr val="bg1"/>
                </a:solidFill>
                <a:latin typeface="Arial"/>
                <a:ea typeface="+mj-ea"/>
                <a:cs typeface="Arial"/>
              </a:rPr>
              <a:t>Users</a:t>
            </a:r>
            <a:endParaRPr kumimoji="0" lang="es-ES_tradnl" sz="4000" b="1" i="0" u="none" strike="noStrike" kern="1200" cap="none" spc="0" normalizeH="0" baseline="0" noProof="0" dirty="0" smtClean="0">
              <a:ln>
                <a:noFill/>
              </a:ln>
              <a:solidFill>
                <a:schemeClr val="bg1"/>
              </a:solidFill>
              <a:effectLst/>
              <a:uLnTx/>
              <a:uFillTx/>
              <a:latin typeface="Arial"/>
              <a:ea typeface="+mj-ea"/>
              <a:cs typeface="Arial"/>
            </a:endParaRPr>
          </a:p>
        </p:txBody>
      </p:sp>
      <p:sp>
        <p:nvSpPr>
          <p:cNvPr id="2" name="Marcador de número de diapositiva 1"/>
          <p:cNvSpPr>
            <a:spLocks noGrp="1"/>
          </p:cNvSpPr>
          <p:nvPr>
            <p:ph type="sldNum" sz="quarter" idx="12"/>
          </p:nvPr>
        </p:nvSpPr>
        <p:spPr/>
        <p:txBody>
          <a:bodyPr/>
          <a:lstStyle/>
          <a:p>
            <a:fld id="{C18706D0-A90B-8941-9C39-F025606A4DA5}" type="slidenum">
              <a:rPr lang="es-ES" smtClean="0"/>
              <a:t>48</a:t>
            </a:fld>
            <a:endParaRPr lang="es-ES"/>
          </a:p>
        </p:txBody>
      </p:sp>
    </p:spTree>
    <p:extLst>
      <p:ext uri="{BB962C8B-B14F-4D97-AF65-F5344CB8AC3E}">
        <p14:creationId xmlns:p14="http://schemas.microsoft.com/office/powerpoint/2010/main" val="1616727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84150"/>
            <a:ext cx="1547813" cy="7042150"/>
            <a:chOff x="0" y="-116"/>
            <a:chExt cx="975" cy="4436"/>
          </a:xfrm>
        </p:grpSpPr>
        <p:grpSp>
          <p:nvGrpSpPr>
            <p:cNvPr id="3" name="Group 3"/>
            <p:cNvGrpSpPr>
              <a:grpSpLocks/>
            </p:cNvGrpSpPr>
            <p:nvPr/>
          </p:nvGrpSpPr>
          <p:grpSpPr bwMode="auto">
            <a:xfrm>
              <a:off x="0" y="-116"/>
              <a:ext cx="975" cy="4428"/>
              <a:chOff x="0" y="-116"/>
              <a:chExt cx="975" cy="4428"/>
            </a:xfrm>
          </p:grpSpPr>
          <p:sp>
            <p:nvSpPr>
              <p:cNvPr id="78883" name="Rectangle 4" descr="ConsumerPhone"/>
              <p:cNvSpPr>
                <a:spLocks noChangeArrowheads="1"/>
              </p:cNvSpPr>
              <p:nvPr/>
            </p:nvSpPr>
            <p:spPr bwMode="auto">
              <a:xfrm>
                <a:off x="0" y="3740"/>
                <a:ext cx="975" cy="572"/>
              </a:xfrm>
              <a:prstGeom prst="rect">
                <a:avLst/>
              </a:prstGeom>
              <a:blipFill dpi="0" rotWithShape="1">
                <a:blip r:embed="rId3" cstate="print"/>
                <a:srcRect/>
                <a:stretch>
                  <a:fillRect/>
                </a:stretch>
              </a:blipFill>
              <a:ln w="9525">
                <a:solidFill>
                  <a:schemeClr val="bg1"/>
                </a:solidFill>
                <a:miter lim="800000"/>
                <a:headEnd/>
                <a:tailEnd/>
              </a:ln>
            </p:spPr>
            <p:txBody>
              <a:bodyPr wrap="none" anchor="ctr"/>
              <a:lstStyle/>
              <a:p>
                <a:endParaRPr lang="es-MX"/>
              </a:p>
            </p:txBody>
          </p:sp>
          <p:sp>
            <p:nvSpPr>
              <p:cNvPr id="78884" name="Rectangle 5" descr="Computosala"/>
              <p:cNvSpPr>
                <a:spLocks noChangeArrowheads="1"/>
              </p:cNvSpPr>
              <p:nvPr/>
            </p:nvSpPr>
            <p:spPr bwMode="auto">
              <a:xfrm>
                <a:off x="0" y="1842"/>
                <a:ext cx="975" cy="636"/>
              </a:xfrm>
              <a:prstGeom prst="rect">
                <a:avLst/>
              </a:prstGeom>
              <a:blipFill dpi="0" rotWithShape="1">
                <a:blip r:embed="rId4" cstate="print"/>
                <a:srcRect/>
                <a:stretch>
                  <a:fillRect/>
                </a:stretch>
              </a:blipFill>
              <a:ln w="9525">
                <a:solidFill>
                  <a:schemeClr val="bg1"/>
                </a:solidFill>
                <a:miter lim="800000"/>
                <a:headEnd/>
                <a:tailEnd/>
              </a:ln>
            </p:spPr>
            <p:txBody>
              <a:bodyPr wrap="none" anchor="ctr"/>
              <a:lstStyle/>
              <a:p>
                <a:endParaRPr lang="es-MX"/>
              </a:p>
            </p:txBody>
          </p:sp>
          <p:sp>
            <p:nvSpPr>
              <p:cNvPr id="78885" name="Rectangle 6" descr="Sentados"/>
              <p:cNvSpPr>
                <a:spLocks noChangeArrowheads="1"/>
              </p:cNvSpPr>
              <p:nvPr/>
            </p:nvSpPr>
            <p:spPr bwMode="auto">
              <a:xfrm>
                <a:off x="0" y="2478"/>
                <a:ext cx="975" cy="680"/>
              </a:xfrm>
              <a:prstGeom prst="rect">
                <a:avLst/>
              </a:prstGeom>
              <a:blipFill dpi="0" rotWithShape="1">
                <a:blip r:embed="rId5" cstate="print"/>
                <a:srcRect/>
                <a:stretch>
                  <a:fillRect/>
                </a:stretch>
              </a:blipFill>
              <a:ln w="9525">
                <a:solidFill>
                  <a:schemeClr val="bg1"/>
                </a:solidFill>
                <a:miter lim="800000"/>
                <a:headEnd/>
                <a:tailEnd/>
              </a:ln>
            </p:spPr>
            <p:txBody>
              <a:bodyPr wrap="none" anchor="ctr"/>
              <a:lstStyle/>
              <a:p>
                <a:endParaRPr lang="es-MX"/>
              </a:p>
            </p:txBody>
          </p:sp>
          <p:pic>
            <p:nvPicPr>
              <p:cNvPr id="78886" name="Picture 7"/>
              <p:cNvPicPr>
                <a:picLocks noChangeAspect="1" noChangeArrowheads="1"/>
              </p:cNvPicPr>
              <p:nvPr/>
            </p:nvPicPr>
            <p:blipFill>
              <a:blip r:embed="rId6" cstate="print"/>
              <a:srcRect/>
              <a:stretch>
                <a:fillRect/>
              </a:stretch>
            </p:blipFill>
            <p:spPr bwMode="auto">
              <a:xfrm>
                <a:off x="0" y="564"/>
                <a:ext cx="505" cy="681"/>
              </a:xfrm>
              <a:prstGeom prst="rect">
                <a:avLst/>
              </a:prstGeom>
              <a:noFill/>
              <a:ln w="9525">
                <a:solidFill>
                  <a:schemeClr val="bg1"/>
                </a:solidFill>
                <a:miter lim="800000"/>
                <a:headEnd/>
                <a:tailEnd/>
              </a:ln>
            </p:spPr>
          </p:pic>
          <p:sp>
            <p:nvSpPr>
              <p:cNvPr id="78887" name="Rectangle 8" descr="DSC00835"/>
              <p:cNvSpPr>
                <a:spLocks noChangeArrowheads="1"/>
              </p:cNvSpPr>
              <p:nvPr/>
            </p:nvSpPr>
            <p:spPr bwMode="auto">
              <a:xfrm>
                <a:off x="0" y="1245"/>
                <a:ext cx="975" cy="634"/>
              </a:xfrm>
              <a:prstGeom prst="rect">
                <a:avLst/>
              </a:prstGeom>
              <a:blipFill dpi="0" rotWithShape="1">
                <a:blip r:embed="rId7" cstate="print"/>
                <a:srcRect/>
                <a:stretch>
                  <a:fillRect/>
                </a:stretch>
              </a:blipFill>
              <a:ln w="9525">
                <a:solidFill>
                  <a:schemeClr val="bg1"/>
                </a:solidFill>
                <a:miter lim="800000"/>
                <a:headEnd/>
                <a:tailEnd/>
              </a:ln>
            </p:spPr>
            <p:txBody>
              <a:bodyPr wrap="none" anchor="ctr"/>
              <a:lstStyle/>
              <a:p>
                <a:endParaRPr lang="es-MX"/>
              </a:p>
            </p:txBody>
          </p:sp>
          <p:sp>
            <p:nvSpPr>
              <p:cNvPr id="78888" name="Rectangle 9" descr="TrabajandoDiseño"/>
              <p:cNvSpPr>
                <a:spLocks noChangeArrowheads="1"/>
              </p:cNvSpPr>
              <p:nvPr/>
            </p:nvSpPr>
            <p:spPr bwMode="auto">
              <a:xfrm>
                <a:off x="476" y="564"/>
                <a:ext cx="499" cy="681"/>
              </a:xfrm>
              <a:prstGeom prst="rect">
                <a:avLst/>
              </a:prstGeom>
              <a:blipFill dpi="0" rotWithShape="1">
                <a:blip r:embed="rId8" cstate="print"/>
                <a:srcRect/>
                <a:stretch>
                  <a:fillRect/>
                </a:stretch>
              </a:blipFill>
              <a:ln w="9525">
                <a:noFill/>
                <a:miter lim="800000"/>
                <a:headEnd/>
                <a:tailEnd/>
              </a:ln>
            </p:spPr>
            <p:txBody>
              <a:bodyPr wrap="none" anchor="ctr"/>
              <a:lstStyle/>
              <a:p>
                <a:endParaRPr lang="es-MX"/>
              </a:p>
            </p:txBody>
          </p:sp>
          <p:sp>
            <p:nvSpPr>
              <p:cNvPr id="78889" name="Rectangle 10" descr="Culture"/>
              <p:cNvSpPr>
                <a:spLocks noChangeArrowheads="1"/>
              </p:cNvSpPr>
              <p:nvPr/>
            </p:nvSpPr>
            <p:spPr bwMode="auto">
              <a:xfrm>
                <a:off x="0" y="3150"/>
                <a:ext cx="975" cy="590"/>
              </a:xfrm>
              <a:prstGeom prst="rect">
                <a:avLst/>
              </a:prstGeom>
              <a:blipFill dpi="0" rotWithShape="1">
                <a:blip r:embed="rId9" cstate="print"/>
                <a:srcRect/>
                <a:stretch>
                  <a:fillRect/>
                </a:stretch>
              </a:blipFill>
              <a:ln w="9525">
                <a:solidFill>
                  <a:schemeClr val="bg1"/>
                </a:solidFill>
                <a:miter lim="800000"/>
                <a:headEnd/>
                <a:tailEnd/>
              </a:ln>
            </p:spPr>
            <p:txBody>
              <a:bodyPr wrap="none" anchor="ctr"/>
              <a:lstStyle/>
              <a:p>
                <a:endParaRPr lang="es-MX"/>
              </a:p>
            </p:txBody>
          </p:sp>
          <p:sp>
            <p:nvSpPr>
              <p:cNvPr id="78890" name="Rectangle 11" descr="Etno-sonnrisa"/>
              <p:cNvSpPr>
                <a:spLocks noChangeArrowheads="1"/>
              </p:cNvSpPr>
              <p:nvPr/>
            </p:nvSpPr>
            <p:spPr bwMode="auto">
              <a:xfrm>
                <a:off x="0" y="-116"/>
                <a:ext cx="975" cy="680"/>
              </a:xfrm>
              <a:prstGeom prst="rect">
                <a:avLst/>
              </a:prstGeom>
              <a:blipFill dpi="0" rotWithShape="1">
                <a:blip r:embed="rId10" cstate="print"/>
                <a:srcRect/>
                <a:stretch>
                  <a:fillRect/>
                </a:stretch>
              </a:blipFill>
              <a:ln w="9525">
                <a:solidFill>
                  <a:schemeClr val="bg1"/>
                </a:solidFill>
                <a:miter lim="800000"/>
                <a:headEnd/>
                <a:tailEnd/>
              </a:ln>
            </p:spPr>
            <p:txBody>
              <a:bodyPr wrap="none" anchor="ctr"/>
              <a:lstStyle/>
              <a:p>
                <a:endParaRPr lang="es-MX"/>
              </a:p>
            </p:txBody>
          </p:sp>
        </p:grpSp>
        <p:sp>
          <p:nvSpPr>
            <p:cNvPr id="78882" name="Rectangle 12"/>
            <p:cNvSpPr>
              <a:spLocks noChangeArrowheads="1"/>
            </p:cNvSpPr>
            <p:nvPr/>
          </p:nvSpPr>
          <p:spPr bwMode="auto">
            <a:xfrm>
              <a:off x="0" y="0"/>
              <a:ext cx="975" cy="4320"/>
            </a:xfrm>
            <a:prstGeom prst="rect">
              <a:avLst/>
            </a:prstGeom>
            <a:noFill/>
            <a:ln w="9525">
              <a:solidFill>
                <a:schemeClr val="tx1"/>
              </a:solidFill>
              <a:miter lim="800000"/>
              <a:headEnd/>
              <a:tailEnd/>
            </a:ln>
          </p:spPr>
          <p:txBody>
            <a:bodyPr wrap="none" anchor="ctr"/>
            <a:lstStyle/>
            <a:p>
              <a:endParaRPr lang="es-MX"/>
            </a:p>
          </p:txBody>
        </p:sp>
      </p:grpSp>
      <p:grpSp>
        <p:nvGrpSpPr>
          <p:cNvPr id="4" name="Group 13"/>
          <p:cNvGrpSpPr>
            <a:grpSpLocks/>
          </p:cNvGrpSpPr>
          <p:nvPr/>
        </p:nvGrpSpPr>
        <p:grpSpPr bwMode="auto">
          <a:xfrm>
            <a:off x="1763713" y="620713"/>
            <a:ext cx="7127875" cy="719137"/>
            <a:chOff x="1066" y="346"/>
            <a:chExt cx="4490" cy="453"/>
          </a:xfrm>
        </p:grpSpPr>
        <p:sp>
          <p:nvSpPr>
            <p:cNvPr id="78876" name="Line 14"/>
            <p:cNvSpPr>
              <a:spLocks noChangeShapeType="1"/>
            </p:cNvSpPr>
            <p:nvPr/>
          </p:nvSpPr>
          <p:spPr bwMode="auto">
            <a:xfrm>
              <a:off x="2018" y="709"/>
              <a:ext cx="2586" cy="0"/>
            </a:xfrm>
            <a:prstGeom prst="line">
              <a:avLst/>
            </a:prstGeom>
            <a:noFill/>
            <a:ln w="28575">
              <a:solidFill>
                <a:srgbClr val="5F5F5F"/>
              </a:solidFill>
              <a:round/>
              <a:headEnd/>
              <a:tailEnd/>
            </a:ln>
          </p:spPr>
          <p:txBody>
            <a:bodyPr/>
            <a:lstStyle/>
            <a:p>
              <a:endParaRPr lang="es-ES"/>
            </a:p>
          </p:txBody>
        </p:sp>
        <p:sp>
          <p:nvSpPr>
            <p:cNvPr id="78877" name="Text Box 15"/>
            <p:cNvSpPr txBox="1">
              <a:spLocks noChangeArrowheads="1"/>
            </p:cNvSpPr>
            <p:nvPr/>
          </p:nvSpPr>
          <p:spPr bwMode="auto">
            <a:xfrm>
              <a:off x="1066" y="527"/>
              <a:ext cx="997" cy="231"/>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Participante</a:t>
              </a:r>
            </a:p>
          </p:txBody>
        </p:sp>
        <p:sp>
          <p:nvSpPr>
            <p:cNvPr id="78878" name="Text Box 16"/>
            <p:cNvSpPr txBox="1">
              <a:spLocks noChangeArrowheads="1"/>
            </p:cNvSpPr>
            <p:nvPr/>
          </p:nvSpPr>
          <p:spPr bwMode="auto">
            <a:xfrm>
              <a:off x="4559" y="527"/>
              <a:ext cx="997" cy="231"/>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Espectador</a:t>
              </a:r>
            </a:p>
          </p:txBody>
        </p:sp>
        <p:sp>
          <p:nvSpPr>
            <p:cNvPr id="78879" name="Text Box 17"/>
            <p:cNvSpPr txBox="1">
              <a:spLocks noChangeArrowheads="1"/>
            </p:cNvSpPr>
            <p:nvPr/>
          </p:nvSpPr>
          <p:spPr bwMode="auto">
            <a:xfrm>
              <a:off x="3098" y="346"/>
              <a:ext cx="599" cy="231"/>
            </a:xfrm>
            <a:prstGeom prst="rect">
              <a:avLst/>
            </a:prstGeom>
            <a:noFill/>
            <a:ln w="9525">
              <a:noFill/>
              <a:miter lim="800000"/>
              <a:headEnd/>
              <a:tailEnd/>
            </a:ln>
          </p:spPr>
          <p:txBody>
            <a:bodyPr>
              <a:spAutoFit/>
            </a:bodyPr>
            <a:lstStyle/>
            <a:p>
              <a:pPr>
                <a:spcBef>
                  <a:spcPct val="50000"/>
                </a:spcBef>
              </a:pPr>
              <a:r>
                <a:rPr lang="es-MX" sz="1800" b="1">
                  <a:latin typeface="Verdana" pitchFamily="34" charset="0"/>
                </a:rPr>
                <a:t> ROL</a:t>
              </a:r>
            </a:p>
          </p:txBody>
        </p:sp>
        <p:sp>
          <p:nvSpPr>
            <p:cNvPr id="78880" name="AutoShape 18"/>
            <p:cNvSpPr>
              <a:spLocks noChangeArrowheads="1"/>
            </p:cNvSpPr>
            <p:nvPr/>
          </p:nvSpPr>
          <p:spPr bwMode="auto">
            <a:xfrm>
              <a:off x="3288" y="618"/>
              <a:ext cx="182" cy="181"/>
            </a:xfrm>
            <a:custGeom>
              <a:avLst/>
              <a:gdLst>
                <a:gd name="T0" fmla="*/ 91 w 21600"/>
                <a:gd name="T1" fmla="*/ 0 h 21600"/>
                <a:gd name="T2" fmla="*/ 27 w 21600"/>
                <a:gd name="T3" fmla="*/ 27 h 21600"/>
                <a:gd name="T4" fmla="*/ 0 w 21600"/>
                <a:gd name="T5" fmla="*/ 91 h 21600"/>
                <a:gd name="T6" fmla="*/ 27 w 21600"/>
                <a:gd name="T7" fmla="*/ 154 h 21600"/>
                <a:gd name="T8" fmla="*/ 91 w 21600"/>
                <a:gd name="T9" fmla="*/ 181 h 21600"/>
                <a:gd name="T10" fmla="*/ 155 w 21600"/>
                <a:gd name="T11" fmla="*/ 154 h 21600"/>
                <a:gd name="T12" fmla="*/ 182 w 21600"/>
                <a:gd name="T13" fmla="*/ 91 h 21600"/>
                <a:gd name="T14" fmla="*/ 155 w 21600"/>
                <a:gd name="T15" fmla="*/ 27 h 21600"/>
                <a:gd name="T16" fmla="*/ 0 60000 65536"/>
                <a:gd name="T17" fmla="*/ 0 60000 65536"/>
                <a:gd name="T18" fmla="*/ 0 60000 65536"/>
                <a:gd name="T19" fmla="*/ 0 60000 65536"/>
                <a:gd name="T20" fmla="*/ 0 60000 65536"/>
                <a:gd name="T21" fmla="*/ 0 60000 65536"/>
                <a:gd name="T22" fmla="*/ 0 60000 65536"/>
                <a:gd name="T23" fmla="*/ 0 60000 65536"/>
                <a:gd name="T24" fmla="*/ 3204 w 21600"/>
                <a:gd name="T25" fmla="*/ 3222 h 21600"/>
                <a:gd name="T26" fmla="*/ 18396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500000"/>
            </a:solidFill>
            <a:ln w="9525">
              <a:solidFill>
                <a:schemeClr val="tx1"/>
              </a:solidFill>
              <a:round/>
              <a:headEnd/>
              <a:tailEnd/>
            </a:ln>
          </p:spPr>
          <p:txBody>
            <a:bodyPr wrap="none" anchor="ctr"/>
            <a:lstStyle/>
            <a:p>
              <a:endParaRPr lang="es-MX"/>
            </a:p>
          </p:txBody>
        </p:sp>
      </p:grpSp>
      <p:grpSp>
        <p:nvGrpSpPr>
          <p:cNvPr id="5" name="Group 19"/>
          <p:cNvGrpSpPr>
            <a:grpSpLocks/>
          </p:cNvGrpSpPr>
          <p:nvPr/>
        </p:nvGrpSpPr>
        <p:grpSpPr bwMode="auto">
          <a:xfrm>
            <a:off x="1835150" y="2060575"/>
            <a:ext cx="7056438" cy="785813"/>
            <a:chOff x="1156" y="1298"/>
            <a:chExt cx="4445" cy="495"/>
          </a:xfrm>
        </p:grpSpPr>
        <p:sp>
          <p:nvSpPr>
            <p:cNvPr id="78871" name="Line 20"/>
            <p:cNvSpPr>
              <a:spLocks noChangeShapeType="1"/>
            </p:cNvSpPr>
            <p:nvPr/>
          </p:nvSpPr>
          <p:spPr bwMode="auto">
            <a:xfrm>
              <a:off x="2063" y="1616"/>
              <a:ext cx="2586" cy="0"/>
            </a:xfrm>
            <a:prstGeom prst="line">
              <a:avLst/>
            </a:prstGeom>
            <a:noFill/>
            <a:ln w="28575">
              <a:solidFill>
                <a:srgbClr val="5F5F5F"/>
              </a:solidFill>
              <a:round/>
              <a:headEnd/>
              <a:tailEnd/>
            </a:ln>
          </p:spPr>
          <p:txBody>
            <a:bodyPr/>
            <a:lstStyle/>
            <a:p>
              <a:endParaRPr lang="es-ES"/>
            </a:p>
          </p:txBody>
        </p:sp>
        <p:sp>
          <p:nvSpPr>
            <p:cNvPr id="78872" name="Text Box 21"/>
            <p:cNvSpPr txBox="1">
              <a:spLocks noChangeArrowheads="1"/>
            </p:cNvSpPr>
            <p:nvPr/>
          </p:nvSpPr>
          <p:spPr bwMode="auto">
            <a:xfrm>
              <a:off x="1156" y="1389"/>
              <a:ext cx="997" cy="404"/>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Totalmente involucrado</a:t>
              </a:r>
            </a:p>
          </p:txBody>
        </p:sp>
        <p:sp>
          <p:nvSpPr>
            <p:cNvPr id="78873" name="Text Box 22"/>
            <p:cNvSpPr txBox="1">
              <a:spLocks noChangeArrowheads="1"/>
            </p:cNvSpPr>
            <p:nvPr/>
          </p:nvSpPr>
          <p:spPr bwMode="auto">
            <a:xfrm>
              <a:off x="4604" y="1344"/>
              <a:ext cx="997" cy="404"/>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No involucrado</a:t>
              </a:r>
            </a:p>
          </p:txBody>
        </p:sp>
        <p:sp>
          <p:nvSpPr>
            <p:cNvPr id="78874" name="Text Box 23"/>
            <p:cNvSpPr txBox="1">
              <a:spLocks noChangeArrowheads="1"/>
            </p:cNvSpPr>
            <p:nvPr/>
          </p:nvSpPr>
          <p:spPr bwMode="auto">
            <a:xfrm>
              <a:off x="2835" y="1298"/>
              <a:ext cx="1451" cy="231"/>
            </a:xfrm>
            <a:prstGeom prst="rect">
              <a:avLst/>
            </a:prstGeom>
            <a:noFill/>
            <a:ln w="9525">
              <a:noFill/>
              <a:miter lim="800000"/>
              <a:headEnd/>
              <a:tailEnd/>
            </a:ln>
          </p:spPr>
          <p:txBody>
            <a:bodyPr>
              <a:spAutoFit/>
            </a:bodyPr>
            <a:lstStyle/>
            <a:p>
              <a:pPr>
                <a:spcBef>
                  <a:spcPct val="50000"/>
                </a:spcBef>
              </a:pPr>
              <a:r>
                <a:rPr lang="es-MX" sz="1800" b="1">
                  <a:latin typeface="Verdana" pitchFamily="34" charset="0"/>
                </a:rPr>
                <a:t>Dentro-Fuera</a:t>
              </a:r>
            </a:p>
          </p:txBody>
        </p:sp>
        <p:sp>
          <p:nvSpPr>
            <p:cNvPr id="78875" name="AutoShape 24"/>
            <p:cNvSpPr>
              <a:spLocks noChangeArrowheads="1"/>
            </p:cNvSpPr>
            <p:nvPr/>
          </p:nvSpPr>
          <p:spPr bwMode="auto">
            <a:xfrm>
              <a:off x="3333" y="1525"/>
              <a:ext cx="182" cy="181"/>
            </a:xfrm>
            <a:custGeom>
              <a:avLst/>
              <a:gdLst>
                <a:gd name="T0" fmla="*/ 91 w 21600"/>
                <a:gd name="T1" fmla="*/ 0 h 21600"/>
                <a:gd name="T2" fmla="*/ 27 w 21600"/>
                <a:gd name="T3" fmla="*/ 27 h 21600"/>
                <a:gd name="T4" fmla="*/ 0 w 21600"/>
                <a:gd name="T5" fmla="*/ 91 h 21600"/>
                <a:gd name="T6" fmla="*/ 27 w 21600"/>
                <a:gd name="T7" fmla="*/ 154 h 21600"/>
                <a:gd name="T8" fmla="*/ 91 w 21600"/>
                <a:gd name="T9" fmla="*/ 181 h 21600"/>
                <a:gd name="T10" fmla="*/ 155 w 21600"/>
                <a:gd name="T11" fmla="*/ 154 h 21600"/>
                <a:gd name="T12" fmla="*/ 182 w 21600"/>
                <a:gd name="T13" fmla="*/ 91 h 21600"/>
                <a:gd name="T14" fmla="*/ 155 w 21600"/>
                <a:gd name="T15" fmla="*/ 27 h 21600"/>
                <a:gd name="T16" fmla="*/ 0 60000 65536"/>
                <a:gd name="T17" fmla="*/ 0 60000 65536"/>
                <a:gd name="T18" fmla="*/ 0 60000 65536"/>
                <a:gd name="T19" fmla="*/ 0 60000 65536"/>
                <a:gd name="T20" fmla="*/ 0 60000 65536"/>
                <a:gd name="T21" fmla="*/ 0 60000 65536"/>
                <a:gd name="T22" fmla="*/ 0 60000 65536"/>
                <a:gd name="T23" fmla="*/ 0 60000 65536"/>
                <a:gd name="T24" fmla="*/ 3204 w 21600"/>
                <a:gd name="T25" fmla="*/ 3222 h 21600"/>
                <a:gd name="T26" fmla="*/ 18396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500000"/>
            </a:solidFill>
            <a:ln w="9525">
              <a:solidFill>
                <a:schemeClr val="tx1"/>
              </a:solidFill>
              <a:round/>
              <a:headEnd/>
              <a:tailEnd/>
            </a:ln>
          </p:spPr>
          <p:txBody>
            <a:bodyPr wrap="none" anchor="ctr"/>
            <a:lstStyle/>
            <a:p>
              <a:endParaRPr lang="es-MX"/>
            </a:p>
          </p:txBody>
        </p:sp>
      </p:grpSp>
      <p:grpSp>
        <p:nvGrpSpPr>
          <p:cNvPr id="6" name="Group 25"/>
          <p:cNvGrpSpPr>
            <a:grpSpLocks/>
          </p:cNvGrpSpPr>
          <p:nvPr/>
        </p:nvGrpSpPr>
        <p:grpSpPr bwMode="auto">
          <a:xfrm>
            <a:off x="1763713" y="3284538"/>
            <a:ext cx="7127875" cy="719137"/>
            <a:chOff x="1111" y="2069"/>
            <a:chExt cx="4490" cy="453"/>
          </a:xfrm>
        </p:grpSpPr>
        <p:sp>
          <p:nvSpPr>
            <p:cNvPr id="78866" name="Line 26"/>
            <p:cNvSpPr>
              <a:spLocks noChangeShapeType="1"/>
            </p:cNvSpPr>
            <p:nvPr/>
          </p:nvSpPr>
          <p:spPr bwMode="auto">
            <a:xfrm>
              <a:off x="2063" y="2432"/>
              <a:ext cx="2586" cy="1"/>
            </a:xfrm>
            <a:prstGeom prst="line">
              <a:avLst/>
            </a:prstGeom>
            <a:noFill/>
            <a:ln w="28575">
              <a:solidFill>
                <a:srgbClr val="5F5F5F"/>
              </a:solidFill>
              <a:round/>
              <a:headEnd/>
              <a:tailEnd/>
            </a:ln>
          </p:spPr>
          <p:txBody>
            <a:bodyPr/>
            <a:lstStyle/>
            <a:p>
              <a:endParaRPr lang="es-ES"/>
            </a:p>
          </p:txBody>
        </p:sp>
        <p:sp>
          <p:nvSpPr>
            <p:cNvPr id="78867" name="Text Box 27"/>
            <p:cNvSpPr txBox="1">
              <a:spLocks noChangeArrowheads="1"/>
            </p:cNvSpPr>
            <p:nvPr/>
          </p:nvSpPr>
          <p:spPr bwMode="auto">
            <a:xfrm>
              <a:off x="1111" y="2250"/>
              <a:ext cx="997" cy="231"/>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    Totalidad</a:t>
              </a:r>
            </a:p>
          </p:txBody>
        </p:sp>
        <p:sp>
          <p:nvSpPr>
            <p:cNvPr id="78868" name="Text Box 28"/>
            <p:cNvSpPr txBox="1">
              <a:spLocks noChangeArrowheads="1"/>
            </p:cNvSpPr>
            <p:nvPr/>
          </p:nvSpPr>
          <p:spPr bwMode="auto">
            <a:xfrm>
              <a:off x="4604" y="2250"/>
              <a:ext cx="997" cy="231"/>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Encubierta</a:t>
              </a:r>
            </a:p>
          </p:txBody>
        </p:sp>
        <p:sp>
          <p:nvSpPr>
            <p:cNvPr id="78869" name="Text Box 29"/>
            <p:cNvSpPr txBox="1">
              <a:spLocks noChangeArrowheads="1"/>
            </p:cNvSpPr>
            <p:nvPr/>
          </p:nvSpPr>
          <p:spPr bwMode="auto">
            <a:xfrm>
              <a:off x="2472" y="2069"/>
              <a:ext cx="1996" cy="231"/>
            </a:xfrm>
            <a:prstGeom prst="rect">
              <a:avLst/>
            </a:prstGeom>
            <a:noFill/>
            <a:ln w="9525">
              <a:noFill/>
              <a:miter lim="800000"/>
              <a:headEnd/>
              <a:tailEnd/>
            </a:ln>
          </p:spPr>
          <p:txBody>
            <a:bodyPr>
              <a:spAutoFit/>
            </a:bodyPr>
            <a:lstStyle/>
            <a:p>
              <a:pPr>
                <a:spcBef>
                  <a:spcPct val="50000"/>
                </a:spcBef>
              </a:pPr>
              <a:r>
                <a:rPr lang="es-MX" sz="1800" b="1">
                  <a:latin typeface="Verdana" pitchFamily="34" charset="0"/>
                </a:rPr>
                <a:t>Información revelada</a:t>
              </a:r>
            </a:p>
          </p:txBody>
        </p:sp>
        <p:sp>
          <p:nvSpPr>
            <p:cNvPr id="78870" name="AutoShape 30"/>
            <p:cNvSpPr>
              <a:spLocks noChangeArrowheads="1"/>
            </p:cNvSpPr>
            <p:nvPr/>
          </p:nvSpPr>
          <p:spPr bwMode="auto">
            <a:xfrm>
              <a:off x="3333" y="2341"/>
              <a:ext cx="182" cy="181"/>
            </a:xfrm>
            <a:custGeom>
              <a:avLst/>
              <a:gdLst>
                <a:gd name="T0" fmla="*/ 91 w 21600"/>
                <a:gd name="T1" fmla="*/ 0 h 21600"/>
                <a:gd name="T2" fmla="*/ 27 w 21600"/>
                <a:gd name="T3" fmla="*/ 27 h 21600"/>
                <a:gd name="T4" fmla="*/ 0 w 21600"/>
                <a:gd name="T5" fmla="*/ 91 h 21600"/>
                <a:gd name="T6" fmla="*/ 27 w 21600"/>
                <a:gd name="T7" fmla="*/ 154 h 21600"/>
                <a:gd name="T8" fmla="*/ 91 w 21600"/>
                <a:gd name="T9" fmla="*/ 181 h 21600"/>
                <a:gd name="T10" fmla="*/ 155 w 21600"/>
                <a:gd name="T11" fmla="*/ 154 h 21600"/>
                <a:gd name="T12" fmla="*/ 182 w 21600"/>
                <a:gd name="T13" fmla="*/ 91 h 21600"/>
                <a:gd name="T14" fmla="*/ 155 w 21600"/>
                <a:gd name="T15" fmla="*/ 27 h 21600"/>
                <a:gd name="T16" fmla="*/ 0 60000 65536"/>
                <a:gd name="T17" fmla="*/ 0 60000 65536"/>
                <a:gd name="T18" fmla="*/ 0 60000 65536"/>
                <a:gd name="T19" fmla="*/ 0 60000 65536"/>
                <a:gd name="T20" fmla="*/ 0 60000 65536"/>
                <a:gd name="T21" fmla="*/ 0 60000 65536"/>
                <a:gd name="T22" fmla="*/ 0 60000 65536"/>
                <a:gd name="T23" fmla="*/ 0 60000 65536"/>
                <a:gd name="T24" fmla="*/ 3204 w 21600"/>
                <a:gd name="T25" fmla="*/ 3222 h 21600"/>
                <a:gd name="T26" fmla="*/ 18396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500000"/>
            </a:solidFill>
            <a:ln w="9525">
              <a:solidFill>
                <a:schemeClr val="tx1"/>
              </a:solidFill>
              <a:round/>
              <a:headEnd/>
              <a:tailEnd/>
            </a:ln>
          </p:spPr>
          <p:txBody>
            <a:bodyPr wrap="none" anchor="ctr"/>
            <a:lstStyle/>
            <a:p>
              <a:endParaRPr lang="es-MX"/>
            </a:p>
          </p:txBody>
        </p:sp>
      </p:grpSp>
      <p:grpSp>
        <p:nvGrpSpPr>
          <p:cNvPr id="7" name="Group 31"/>
          <p:cNvGrpSpPr>
            <a:grpSpLocks/>
          </p:cNvGrpSpPr>
          <p:nvPr/>
        </p:nvGrpSpPr>
        <p:grpSpPr bwMode="auto">
          <a:xfrm>
            <a:off x="1835150" y="4292600"/>
            <a:ext cx="7056438" cy="928688"/>
            <a:chOff x="1156" y="2704"/>
            <a:chExt cx="4445" cy="585"/>
          </a:xfrm>
        </p:grpSpPr>
        <p:sp>
          <p:nvSpPr>
            <p:cNvPr id="78861" name="Line 32"/>
            <p:cNvSpPr>
              <a:spLocks noChangeShapeType="1"/>
            </p:cNvSpPr>
            <p:nvPr/>
          </p:nvSpPr>
          <p:spPr bwMode="auto">
            <a:xfrm>
              <a:off x="2063" y="3067"/>
              <a:ext cx="2586" cy="0"/>
            </a:xfrm>
            <a:prstGeom prst="line">
              <a:avLst/>
            </a:prstGeom>
            <a:noFill/>
            <a:ln w="28575">
              <a:solidFill>
                <a:srgbClr val="5F5F5F"/>
              </a:solidFill>
              <a:round/>
              <a:headEnd/>
              <a:tailEnd/>
            </a:ln>
          </p:spPr>
          <p:txBody>
            <a:bodyPr/>
            <a:lstStyle/>
            <a:p>
              <a:endParaRPr lang="es-ES"/>
            </a:p>
          </p:txBody>
        </p:sp>
        <p:sp>
          <p:nvSpPr>
            <p:cNvPr id="78862" name="Text Box 33"/>
            <p:cNvSpPr txBox="1">
              <a:spLocks noChangeArrowheads="1"/>
            </p:cNvSpPr>
            <p:nvPr/>
          </p:nvSpPr>
          <p:spPr bwMode="auto">
            <a:xfrm>
              <a:off x="1156" y="2886"/>
              <a:ext cx="997" cy="231"/>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  Corta-Una </a:t>
              </a:r>
            </a:p>
          </p:txBody>
        </p:sp>
        <p:sp>
          <p:nvSpPr>
            <p:cNvPr id="78863" name="Text Box 34"/>
            <p:cNvSpPr txBox="1">
              <a:spLocks noChangeArrowheads="1"/>
            </p:cNvSpPr>
            <p:nvPr/>
          </p:nvSpPr>
          <p:spPr bwMode="auto">
            <a:xfrm>
              <a:off x="4604" y="2885"/>
              <a:ext cx="997" cy="404"/>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Largo plazo  Muchas</a:t>
              </a:r>
            </a:p>
          </p:txBody>
        </p:sp>
        <p:sp>
          <p:nvSpPr>
            <p:cNvPr id="78864" name="Text Box 35"/>
            <p:cNvSpPr txBox="1">
              <a:spLocks noChangeArrowheads="1"/>
            </p:cNvSpPr>
            <p:nvPr/>
          </p:nvSpPr>
          <p:spPr bwMode="auto">
            <a:xfrm>
              <a:off x="3016" y="2704"/>
              <a:ext cx="1052" cy="231"/>
            </a:xfrm>
            <a:prstGeom prst="rect">
              <a:avLst/>
            </a:prstGeom>
            <a:noFill/>
            <a:ln w="9525">
              <a:noFill/>
              <a:miter lim="800000"/>
              <a:headEnd/>
              <a:tailEnd/>
            </a:ln>
          </p:spPr>
          <p:txBody>
            <a:bodyPr>
              <a:spAutoFit/>
            </a:bodyPr>
            <a:lstStyle/>
            <a:p>
              <a:pPr>
                <a:spcBef>
                  <a:spcPct val="50000"/>
                </a:spcBef>
              </a:pPr>
              <a:r>
                <a:rPr lang="es-MX" sz="1800" b="1">
                  <a:latin typeface="Verdana" pitchFamily="34" charset="0"/>
                </a:rPr>
                <a:t> Duración</a:t>
              </a:r>
            </a:p>
          </p:txBody>
        </p:sp>
        <p:sp>
          <p:nvSpPr>
            <p:cNvPr id="78865" name="AutoShape 36"/>
            <p:cNvSpPr>
              <a:spLocks noChangeArrowheads="1"/>
            </p:cNvSpPr>
            <p:nvPr/>
          </p:nvSpPr>
          <p:spPr bwMode="auto">
            <a:xfrm>
              <a:off x="3333" y="2976"/>
              <a:ext cx="182" cy="181"/>
            </a:xfrm>
            <a:custGeom>
              <a:avLst/>
              <a:gdLst>
                <a:gd name="T0" fmla="*/ 91 w 21600"/>
                <a:gd name="T1" fmla="*/ 0 h 21600"/>
                <a:gd name="T2" fmla="*/ 27 w 21600"/>
                <a:gd name="T3" fmla="*/ 27 h 21600"/>
                <a:gd name="T4" fmla="*/ 0 w 21600"/>
                <a:gd name="T5" fmla="*/ 91 h 21600"/>
                <a:gd name="T6" fmla="*/ 27 w 21600"/>
                <a:gd name="T7" fmla="*/ 154 h 21600"/>
                <a:gd name="T8" fmla="*/ 91 w 21600"/>
                <a:gd name="T9" fmla="*/ 181 h 21600"/>
                <a:gd name="T10" fmla="*/ 155 w 21600"/>
                <a:gd name="T11" fmla="*/ 154 h 21600"/>
                <a:gd name="T12" fmla="*/ 182 w 21600"/>
                <a:gd name="T13" fmla="*/ 91 h 21600"/>
                <a:gd name="T14" fmla="*/ 155 w 21600"/>
                <a:gd name="T15" fmla="*/ 27 h 21600"/>
                <a:gd name="T16" fmla="*/ 0 60000 65536"/>
                <a:gd name="T17" fmla="*/ 0 60000 65536"/>
                <a:gd name="T18" fmla="*/ 0 60000 65536"/>
                <a:gd name="T19" fmla="*/ 0 60000 65536"/>
                <a:gd name="T20" fmla="*/ 0 60000 65536"/>
                <a:gd name="T21" fmla="*/ 0 60000 65536"/>
                <a:gd name="T22" fmla="*/ 0 60000 65536"/>
                <a:gd name="T23" fmla="*/ 0 60000 65536"/>
                <a:gd name="T24" fmla="*/ 3204 w 21600"/>
                <a:gd name="T25" fmla="*/ 3222 h 21600"/>
                <a:gd name="T26" fmla="*/ 18396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500000"/>
            </a:solidFill>
            <a:ln w="9525">
              <a:solidFill>
                <a:schemeClr val="tx1"/>
              </a:solidFill>
              <a:round/>
              <a:headEnd/>
              <a:tailEnd/>
            </a:ln>
          </p:spPr>
          <p:txBody>
            <a:bodyPr wrap="none" anchor="ctr"/>
            <a:lstStyle/>
            <a:p>
              <a:endParaRPr lang="es-MX"/>
            </a:p>
          </p:txBody>
        </p:sp>
      </p:grpSp>
      <p:grpSp>
        <p:nvGrpSpPr>
          <p:cNvPr id="8" name="Group 37"/>
          <p:cNvGrpSpPr>
            <a:grpSpLocks/>
          </p:cNvGrpSpPr>
          <p:nvPr/>
        </p:nvGrpSpPr>
        <p:grpSpPr bwMode="auto">
          <a:xfrm>
            <a:off x="2195513" y="5300663"/>
            <a:ext cx="6948487" cy="1079500"/>
            <a:chOff x="1383" y="3339"/>
            <a:chExt cx="4377" cy="680"/>
          </a:xfrm>
        </p:grpSpPr>
        <p:sp>
          <p:nvSpPr>
            <p:cNvPr id="78856" name="Line 38"/>
            <p:cNvSpPr>
              <a:spLocks noChangeShapeType="1"/>
            </p:cNvSpPr>
            <p:nvPr/>
          </p:nvSpPr>
          <p:spPr bwMode="auto">
            <a:xfrm>
              <a:off x="2063" y="3702"/>
              <a:ext cx="2586" cy="0"/>
            </a:xfrm>
            <a:prstGeom prst="line">
              <a:avLst/>
            </a:prstGeom>
            <a:noFill/>
            <a:ln w="28575">
              <a:solidFill>
                <a:srgbClr val="5F5F5F"/>
              </a:solidFill>
              <a:round/>
              <a:headEnd/>
              <a:tailEnd/>
            </a:ln>
          </p:spPr>
          <p:txBody>
            <a:bodyPr/>
            <a:lstStyle/>
            <a:p>
              <a:endParaRPr lang="es-ES"/>
            </a:p>
          </p:txBody>
        </p:sp>
        <p:sp>
          <p:nvSpPr>
            <p:cNvPr id="78857" name="Text Box 39"/>
            <p:cNvSpPr txBox="1">
              <a:spLocks noChangeArrowheads="1"/>
            </p:cNvSpPr>
            <p:nvPr/>
          </p:nvSpPr>
          <p:spPr bwMode="auto">
            <a:xfrm>
              <a:off x="1383" y="3521"/>
              <a:ext cx="1134" cy="365"/>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Limitado     </a:t>
              </a:r>
              <a:r>
                <a:rPr lang="es-MX" sz="1400">
                  <a:solidFill>
                    <a:srgbClr val="5F5F5F"/>
                  </a:solidFill>
                  <a:latin typeface="Verdana" pitchFamily="34" charset="0"/>
                </a:rPr>
                <a:t>Un elemento</a:t>
              </a:r>
            </a:p>
          </p:txBody>
        </p:sp>
        <p:sp>
          <p:nvSpPr>
            <p:cNvPr id="78858" name="Text Box 40"/>
            <p:cNvSpPr txBox="1">
              <a:spLocks noChangeArrowheads="1"/>
            </p:cNvSpPr>
            <p:nvPr/>
          </p:nvSpPr>
          <p:spPr bwMode="auto">
            <a:xfrm>
              <a:off x="4604" y="3520"/>
              <a:ext cx="1156" cy="499"/>
            </a:xfrm>
            <a:prstGeom prst="rect">
              <a:avLst/>
            </a:prstGeom>
            <a:noFill/>
            <a:ln w="9525">
              <a:noFill/>
              <a:miter lim="800000"/>
              <a:headEnd/>
              <a:tailEnd/>
            </a:ln>
          </p:spPr>
          <p:txBody>
            <a:bodyPr>
              <a:spAutoFit/>
            </a:bodyPr>
            <a:lstStyle/>
            <a:p>
              <a:pPr>
                <a:spcBef>
                  <a:spcPct val="50000"/>
                </a:spcBef>
              </a:pPr>
              <a:r>
                <a:rPr lang="es-MX" sz="1800">
                  <a:solidFill>
                    <a:srgbClr val="5F5F5F"/>
                  </a:solidFill>
                  <a:latin typeface="Verdana" pitchFamily="34" charset="0"/>
                </a:rPr>
                <a:t>Amplio </a:t>
              </a:r>
              <a:r>
                <a:rPr lang="es-MX" sz="1400">
                  <a:solidFill>
                    <a:srgbClr val="5F5F5F"/>
                  </a:solidFill>
                  <a:latin typeface="Verdana" pitchFamily="34" charset="0"/>
                </a:rPr>
                <a:t>Holístico-Integral </a:t>
              </a:r>
              <a:r>
                <a:rPr lang="es-MX" sz="1400">
                  <a:solidFill>
                    <a:srgbClr val="5F5F5F"/>
                  </a:solidFill>
                  <a:latin typeface="Arial" charset="0"/>
                </a:rPr>
                <a:t>Muchos elementos</a:t>
              </a:r>
            </a:p>
          </p:txBody>
        </p:sp>
        <p:sp>
          <p:nvSpPr>
            <p:cNvPr id="78859" name="Text Box 41"/>
            <p:cNvSpPr txBox="1">
              <a:spLocks noChangeArrowheads="1"/>
            </p:cNvSpPr>
            <p:nvPr/>
          </p:nvSpPr>
          <p:spPr bwMode="auto">
            <a:xfrm>
              <a:off x="2925" y="3339"/>
              <a:ext cx="1044" cy="231"/>
            </a:xfrm>
            <a:prstGeom prst="rect">
              <a:avLst/>
            </a:prstGeom>
            <a:noFill/>
            <a:ln w="9525">
              <a:noFill/>
              <a:miter lim="800000"/>
              <a:headEnd/>
              <a:tailEnd/>
            </a:ln>
          </p:spPr>
          <p:txBody>
            <a:bodyPr>
              <a:spAutoFit/>
            </a:bodyPr>
            <a:lstStyle/>
            <a:p>
              <a:pPr>
                <a:spcBef>
                  <a:spcPct val="50000"/>
                </a:spcBef>
              </a:pPr>
              <a:r>
                <a:rPr lang="es-MX" sz="1800" b="1">
                  <a:latin typeface="Verdana" pitchFamily="34" charset="0"/>
                </a:rPr>
                <a:t>  Enfoque</a:t>
              </a:r>
            </a:p>
          </p:txBody>
        </p:sp>
        <p:sp>
          <p:nvSpPr>
            <p:cNvPr id="78860" name="AutoShape 42"/>
            <p:cNvSpPr>
              <a:spLocks noChangeArrowheads="1"/>
            </p:cNvSpPr>
            <p:nvPr/>
          </p:nvSpPr>
          <p:spPr bwMode="auto">
            <a:xfrm>
              <a:off x="3333" y="3611"/>
              <a:ext cx="182" cy="181"/>
            </a:xfrm>
            <a:custGeom>
              <a:avLst/>
              <a:gdLst>
                <a:gd name="T0" fmla="*/ 91 w 21600"/>
                <a:gd name="T1" fmla="*/ 0 h 21600"/>
                <a:gd name="T2" fmla="*/ 27 w 21600"/>
                <a:gd name="T3" fmla="*/ 27 h 21600"/>
                <a:gd name="T4" fmla="*/ 0 w 21600"/>
                <a:gd name="T5" fmla="*/ 91 h 21600"/>
                <a:gd name="T6" fmla="*/ 27 w 21600"/>
                <a:gd name="T7" fmla="*/ 154 h 21600"/>
                <a:gd name="T8" fmla="*/ 91 w 21600"/>
                <a:gd name="T9" fmla="*/ 181 h 21600"/>
                <a:gd name="T10" fmla="*/ 155 w 21600"/>
                <a:gd name="T11" fmla="*/ 154 h 21600"/>
                <a:gd name="T12" fmla="*/ 182 w 21600"/>
                <a:gd name="T13" fmla="*/ 91 h 21600"/>
                <a:gd name="T14" fmla="*/ 155 w 21600"/>
                <a:gd name="T15" fmla="*/ 27 h 21600"/>
                <a:gd name="T16" fmla="*/ 0 60000 65536"/>
                <a:gd name="T17" fmla="*/ 0 60000 65536"/>
                <a:gd name="T18" fmla="*/ 0 60000 65536"/>
                <a:gd name="T19" fmla="*/ 0 60000 65536"/>
                <a:gd name="T20" fmla="*/ 0 60000 65536"/>
                <a:gd name="T21" fmla="*/ 0 60000 65536"/>
                <a:gd name="T22" fmla="*/ 0 60000 65536"/>
                <a:gd name="T23" fmla="*/ 0 60000 65536"/>
                <a:gd name="T24" fmla="*/ 3204 w 21600"/>
                <a:gd name="T25" fmla="*/ 3222 h 21600"/>
                <a:gd name="T26" fmla="*/ 18396 w 21600"/>
                <a:gd name="T27" fmla="*/ 183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500000"/>
            </a:solidFill>
            <a:ln w="9525">
              <a:solidFill>
                <a:schemeClr val="tx1"/>
              </a:solidFill>
              <a:round/>
              <a:headEnd/>
              <a:tailEnd/>
            </a:ln>
          </p:spPr>
          <p:txBody>
            <a:bodyPr wrap="none" anchor="ctr"/>
            <a:lstStyle/>
            <a:p>
              <a:endParaRPr lang="es-MX"/>
            </a:p>
          </p:txBody>
        </p:sp>
      </p:grpSp>
      <p:sp>
        <p:nvSpPr>
          <p:cNvPr id="9" name="Marcador de número de diapositiva 8"/>
          <p:cNvSpPr>
            <a:spLocks noGrp="1"/>
          </p:cNvSpPr>
          <p:nvPr>
            <p:ph type="sldNum" sz="quarter" idx="12"/>
          </p:nvPr>
        </p:nvSpPr>
        <p:spPr/>
        <p:txBody>
          <a:bodyPr/>
          <a:lstStyle/>
          <a:p>
            <a:pPr>
              <a:defRPr/>
            </a:pPr>
            <a:fld id="{9375AC15-885B-4A79-9B86-AFC1AE18BBD4}" type="slidenum">
              <a:rPr lang="es-MX" smtClean="0"/>
              <a:pPr>
                <a:defRPr/>
              </a:pPr>
              <a:t>49</a:t>
            </a:fld>
            <a:endParaRPr lang="es-MX"/>
          </a:p>
        </p:txBody>
      </p:sp>
      <p:sp>
        <p:nvSpPr>
          <p:cNvPr id="10" name="CuadroTexto 9"/>
          <p:cNvSpPr txBox="1"/>
          <p:nvPr/>
        </p:nvSpPr>
        <p:spPr>
          <a:xfrm>
            <a:off x="1835150" y="300160"/>
            <a:ext cx="5424487" cy="369332"/>
          </a:xfrm>
          <a:prstGeom prst="rect">
            <a:avLst/>
          </a:prstGeom>
          <a:noFill/>
        </p:spPr>
        <p:txBody>
          <a:bodyPr wrap="square" rtlCol="0">
            <a:spAutoFit/>
          </a:bodyPr>
          <a:lstStyle/>
          <a:p>
            <a:r>
              <a:rPr lang="es-ES_tradnl" b="1" dirty="0" smtClean="0"/>
              <a:t>Investigador: </a:t>
            </a:r>
            <a:endParaRPr lang="es-ES_tradnl" b="1" dirty="0"/>
          </a:p>
        </p:txBody>
      </p:sp>
    </p:spTree>
    <p:extLst>
      <p:ext uri="{BB962C8B-B14F-4D97-AF65-F5344CB8AC3E}">
        <p14:creationId xmlns:p14="http://schemas.microsoft.com/office/powerpoint/2010/main" val="1116613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9144000" cy="68580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 name="Título 1"/>
          <p:cNvSpPr>
            <a:spLocks noGrp="1"/>
          </p:cNvSpPr>
          <p:nvPr>
            <p:ph type="ctrTitle"/>
          </p:nvPr>
        </p:nvSpPr>
        <p:spPr>
          <a:xfrm rot="21261187">
            <a:off x="685800" y="2130425"/>
            <a:ext cx="7772400" cy="1470025"/>
          </a:xfrm>
          <a:solidFill>
            <a:srgbClr val="FF0000"/>
          </a:solidFill>
          <a:ln>
            <a:noFill/>
          </a:ln>
          <a:effectLst>
            <a:outerShdw blurRad="688975" dist="38100" dir="2700000" sx="104000" sy="104000" algn="tl" rotWithShape="0">
              <a:prstClr val="black">
                <a:alpha val="40000"/>
              </a:prstClr>
            </a:outerShdw>
          </a:effectLst>
        </p:spPr>
        <p:txBody>
          <a:bodyPr/>
          <a:lstStyle/>
          <a:p>
            <a:r>
              <a:rPr lang="es-ES_tradnl" dirty="0" smtClean="0">
                <a:solidFill>
                  <a:schemeClr val="bg1"/>
                </a:solidFill>
              </a:rPr>
              <a:t>Crear un nuevo producto, servicio o experiencia</a:t>
            </a:r>
            <a:endParaRPr lang="es-ES_tradnl" dirty="0">
              <a:solidFill>
                <a:schemeClr val="bg1"/>
              </a:solidFill>
            </a:endParaRPr>
          </a:p>
        </p:txBody>
      </p:sp>
      <p:sp>
        <p:nvSpPr>
          <p:cNvPr id="3" name="CuadroTexto 2"/>
          <p:cNvSpPr txBox="1"/>
          <p:nvPr/>
        </p:nvSpPr>
        <p:spPr>
          <a:xfrm>
            <a:off x="1176352" y="4523717"/>
            <a:ext cx="7335313" cy="1323439"/>
          </a:xfrm>
          <a:prstGeom prst="rect">
            <a:avLst/>
          </a:prstGeom>
          <a:noFill/>
        </p:spPr>
        <p:txBody>
          <a:bodyPr wrap="square" rtlCol="0">
            <a:spAutoFit/>
          </a:bodyPr>
          <a:lstStyle/>
          <a:p>
            <a:r>
              <a:rPr lang="es-ES" sz="8000" b="1" dirty="0" smtClean="0">
                <a:solidFill>
                  <a:schemeClr val="bg1"/>
                </a:solidFill>
                <a:latin typeface="Arial"/>
                <a:cs typeface="Arial"/>
              </a:rPr>
              <a:t> </a:t>
            </a:r>
            <a:r>
              <a:rPr lang="es-ES" sz="3200" b="1" dirty="0" smtClean="0">
                <a:solidFill>
                  <a:schemeClr val="bg1"/>
                </a:solidFill>
                <a:latin typeface="Arial"/>
                <a:cs typeface="Arial"/>
              </a:rPr>
              <a:t>QUE</a:t>
            </a:r>
            <a:r>
              <a:rPr lang="es-ES" sz="8000" b="1" dirty="0" smtClean="0">
                <a:solidFill>
                  <a:schemeClr val="bg1"/>
                </a:solidFill>
                <a:latin typeface="Arial"/>
                <a:cs typeface="Arial"/>
              </a:rPr>
              <a:t> </a:t>
            </a:r>
            <a:r>
              <a:rPr lang="es-ES" sz="3200" b="1" dirty="0" smtClean="0">
                <a:solidFill>
                  <a:schemeClr val="bg1"/>
                </a:solidFill>
                <a:latin typeface="Arial"/>
                <a:cs typeface="Arial"/>
              </a:rPr>
              <a:t>GENERE</a:t>
            </a:r>
            <a:r>
              <a:rPr lang="es-ES" sz="8000" b="1" dirty="0" smtClean="0">
                <a:solidFill>
                  <a:schemeClr val="bg1"/>
                </a:solidFill>
                <a:latin typeface="Arial"/>
                <a:cs typeface="Arial"/>
              </a:rPr>
              <a:t> VALOR</a:t>
            </a:r>
            <a:endParaRPr lang="es-ES" sz="8000" b="1" dirty="0">
              <a:solidFill>
                <a:schemeClr val="bg1"/>
              </a:solidFill>
              <a:latin typeface="Arial"/>
              <a:cs typeface="Arial"/>
            </a:endParaRPr>
          </a:p>
        </p:txBody>
      </p:sp>
      <p:sp>
        <p:nvSpPr>
          <p:cNvPr id="5" name="CuadroTexto 4"/>
          <p:cNvSpPr txBox="1"/>
          <p:nvPr/>
        </p:nvSpPr>
        <p:spPr>
          <a:xfrm>
            <a:off x="1291677" y="903997"/>
            <a:ext cx="3745865" cy="523220"/>
          </a:xfrm>
          <a:prstGeom prst="rect">
            <a:avLst/>
          </a:prstGeom>
          <a:noFill/>
          <a:ln>
            <a:noFill/>
          </a:ln>
        </p:spPr>
        <p:txBody>
          <a:bodyPr wrap="square" rtlCol="0">
            <a:spAutoFit/>
          </a:bodyPr>
          <a:lstStyle/>
          <a:p>
            <a:r>
              <a:rPr lang="es-ES" sz="2800" b="1" dirty="0" smtClean="0">
                <a:solidFill>
                  <a:schemeClr val="bg1"/>
                </a:solidFill>
              </a:rPr>
              <a:t>Con la meta de:</a:t>
            </a:r>
            <a:endParaRPr lang="es-ES" sz="2800" b="1" dirty="0">
              <a:solidFill>
                <a:schemeClr val="bg1"/>
              </a:solidFill>
            </a:endParaRPr>
          </a:p>
        </p:txBody>
      </p:sp>
      <p:sp>
        <p:nvSpPr>
          <p:cNvPr id="6" name="Marcador de número de diapositiva 5"/>
          <p:cNvSpPr>
            <a:spLocks noGrp="1"/>
          </p:cNvSpPr>
          <p:nvPr>
            <p:ph type="sldNum" sz="quarter" idx="12"/>
          </p:nvPr>
        </p:nvSpPr>
        <p:spPr/>
        <p:txBody>
          <a:bodyPr/>
          <a:lstStyle/>
          <a:p>
            <a:fld id="{C18706D0-A90B-8941-9C39-F025606A4DA5}" type="slidenum">
              <a:rPr lang="es-ES" smtClean="0"/>
              <a:t>5</a:t>
            </a:fld>
            <a:endParaRPr lang="es-ES"/>
          </a:p>
        </p:txBody>
      </p:sp>
    </p:spTree>
    <p:extLst>
      <p:ext uri="{BB962C8B-B14F-4D97-AF65-F5344CB8AC3E}">
        <p14:creationId xmlns:p14="http://schemas.microsoft.com/office/powerpoint/2010/main" val="27044923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2102" y="670774"/>
            <a:ext cx="8337895" cy="707886"/>
          </a:xfrm>
          <a:prstGeom prst="rect">
            <a:avLst/>
          </a:prstGeom>
        </p:spPr>
        <p:txBody>
          <a:bodyPr wrap="square">
            <a:spAutoFit/>
          </a:bodyPr>
          <a:lstStyle/>
          <a:p>
            <a:pPr algn="ctr"/>
            <a:r>
              <a:rPr lang="es-MX" sz="2000" dirty="0" smtClean="0"/>
              <a:t>Referencias</a:t>
            </a:r>
          </a:p>
          <a:p>
            <a:pPr algn="ctr"/>
            <a:r>
              <a:rPr lang="es-MX" sz="2000" dirty="0" smtClean="0"/>
              <a:t> </a:t>
            </a:r>
            <a:endParaRPr lang="es-ES" sz="2000" dirty="0"/>
          </a:p>
        </p:txBody>
      </p:sp>
      <p:sp>
        <p:nvSpPr>
          <p:cNvPr id="2" name="Rectángulo 1"/>
          <p:cNvSpPr/>
          <p:nvPr/>
        </p:nvSpPr>
        <p:spPr>
          <a:xfrm>
            <a:off x="868393" y="2255823"/>
            <a:ext cx="1800493" cy="646331"/>
          </a:xfrm>
          <a:prstGeom prst="rect">
            <a:avLst/>
          </a:prstGeom>
        </p:spPr>
        <p:txBody>
          <a:bodyPr wrap="none">
            <a:spAutoFit/>
          </a:bodyPr>
          <a:lstStyle/>
          <a:p>
            <a:endParaRPr lang="tr-TR" dirty="0" smtClean="0"/>
          </a:p>
          <a:p>
            <a:r>
              <a:rPr lang="tr-TR" dirty="0" err="1" smtClean="0"/>
              <a:t>es.diytoolkit.org</a:t>
            </a:r>
            <a:r>
              <a:rPr lang="tr-TR" dirty="0" smtClean="0"/>
              <a:t>/</a:t>
            </a:r>
            <a:endParaRPr lang="es-ES" dirty="0"/>
          </a:p>
        </p:txBody>
      </p:sp>
      <p:sp>
        <p:nvSpPr>
          <p:cNvPr id="3" name="Rectángulo 2"/>
          <p:cNvSpPr/>
          <p:nvPr/>
        </p:nvSpPr>
        <p:spPr>
          <a:xfrm>
            <a:off x="868393" y="1378660"/>
            <a:ext cx="6720394" cy="1200329"/>
          </a:xfrm>
          <a:prstGeom prst="rect">
            <a:avLst/>
          </a:prstGeom>
        </p:spPr>
        <p:txBody>
          <a:bodyPr wrap="square">
            <a:spAutoFit/>
          </a:bodyPr>
          <a:lstStyle/>
          <a:p>
            <a:r>
              <a:rPr lang="ro-RO" dirty="0" smtClean="0"/>
              <a:t>Martyn Hammersley, Paul Atkinson, </a:t>
            </a:r>
            <a:r>
              <a:rPr lang="en-US" dirty="0" smtClean="0"/>
              <a:t>Ethnography: Principles in Practice, Psychology Press, 1995</a:t>
            </a:r>
            <a:endParaRPr lang="es-ES" dirty="0" smtClean="0"/>
          </a:p>
          <a:p>
            <a:endParaRPr lang="es-ES" dirty="0" smtClean="0"/>
          </a:p>
          <a:p>
            <a:endParaRPr lang="es-ES" dirty="0"/>
          </a:p>
        </p:txBody>
      </p:sp>
      <p:sp>
        <p:nvSpPr>
          <p:cNvPr id="5" name="Marcador de número de diapositiva 4"/>
          <p:cNvSpPr>
            <a:spLocks noGrp="1"/>
          </p:cNvSpPr>
          <p:nvPr>
            <p:ph type="sldNum" sz="quarter" idx="12"/>
          </p:nvPr>
        </p:nvSpPr>
        <p:spPr/>
        <p:txBody>
          <a:bodyPr/>
          <a:lstStyle/>
          <a:p>
            <a:fld id="{C18706D0-A90B-8941-9C39-F025606A4DA5}" type="slidenum">
              <a:rPr lang="es-ES" smtClean="0"/>
              <a:t>50</a:t>
            </a:fld>
            <a:endParaRPr lang="es-ES"/>
          </a:p>
        </p:txBody>
      </p:sp>
    </p:spTree>
    <p:extLst>
      <p:ext uri="{BB962C8B-B14F-4D97-AF65-F5344CB8AC3E}">
        <p14:creationId xmlns:p14="http://schemas.microsoft.com/office/powerpoint/2010/main" val="474386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2102" y="805608"/>
            <a:ext cx="8337895" cy="830997"/>
          </a:xfrm>
          <a:prstGeom prst="rect">
            <a:avLst/>
          </a:prstGeom>
        </p:spPr>
        <p:txBody>
          <a:bodyPr wrap="square">
            <a:spAutoFit/>
          </a:bodyPr>
          <a:lstStyle/>
          <a:p>
            <a:pPr algn="ctr"/>
            <a:r>
              <a:rPr lang="es-MX" sz="2400" dirty="0" smtClean="0"/>
              <a:t>Guion explicativo:</a:t>
            </a:r>
          </a:p>
          <a:p>
            <a:pPr algn="ctr"/>
            <a:r>
              <a:rPr lang="es-MX" sz="2400" dirty="0" smtClean="0"/>
              <a:t> </a:t>
            </a:r>
            <a:endParaRPr lang="es-ES" sz="2400" dirty="0"/>
          </a:p>
        </p:txBody>
      </p:sp>
      <p:sp>
        <p:nvSpPr>
          <p:cNvPr id="3" name="Rectángulo 2"/>
          <p:cNvSpPr/>
          <p:nvPr/>
        </p:nvSpPr>
        <p:spPr>
          <a:xfrm>
            <a:off x="868392" y="1928993"/>
            <a:ext cx="7361207" cy="3046988"/>
          </a:xfrm>
          <a:prstGeom prst="rect">
            <a:avLst/>
          </a:prstGeom>
        </p:spPr>
        <p:txBody>
          <a:bodyPr wrap="square">
            <a:spAutoFit/>
          </a:bodyPr>
          <a:lstStyle/>
          <a:p>
            <a:r>
              <a:rPr lang="es-ES_tradnl" sz="2400" dirty="0" smtClean="0"/>
              <a:t>Diapositiva 1: Presentación</a:t>
            </a:r>
          </a:p>
          <a:p>
            <a:r>
              <a:rPr lang="es-ES_tradnl" sz="2400" dirty="0" smtClean="0"/>
              <a:t>Diapositiva 2 a  5: Objetivos</a:t>
            </a:r>
          </a:p>
          <a:p>
            <a:r>
              <a:rPr lang="es-ES_tradnl" sz="2400" dirty="0" smtClean="0"/>
              <a:t>Diapositiva </a:t>
            </a:r>
            <a:r>
              <a:rPr lang="es-ES_tradnl" sz="2400" dirty="0" smtClean="0"/>
              <a:t>6 a 13: </a:t>
            </a:r>
            <a:r>
              <a:rPr lang="es-ES_tradnl" sz="2400" dirty="0" err="1" smtClean="0"/>
              <a:t>Etnograf</a:t>
            </a:r>
            <a:r>
              <a:rPr lang="es-ES" sz="2400" dirty="0" err="1" smtClean="0"/>
              <a:t>ía</a:t>
            </a:r>
            <a:r>
              <a:rPr lang="es-ES" sz="2400" dirty="0" smtClean="0"/>
              <a:t> y metodologías etnográficas </a:t>
            </a:r>
            <a:endParaRPr lang="es-ES_tradnl" sz="2400" dirty="0" smtClean="0"/>
          </a:p>
          <a:p>
            <a:r>
              <a:rPr lang="es-ES_tradnl" sz="2400" dirty="0" smtClean="0"/>
              <a:t>Diapositiva </a:t>
            </a:r>
            <a:r>
              <a:rPr lang="es-ES_tradnl" sz="2400" dirty="0" smtClean="0"/>
              <a:t>14 </a:t>
            </a:r>
            <a:r>
              <a:rPr lang="es-ES_tradnl" sz="2400" dirty="0" smtClean="0"/>
              <a:t>a </a:t>
            </a:r>
            <a:r>
              <a:rPr lang="es-ES_tradnl" sz="2400" dirty="0" smtClean="0"/>
              <a:t>18: </a:t>
            </a:r>
            <a:r>
              <a:rPr lang="es-ES_tradnl" sz="2400" dirty="0" smtClean="0"/>
              <a:t>Método de las 4´as</a:t>
            </a:r>
          </a:p>
          <a:p>
            <a:r>
              <a:rPr lang="es-ES_tradnl" sz="2400" dirty="0" smtClean="0"/>
              <a:t>Diapositiva </a:t>
            </a:r>
            <a:r>
              <a:rPr lang="es-ES_tradnl" sz="2400" dirty="0" smtClean="0"/>
              <a:t>19 </a:t>
            </a:r>
            <a:r>
              <a:rPr lang="es-ES_tradnl" sz="2400" dirty="0" smtClean="0"/>
              <a:t>a </a:t>
            </a:r>
            <a:r>
              <a:rPr lang="es-ES_tradnl" sz="2400" dirty="0" smtClean="0"/>
              <a:t>24</a:t>
            </a:r>
            <a:r>
              <a:rPr lang="es-ES_tradnl" sz="2400" dirty="0" smtClean="0"/>
              <a:t>: </a:t>
            </a:r>
            <a:r>
              <a:rPr lang="es-ES_tradnl" sz="2400" dirty="0" smtClean="0"/>
              <a:t>Método de POEMS</a:t>
            </a:r>
          </a:p>
          <a:p>
            <a:r>
              <a:rPr lang="es-ES_tradnl" sz="2400" dirty="0" smtClean="0"/>
              <a:t>Diapositiva </a:t>
            </a:r>
            <a:r>
              <a:rPr lang="es-ES_tradnl" sz="2400" dirty="0" smtClean="0"/>
              <a:t>25</a:t>
            </a:r>
            <a:r>
              <a:rPr lang="es-ES_tradnl" sz="2400" dirty="0" smtClean="0"/>
              <a:t> </a:t>
            </a:r>
            <a:r>
              <a:rPr lang="es-ES_tradnl" sz="2400" dirty="0" smtClean="0"/>
              <a:t>a </a:t>
            </a:r>
            <a:r>
              <a:rPr lang="es-ES_tradnl" sz="2400" dirty="0" smtClean="0"/>
              <a:t>48: </a:t>
            </a:r>
            <a:r>
              <a:rPr lang="es-ES_tradnl" sz="2400" dirty="0" smtClean="0"/>
              <a:t>Método del AEIOU</a:t>
            </a:r>
          </a:p>
          <a:p>
            <a:r>
              <a:rPr lang="es-ES_tradnl" sz="2400" dirty="0" smtClean="0"/>
              <a:t>Diapositiva 43 a 48: Métodos etnográficos</a:t>
            </a:r>
          </a:p>
          <a:p>
            <a:endParaRPr lang="es-ES_tradnl" sz="2400" dirty="0" smtClean="0"/>
          </a:p>
        </p:txBody>
      </p:sp>
      <p:sp>
        <p:nvSpPr>
          <p:cNvPr id="5" name="Rectángulo 4"/>
          <p:cNvSpPr/>
          <p:nvPr/>
        </p:nvSpPr>
        <p:spPr>
          <a:xfrm>
            <a:off x="868393" y="5264835"/>
            <a:ext cx="7851604" cy="646331"/>
          </a:xfrm>
          <a:prstGeom prst="rect">
            <a:avLst/>
          </a:prstGeom>
        </p:spPr>
        <p:txBody>
          <a:bodyPr wrap="square">
            <a:spAutoFit/>
          </a:bodyPr>
          <a:lstStyle/>
          <a:p>
            <a:r>
              <a:rPr lang="es-MX" dirty="0" smtClean="0"/>
              <a:t>Objetivo de la presentaci</a:t>
            </a:r>
            <a:r>
              <a:rPr lang="es-ES" dirty="0" err="1" smtClean="0"/>
              <a:t>ón</a:t>
            </a:r>
            <a:r>
              <a:rPr lang="es-ES" dirty="0" smtClean="0"/>
              <a:t>: </a:t>
            </a:r>
            <a:r>
              <a:rPr lang="es-MX" dirty="0" smtClean="0"/>
              <a:t>Conocer </a:t>
            </a:r>
            <a:r>
              <a:rPr lang="es-MX" dirty="0"/>
              <a:t>la metodologías </a:t>
            </a:r>
            <a:r>
              <a:rPr lang="es-MX" dirty="0" smtClean="0"/>
              <a:t>etnogr</a:t>
            </a:r>
            <a:r>
              <a:rPr lang="es-ES" dirty="0" err="1" smtClean="0"/>
              <a:t>áficas</a:t>
            </a:r>
            <a:r>
              <a:rPr lang="es-ES" dirty="0" smtClean="0"/>
              <a:t> que pueden aplicarse en el proceso de diseño</a:t>
            </a:r>
            <a:r>
              <a:rPr lang="es-MX" dirty="0" smtClean="0"/>
              <a:t>.</a:t>
            </a:r>
            <a:r>
              <a:rPr lang="es-ES_tradnl" dirty="0" smtClean="0">
                <a:effectLst/>
              </a:rPr>
              <a:t> </a:t>
            </a:r>
            <a:endParaRPr lang="es-ES" dirty="0"/>
          </a:p>
        </p:txBody>
      </p:sp>
      <p:sp>
        <p:nvSpPr>
          <p:cNvPr id="2" name="Marcador de número de diapositiva 1"/>
          <p:cNvSpPr>
            <a:spLocks noGrp="1"/>
          </p:cNvSpPr>
          <p:nvPr>
            <p:ph type="sldNum" sz="quarter" idx="12"/>
          </p:nvPr>
        </p:nvSpPr>
        <p:spPr/>
        <p:txBody>
          <a:bodyPr/>
          <a:lstStyle/>
          <a:p>
            <a:fld id="{C18706D0-A90B-8941-9C39-F025606A4DA5}" type="slidenum">
              <a:rPr lang="es-ES" smtClean="0"/>
              <a:t>51</a:t>
            </a:fld>
            <a:endParaRPr lang="es-ES"/>
          </a:p>
        </p:txBody>
      </p:sp>
    </p:spTree>
    <p:extLst>
      <p:ext uri="{BB962C8B-B14F-4D97-AF65-F5344CB8AC3E}">
        <p14:creationId xmlns:p14="http://schemas.microsoft.com/office/powerpoint/2010/main" val="3671614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3"/>
          <p:cNvSpPr>
            <a:spLocks noChangeShapeType="1"/>
          </p:cNvSpPr>
          <p:nvPr/>
        </p:nvSpPr>
        <p:spPr bwMode="auto">
          <a:xfrm>
            <a:off x="0" y="6453188"/>
            <a:ext cx="9144000" cy="0"/>
          </a:xfrm>
          <a:prstGeom prst="line">
            <a:avLst/>
          </a:prstGeom>
          <a:noFill/>
          <a:ln w="19050">
            <a:solidFill>
              <a:srgbClr val="5F5F5F"/>
            </a:solidFill>
            <a:round/>
            <a:headEnd/>
            <a:tailEnd/>
          </a:ln>
          <a:effectLst/>
        </p:spPr>
        <p:txBody>
          <a:bodyPr/>
          <a:lstStyle/>
          <a:p>
            <a:endParaRPr lang="es-MX"/>
          </a:p>
        </p:txBody>
      </p:sp>
      <p:grpSp>
        <p:nvGrpSpPr>
          <p:cNvPr id="2" name="Group 28"/>
          <p:cNvGrpSpPr>
            <a:grpSpLocks/>
          </p:cNvGrpSpPr>
          <p:nvPr/>
        </p:nvGrpSpPr>
        <p:grpSpPr bwMode="auto">
          <a:xfrm>
            <a:off x="0" y="5589588"/>
            <a:ext cx="9144000" cy="1268412"/>
            <a:chOff x="0" y="255"/>
            <a:chExt cx="5760" cy="499"/>
          </a:xfrm>
        </p:grpSpPr>
        <p:graphicFrame>
          <p:nvGraphicFramePr>
            <p:cNvPr id="6152" name="Object 8"/>
            <p:cNvGraphicFramePr>
              <a:graphicFrameLocks noChangeAspect="1"/>
            </p:cNvGraphicFramePr>
            <p:nvPr/>
          </p:nvGraphicFramePr>
          <p:xfrm>
            <a:off x="2426" y="255"/>
            <a:ext cx="816" cy="487"/>
          </p:xfrm>
          <a:graphic>
            <a:graphicData uri="http://schemas.openxmlformats.org/presentationml/2006/ole">
              <mc:AlternateContent xmlns:mc="http://schemas.openxmlformats.org/markup-compatibility/2006">
                <mc:Choice xmlns:v="urn:schemas-microsoft-com:vml" Requires="v">
                  <p:oleObj spid="_x0000_s28746" name="Image" r:id="rId3" imgW="1460317" imgH="1130159" progId="">
                    <p:embed/>
                  </p:oleObj>
                </mc:Choice>
                <mc:Fallback>
                  <p:oleObj name="Image" r:id="rId3" imgW="1460317" imgH="113015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6" y="255"/>
                          <a:ext cx="816"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5" name="Object 11"/>
            <p:cNvGraphicFramePr>
              <a:graphicFrameLocks noChangeAspect="1"/>
            </p:cNvGraphicFramePr>
            <p:nvPr/>
          </p:nvGraphicFramePr>
          <p:xfrm>
            <a:off x="0" y="255"/>
            <a:ext cx="361" cy="489"/>
          </p:xfrm>
          <a:graphic>
            <a:graphicData uri="http://schemas.openxmlformats.org/presentationml/2006/ole">
              <mc:AlternateContent xmlns:mc="http://schemas.openxmlformats.org/markup-compatibility/2006">
                <mc:Choice xmlns:v="urn:schemas-microsoft-com:vml" Requires="v">
                  <p:oleObj spid="_x0000_s28747" name="Image" r:id="rId5" imgW="6349206" imgH="11187302" progId="">
                    <p:embed/>
                  </p:oleObj>
                </mc:Choice>
                <mc:Fallback>
                  <p:oleObj name="Image" r:id="rId5" imgW="6349206" imgH="1118730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55"/>
                          <a:ext cx="361"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7" name="Object 13"/>
            <p:cNvGraphicFramePr>
              <a:graphicFrameLocks noChangeAspect="1"/>
            </p:cNvGraphicFramePr>
            <p:nvPr/>
          </p:nvGraphicFramePr>
          <p:xfrm>
            <a:off x="294" y="255"/>
            <a:ext cx="681" cy="499"/>
          </p:xfrm>
          <a:graphic>
            <a:graphicData uri="http://schemas.openxmlformats.org/presentationml/2006/ole">
              <mc:AlternateContent xmlns:mc="http://schemas.openxmlformats.org/markup-compatibility/2006">
                <mc:Choice xmlns:v="urn:schemas-microsoft-com:vml" Requires="v">
                  <p:oleObj spid="_x0000_s28748" name="Image" r:id="rId7" imgW="3644444" imgH="3060317" progId="">
                    <p:embed/>
                  </p:oleObj>
                </mc:Choice>
                <mc:Fallback>
                  <p:oleObj name="Image" r:id="rId7" imgW="3644444" imgH="3060317"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 y="255"/>
                          <a:ext cx="681"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4" name="Object 10"/>
            <p:cNvGraphicFramePr>
              <a:graphicFrameLocks noChangeAspect="1"/>
            </p:cNvGraphicFramePr>
            <p:nvPr/>
          </p:nvGraphicFramePr>
          <p:xfrm>
            <a:off x="3243" y="255"/>
            <a:ext cx="634" cy="489"/>
          </p:xfrm>
          <a:graphic>
            <a:graphicData uri="http://schemas.openxmlformats.org/presentationml/2006/ole">
              <mc:AlternateContent xmlns:mc="http://schemas.openxmlformats.org/markup-compatibility/2006">
                <mc:Choice xmlns:v="urn:schemas-microsoft-com:vml" Requires="v">
                  <p:oleObj spid="_x0000_s28749" name="Image" r:id="rId9" imgW="1269841" imgH="1460317" progId="">
                    <p:embed/>
                  </p:oleObj>
                </mc:Choice>
                <mc:Fallback>
                  <p:oleObj name="Image" r:id="rId9" imgW="1269841" imgH="1460317"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43" y="255"/>
                          <a:ext cx="634"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66" name="Object 22"/>
            <p:cNvGraphicFramePr>
              <a:graphicFrameLocks noChangeAspect="1"/>
            </p:cNvGraphicFramePr>
            <p:nvPr/>
          </p:nvGraphicFramePr>
          <p:xfrm>
            <a:off x="1746" y="255"/>
            <a:ext cx="680" cy="484"/>
          </p:xfrm>
          <a:graphic>
            <a:graphicData uri="http://schemas.openxmlformats.org/presentationml/2006/ole">
              <mc:AlternateContent xmlns:mc="http://schemas.openxmlformats.org/markup-compatibility/2006">
                <mc:Choice xmlns:v="urn:schemas-microsoft-com:vml" Requires="v">
                  <p:oleObj spid="_x0000_s28750" name="Image" r:id="rId11" imgW="2158730" imgH="1536508" progId="">
                    <p:embed/>
                  </p:oleObj>
                </mc:Choice>
                <mc:Fallback>
                  <p:oleObj name="Image" r:id="rId11" imgW="2158730" imgH="1536508"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46" y="255"/>
                          <a:ext cx="680" cy="4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69" name="Object 25"/>
            <p:cNvGraphicFramePr>
              <a:graphicFrameLocks noChangeAspect="1"/>
            </p:cNvGraphicFramePr>
            <p:nvPr/>
          </p:nvGraphicFramePr>
          <p:xfrm>
            <a:off x="975" y="255"/>
            <a:ext cx="772" cy="489"/>
          </p:xfrm>
          <a:graphic>
            <a:graphicData uri="http://schemas.openxmlformats.org/presentationml/2006/ole">
              <mc:AlternateContent xmlns:mc="http://schemas.openxmlformats.org/markup-compatibility/2006">
                <mc:Choice xmlns:v="urn:schemas-microsoft-com:vml" Requires="v">
                  <p:oleObj spid="_x0000_s28751" name="Image" r:id="rId13" imgW="1142454" imgH="723554" progId="">
                    <p:embed/>
                  </p:oleObj>
                </mc:Choice>
                <mc:Fallback>
                  <p:oleObj name="Image" r:id="rId13" imgW="1142454" imgH="723554"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75" y="255"/>
                          <a:ext cx="772"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6" name="Object 12"/>
            <p:cNvGraphicFramePr>
              <a:graphicFrameLocks noChangeAspect="1"/>
            </p:cNvGraphicFramePr>
            <p:nvPr/>
          </p:nvGraphicFramePr>
          <p:xfrm>
            <a:off x="3833" y="255"/>
            <a:ext cx="1134" cy="487"/>
          </p:xfrm>
          <a:graphic>
            <a:graphicData uri="http://schemas.openxmlformats.org/presentationml/2006/ole">
              <mc:AlternateContent xmlns:mc="http://schemas.openxmlformats.org/markup-compatibility/2006">
                <mc:Choice xmlns:v="urn:schemas-microsoft-com:vml" Requires="v">
                  <p:oleObj spid="_x0000_s28752" name="Image" r:id="rId15" imgW="12698413" imgH="6819048" progId="">
                    <p:embed/>
                  </p:oleObj>
                </mc:Choice>
                <mc:Fallback>
                  <p:oleObj name="Image" r:id="rId15" imgW="12698413" imgH="6819048"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33" y="255"/>
                          <a:ext cx="1134"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0" name="Object 6">
              <a:hlinkClick r:id="" action="ppaction://hlinkshowjump?jump=nextslide"/>
            </p:cNvPr>
            <p:cNvGraphicFramePr>
              <a:graphicFrameLocks noChangeAspect="1"/>
            </p:cNvGraphicFramePr>
            <p:nvPr/>
          </p:nvGraphicFramePr>
          <p:xfrm>
            <a:off x="4921" y="255"/>
            <a:ext cx="839" cy="489"/>
          </p:xfrm>
          <a:graphic>
            <a:graphicData uri="http://schemas.openxmlformats.org/presentationml/2006/ole">
              <mc:AlternateContent xmlns:mc="http://schemas.openxmlformats.org/markup-compatibility/2006">
                <mc:Choice xmlns:v="urn:schemas-microsoft-com:vml" Requires="v">
                  <p:oleObj spid="_x0000_s28753" name="Image" r:id="rId17" imgW="1523272" imgH="977778" progId="">
                    <p:embed/>
                  </p:oleObj>
                </mc:Choice>
                <mc:Fallback>
                  <p:oleObj name="Image" r:id="rId17" imgW="1523272" imgH="977778" progId="">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21" y="255"/>
                          <a:ext cx="839"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pSp>
      <p:grpSp>
        <p:nvGrpSpPr>
          <p:cNvPr id="3" name="Group 43"/>
          <p:cNvGrpSpPr>
            <a:grpSpLocks/>
          </p:cNvGrpSpPr>
          <p:nvPr/>
        </p:nvGrpSpPr>
        <p:grpSpPr bwMode="auto">
          <a:xfrm>
            <a:off x="539750" y="1052513"/>
            <a:ext cx="8281988" cy="3673475"/>
            <a:chOff x="385" y="663"/>
            <a:chExt cx="5217" cy="2314"/>
          </a:xfrm>
        </p:grpSpPr>
        <p:sp>
          <p:nvSpPr>
            <p:cNvPr id="6182" name="Text Box 38"/>
            <p:cNvSpPr txBox="1">
              <a:spLocks noChangeArrowheads="1"/>
            </p:cNvSpPr>
            <p:nvPr/>
          </p:nvSpPr>
          <p:spPr bwMode="auto">
            <a:xfrm>
              <a:off x="657" y="799"/>
              <a:ext cx="4627" cy="1891"/>
            </a:xfrm>
            <a:prstGeom prst="rect">
              <a:avLst/>
            </a:prstGeom>
            <a:noFill/>
            <a:ln w="9525">
              <a:noFill/>
              <a:miter lim="800000"/>
              <a:headEnd/>
              <a:tailEnd/>
            </a:ln>
            <a:effectLst/>
          </p:spPr>
          <p:txBody>
            <a:bodyPr>
              <a:spAutoFit/>
            </a:bodyPr>
            <a:lstStyle/>
            <a:p>
              <a:pPr>
                <a:lnSpc>
                  <a:spcPct val="110000"/>
                </a:lnSpc>
                <a:spcBef>
                  <a:spcPct val="50000"/>
                </a:spcBef>
              </a:pPr>
              <a:r>
                <a:rPr lang="en-US" sz="4500" b="1" dirty="0" smtClean="0">
                  <a:solidFill>
                    <a:srgbClr val="000066"/>
                  </a:solidFill>
                  <a:latin typeface="Verdana" pitchFamily="34" charset="0"/>
                </a:rPr>
                <a:t>¿Qu</a:t>
              </a:r>
              <a:r>
                <a:rPr lang="es-ES" sz="4500" b="1" dirty="0" smtClean="0">
                  <a:solidFill>
                    <a:srgbClr val="000066"/>
                  </a:solidFill>
                  <a:latin typeface="Verdana" pitchFamily="34" charset="0"/>
                </a:rPr>
                <a:t>é es </a:t>
              </a:r>
              <a:r>
                <a:rPr lang="en-US" sz="4500" b="1" dirty="0" err="1" smtClean="0">
                  <a:solidFill>
                    <a:srgbClr val="000066"/>
                  </a:solidFill>
                  <a:latin typeface="Verdana" pitchFamily="34" charset="0"/>
                </a:rPr>
                <a:t>Etnografía</a:t>
              </a:r>
              <a:r>
                <a:rPr lang="en-US" sz="4500" b="1" dirty="0" smtClean="0">
                  <a:solidFill>
                    <a:srgbClr val="000066"/>
                  </a:solidFill>
                  <a:latin typeface="Verdana" pitchFamily="34" charset="0"/>
                </a:rPr>
                <a:t>?</a:t>
              </a:r>
              <a:r>
                <a:rPr lang="en-US" sz="4500" dirty="0" smtClean="0">
                  <a:solidFill>
                    <a:srgbClr val="000066"/>
                  </a:solidFill>
                  <a:latin typeface="Verdana" pitchFamily="34" charset="0"/>
                </a:rPr>
                <a:t>:</a:t>
              </a:r>
              <a:endParaRPr lang="en-US" sz="4500" dirty="0">
                <a:solidFill>
                  <a:srgbClr val="000066"/>
                </a:solidFill>
                <a:latin typeface="Verdana" pitchFamily="34" charset="0"/>
              </a:endParaRPr>
            </a:p>
            <a:p>
              <a:pPr>
                <a:lnSpc>
                  <a:spcPct val="110000"/>
                </a:lnSpc>
                <a:spcBef>
                  <a:spcPct val="50000"/>
                </a:spcBef>
              </a:pPr>
              <a:r>
                <a:rPr lang="en-US" sz="2800" dirty="0" err="1" smtClean="0">
                  <a:latin typeface="Verdana" pitchFamily="34" charset="0"/>
                </a:rPr>
                <a:t>Implica</a:t>
              </a:r>
              <a:r>
                <a:rPr lang="en-US" sz="2800" dirty="0" smtClean="0">
                  <a:latin typeface="Verdana" pitchFamily="34" charset="0"/>
                </a:rPr>
                <a:t> </a:t>
              </a:r>
              <a:r>
                <a:rPr lang="en-US" sz="2800" dirty="0">
                  <a:latin typeface="Verdana" pitchFamily="34" charset="0"/>
                </a:rPr>
                <a:t>la </a:t>
              </a:r>
              <a:r>
                <a:rPr lang="en-US" sz="2800" dirty="0" err="1">
                  <a:latin typeface="Verdana" pitchFamily="34" charset="0"/>
                </a:rPr>
                <a:t>participación</a:t>
              </a:r>
              <a:r>
                <a:rPr lang="en-US" sz="2800" dirty="0">
                  <a:latin typeface="Verdana" pitchFamily="34" charset="0"/>
                </a:rPr>
                <a:t> </a:t>
              </a:r>
              <a:r>
                <a:rPr lang="en-US" sz="2800" dirty="0" err="1">
                  <a:latin typeface="Verdana" pitchFamily="34" charset="0"/>
                </a:rPr>
                <a:t>o</a:t>
              </a:r>
              <a:r>
                <a:rPr lang="en-US" sz="2800" dirty="0">
                  <a:latin typeface="Verdana" pitchFamily="34" charset="0"/>
                </a:rPr>
                <a:t> </a:t>
              </a:r>
              <a:r>
                <a:rPr lang="en-US" sz="2800" dirty="0" err="1" smtClean="0">
                  <a:latin typeface="Verdana" pitchFamily="34" charset="0"/>
                </a:rPr>
                <a:t>involucramiento</a:t>
              </a:r>
              <a:r>
                <a:rPr lang="en-US" sz="2800" dirty="0" smtClean="0">
                  <a:latin typeface="Verdana" pitchFamily="34" charset="0"/>
                </a:rPr>
                <a:t> </a:t>
              </a:r>
              <a:r>
                <a:rPr lang="en-US" sz="2800" dirty="0">
                  <a:latin typeface="Verdana" pitchFamily="34" charset="0"/>
                </a:rPr>
                <a:t>en la </a:t>
              </a:r>
              <a:r>
                <a:rPr lang="en-US" sz="2800" dirty="0" err="1">
                  <a:latin typeface="Verdana" pitchFamily="34" charset="0"/>
                </a:rPr>
                <a:t>vida</a:t>
              </a:r>
              <a:r>
                <a:rPr lang="en-US" sz="2800" dirty="0">
                  <a:latin typeface="Verdana" pitchFamily="34" charset="0"/>
                </a:rPr>
                <a:t> </a:t>
              </a:r>
              <a:r>
                <a:rPr lang="en-US" sz="2800" dirty="0" err="1">
                  <a:latin typeface="Verdana" pitchFamily="34" charset="0"/>
                </a:rPr>
                <a:t>diaria</a:t>
              </a:r>
              <a:r>
                <a:rPr lang="en-US" sz="2800" dirty="0">
                  <a:latin typeface="Verdana" pitchFamily="34" charset="0"/>
                </a:rPr>
                <a:t> de la </a:t>
              </a:r>
              <a:r>
                <a:rPr lang="en-US" sz="2800" dirty="0" err="1">
                  <a:latin typeface="Verdana" pitchFamily="34" charset="0"/>
                </a:rPr>
                <a:t>gente</a:t>
              </a:r>
              <a:r>
                <a:rPr lang="en-US" sz="2800" dirty="0">
                  <a:latin typeface="Verdana" pitchFamily="34" charset="0"/>
                </a:rPr>
                <a:t>, </a:t>
              </a:r>
              <a:r>
                <a:rPr lang="en-US" sz="2800" dirty="0" err="1">
                  <a:latin typeface="Verdana" pitchFamily="34" charset="0"/>
                </a:rPr>
                <a:t>por</a:t>
              </a:r>
              <a:r>
                <a:rPr lang="en-US" sz="2800" dirty="0">
                  <a:latin typeface="Verdana" pitchFamily="34" charset="0"/>
                </a:rPr>
                <a:t> un </a:t>
              </a:r>
              <a:r>
                <a:rPr lang="en-US" sz="2800" dirty="0" err="1">
                  <a:latin typeface="Verdana" pitchFamily="34" charset="0"/>
                </a:rPr>
                <a:t>período</a:t>
              </a:r>
              <a:r>
                <a:rPr lang="en-US" sz="2800" dirty="0">
                  <a:latin typeface="Verdana" pitchFamily="34" charset="0"/>
                </a:rPr>
                <a:t> </a:t>
              </a:r>
              <a:r>
                <a:rPr lang="en-US" sz="2800" dirty="0" err="1">
                  <a:latin typeface="Verdana" pitchFamily="34" charset="0"/>
                </a:rPr>
                <a:t>determinado</a:t>
              </a:r>
              <a:r>
                <a:rPr lang="en-US" sz="2800" dirty="0">
                  <a:latin typeface="Verdana" pitchFamily="34" charset="0"/>
                </a:rPr>
                <a:t> de </a:t>
              </a:r>
              <a:r>
                <a:rPr lang="en-US" sz="2800" dirty="0" err="1">
                  <a:latin typeface="Verdana" pitchFamily="34" charset="0"/>
                </a:rPr>
                <a:t>tiempo</a:t>
              </a:r>
              <a:r>
                <a:rPr lang="en-US" sz="2800" dirty="0">
                  <a:latin typeface="Verdana" pitchFamily="34" charset="0"/>
                </a:rPr>
                <a:t>.</a:t>
              </a:r>
              <a:r>
                <a:rPr lang="en-US" sz="2400" dirty="0">
                  <a:latin typeface="Verdana" pitchFamily="34" charset="0"/>
                </a:rPr>
                <a:t>  </a:t>
              </a:r>
            </a:p>
          </p:txBody>
        </p:sp>
        <p:sp>
          <p:nvSpPr>
            <p:cNvPr id="6183" name="Line 39"/>
            <p:cNvSpPr>
              <a:spLocks noChangeShapeType="1"/>
            </p:cNvSpPr>
            <p:nvPr/>
          </p:nvSpPr>
          <p:spPr bwMode="auto">
            <a:xfrm>
              <a:off x="385" y="754"/>
              <a:ext cx="3856" cy="0"/>
            </a:xfrm>
            <a:prstGeom prst="line">
              <a:avLst/>
            </a:prstGeom>
            <a:noFill/>
            <a:ln w="9525">
              <a:solidFill>
                <a:schemeClr val="tx1"/>
              </a:solidFill>
              <a:round/>
              <a:headEnd/>
              <a:tailEnd/>
            </a:ln>
            <a:effectLst/>
          </p:spPr>
          <p:txBody>
            <a:bodyPr/>
            <a:lstStyle/>
            <a:p>
              <a:endParaRPr lang="es-MX"/>
            </a:p>
          </p:txBody>
        </p:sp>
        <p:sp>
          <p:nvSpPr>
            <p:cNvPr id="6184" name="Line 40"/>
            <p:cNvSpPr>
              <a:spLocks noChangeShapeType="1"/>
            </p:cNvSpPr>
            <p:nvPr/>
          </p:nvSpPr>
          <p:spPr bwMode="auto">
            <a:xfrm>
              <a:off x="567" y="663"/>
              <a:ext cx="0" cy="1724"/>
            </a:xfrm>
            <a:prstGeom prst="line">
              <a:avLst/>
            </a:prstGeom>
            <a:noFill/>
            <a:ln w="9525">
              <a:solidFill>
                <a:schemeClr val="tx1"/>
              </a:solidFill>
              <a:round/>
              <a:headEnd/>
              <a:tailEnd/>
            </a:ln>
            <a:effectLst/>
          </p:spPr>
          <p:txBody>
            <a:bodyPr/>
            <a:lstStyle/>
            <a:p>
              <a:endParaRPr lang="es-MX"/>
            </a:p>
          </p:txBody>
        </p:sp>
        <p:sp>
          <p:nvSpPr>
            <p:cNvPr id="6185" name="Line 41"/>
            <p:cNvSpPr>
              <a:spLocks noChangeShapeType="1"/>
            </p:cNvSpPr>
            <p:nvPr/>
          </p:nvSpPr>
          <p:spPr bwMode="auto">
            <a:xfrm>
              <a:off x="1655" y="2886"/>
              <a:ext cx="3947" cy="0"/>
            </a:xfrm>
            <a:prstGeom prst="line">
              <a:avLst/>
            </a:prstGeom>
            <a:noFill/>
            <a:ln w="9525">
              <a:solidFill>
                <a:schemeClr val="tx1"/>
              </a:solidFill>
              <a:round/>
              <a:headEnd/>
              <a:tailEnd/>
            </a:ln>
            <a:effectLst/>
          </p:spPr>
          <p:txBody>
            <a:bodyPr/>
            <a:lstStyle/>
            <a:p>
              <a:endParaRPr lang="es-MX"/>
            </a:p>
          </p:txBody>
        </p:sp>
        <p:sp>
          <p:nvSpPr>
            <p:cNvPr id="6186" name="Line 42"/>
            <p:cNvSpPr>
              <a:spLocks noChangeShapeType="1"/>
            </p:cNvSpPr>
            <p:nvPr/>
          </p:nvSpPr>
          <p:spPr bwMode="auto">
            <a:xfrm>
              <a:off x="5375" y="1026"/>
              <a:ext cx="0" cy="1951"/>
            </a:xfrm>
            <a:prstGeom prst="line">
              <a:avLst/>
            </a:prstGeom>
            <a:noFill/>
            <a:ln w="9525">
              <a:solidFill>
                <a:schemeClr val="tx1"/>
              </a:solidFill>
              <a:round/>
              <a:headEnd/>
              <a:tailEnd/>
            </a:ln>
            <a:effectLst/>
          </p:spPr>
          <p:txBody>
            <a:bodyPr/>
            <a:lstStyle/>
            <a:p>
              <a:endParaRPr lang="es-MX"/>
            </a:p>
          </p:txBody>
        </p:sp>
      </p:grpSp>
      <p:sp>
        <p:nvSpPr>
          <p:cNvPr id="4" name="Marcador de número de diapositiva 3"/>
          <p:cNvSpPr>
            <a:spLocks noGrp="1"/>
          </p:cNvSpPr>
          <p:nvPr>
            <p:ph type="sldNum" sz="quarter" idx="12"/>
          </p:nvPr>
        </p:nvSpPr>
        <p:spPr/>
        <p:txBody>
          <a:bodyPr/>
          <a:lstStyle/>
          <a:p>
            <a:fld id="{C18706D0-A90B-8941-9C39-F025606A4DA5}" type="slidenum">
              <a:rPr lang="es-ES" smtClean="0"/>
              <a:t>6</a:t>
            </a:fld>
            <a:endParaRPr lang="es-ES"/>
          </a:p>
        </p:txBody>
      </p:sp>
    </p:spTree>
    <p:extLst>
      <p:ext uri="{BB962C8B-B14F-4D97-AF65-F5344CB8AC3E}">
        <p14:creationId xmlns:p14="http://schemas.microsoft.com/office/powerpoint/2010/main" val="2850510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307" name="Line 3"/>
          <p:cNvSpPr>
            <a:spLocks noChangeShapeType="1"/>
          </p:cNvSpPr>
          <p:nvPr/>
        </p:nvSpPr>
        <p:spPr bwMode="auto">
          <a:xfrm>
            <a:off x="0" y="6453188"/>
            <a:ext cx="9144000" cy="0"/>
          </a:xfrm>
          <a:prstGeom prst="line">
            <a:avLst/>
          </a:prstGeom>
          <a:noFill/>
          <a:ln w="19050">
            <a:solidFill>
              <a:srgbClr val="5F5F5F"/>
            </a:solidFill>
            <a:round/>
            <a:headEnd/>
            <a:tailEnd/>
          </a:ln>
          <a:effectLst/>
        </p:spPr>
        <p:txBody>
          <a:bodyPr/>
          <a:lstStyle/>
          <a:p>
            <a:endParaRPr lang="es-MX"/>
          </a:p>
        </p:txBody>
      </p:sp>
      <p:grpSp>
        <p:nvGrpSpPr>
          <p:cNvPr id="2" name="Group 4"/>
          <p:cNvGrpSpPr>
            <a:grpSpLocks/>
          </p:cNvGrpSpPr>
          <p:nvPr/>
        </p:nvGrpSpPr>
        <p:grpSpPr bwMode="auto">
          <a:xfrm>
            <a:off x="0" y="5661025"/>
            <a:ext cx="9144000" cy="1196975"/>
            <a:chOff x="0" y="255"/>
            <a:chExt cx="5760" cy="499"/>
          </a:xfrm>
        </p:grpSpPr>
        <p:graphicFrame>
          <p:nvGraphicFramePr>
            <p:cNvPr id="610309" name="Object 5"/>
            <p:cNvGraphicFramePr>
              <a:graphicFrameLocks noChangeAspect="1"/>
            </p:cNvGraphicFramePr>
            <p:nvPr/>
          </p:nvGraphicFramePr>
          <p:xfrm>
            <a:off x="2426" y="255"/>
            <a:ext cx="816" cy="487"/>
          </p:xfrm>
          <a:graphic>
            <a:graphicData uri="http://schemas.openxmlformats.org/presentationml/2006/ole">
              <mc:AlternateContent xmlns:mc="http://schemas.openxmlformats.org/markup-compatibility/2006">
                <mc:Choice xmlns:v="urn:schemas-microsoft-com:vml" Requires="v">
                  <p:oleObj spid="_x0000_s29770" name="Image" r:id="rId3" imgW="1460317" imgH="1130159" progId="">
                    <p:embed/>
                  </p:oleObj>
                </mc:Choice>
                <mc:Fallback>
                  <p:oleObj name="Image" r:id="rId3" imgW="1460317" imgH="113015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6" y="255"/>
                          <a:ext cx="816"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0" name="Object 6"/>
            <p:cNvGraphicFramePr>
              <a:graphicFrameLocks noChangeAspect="1"/>
            </p:cNvGraphicFramePr>
            <p:nvPr/>
          </p:nvGraphicFramePr>
          <p:xfrm>
            <a:off x="0" y="255"/>
            <a:ext cx="361" cy="489"/>
          </p:xfrm>
          <a:graphic>
            <a:graphicData uri="http://schemas.openxmlformats.org/presentationml/2006/ole">
              <mc:AlternateContent xmlns:mc="http://schemas.openxmlformats.org/markup-compatibility/2006">
                <mc:Choice xmlns:v="urn:schemas-microsoft-com:vml" Requires="v">
                  <p:oleObj spid="_x0000_s29771" name="Image" r:id="rId5" imgW="6349206" imgH="11187302" progId="">
                    <p:embed/>
                  </p:oleObj>
                </mc:Choice>
                <mc:Fallback>
                  <p:oleObj name="Image" r:id="rId5" imgW="6349206" imgH="1118730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55"/>
                          <a:ext cx="361"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1" name="Object 7"/>
            <p:cNvGraphicFramePr>
              <a:graphicFrameLocks noChangeAspect="1"/>
            </p:cNvGraphicFramePr>
            <p:nvPr/>
          </p:nvGraphicFramePr>
          <p:xfrm>
            <a:off x="294" y="255"/>
            <a:ext cx="681" cy="499"/>
          </p:xfrm>
          <a:graphic>
            <a:graphicData uri="http://schemas.openxmlformats.org/presentationml/2006/ole">
              <mc:AlternateContent xmlns:mc="http://schemas.openxmlformats.org/markup-compatibility/2006">
                <mc:Choice xmlns:v="urn:schemas-microsoft-com:vml" Requires="v">
                  <p:oleObj spid="_x0000_s29772" name="Image" r:id="rId7" imgW="3644444" imgH="3060317" progId="">
                    <p:embed/>
                  </p:oleObj>
                </mc:Choice>
                <mc:Fallback>
                  <p:oleObj name="Image" r:id="rId7" imgW="3644444" imgH="3060317"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 y="255"/>
                          <a:ext cx="681"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2" name="Object 8"/>
            <p:cNvGraphicFramePr>
              <a:graphicFrameLocks noChangeAspect="1"/>
            </p:cNvGraphicFramePr>
            <p:nvPr/>
          </p:nvGraphicFramePr>
          <p:xfrm>
            <a:off x="3243" y="255"/>
            <a:ext cx="634" cy="489"/>
          </p:xfrm>
          <a:graphic>
            <a:graphicData uri="http://schemas.openxmlformats.org/presentationml/2006/ole">
              <mc:AlternateContent xmlns:mc="http://schemas.openxmlformats.org/markup-compatibility/2006">
                <mc:Choice xmlns:v="urn:schemas-microsoft-com:vml" Requires="v">
                  <p:oleObj spid="_x0000_s29773" name="Image" r:id="rId9" imgW="1269841" imgH="1460317" progId="">
                    <p:embed/>
                  </p:oleObj>
                </mc:Choice>
                <mc:Fallback>
                  <p:oleObj name="Image" r:id="rId9" imgW="1269841" imgH="1460317"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43" y="255"/>
                          <a:ext cx="634"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3" name="Object 9"/>
            <p:cNvGraphicFramePr>
              <a:graphicFrameLocks noChangeAspect="1"/>
            </p:cNvGraphicFramePr>
            <p:nvPr/>
          </p:nvGraphicFramePr>
          <p:xfrm>
            <a:off x="1746" y="255"/>
            <a:ext cx="680" cy="484"/>
          </p:xfrm>
          <a:graphic>
            <a:graphicData uri="http://schemas.openxmlformats.org/presentationml/2006/ole">
              <mc:AlternateContent xmlns:mc="http://schemas.openxmlformats.org/markup-compatibility/2006">
                <mc:Choice xmlns:v="urn:schemas-microsoft-com:vml" Requires="v">
                  <p:oleObj spid="_x0000_s29774" name="Image" r:id="rId11" imgW="2158730" imgH="1536508" progId="">
                    <p:embed/>
                  </p:oleObj>
                </mc:Choice>
                <mc:Fallback>
                  <p:oleObj name="Image" r:id="rId11" imgW="2158730" imgH="1536508"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46" y="255"/>
                          <a:ext cx="680" cy="4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4" name="Object 10"/>
            <p:cNvGraphicFramePr>
              <a:graphicFrameLocks noChangeAspect="1"/>
            </p:cNvGraphicFramePr>
            <p:nvPr/>
          </p:nvGraphicFramePr>
          <p:xfrm>
            <a:off x="975" y="255"/>
            <a:ext cx="772" cy="489"/>
          </p:xfrm>
          <a:graphic>
            <a:graphicData uri="http://schemas.openxmlformats.org/presentationml/2006/ole">
              <mc:AlternateContent xmlns:mc="http://schemas.openxmlformats.org/markup-compatibility/2006">
                <mc:Choice xmlns:v="urn:schemas-microsoft-com:vml" Requires="v">
                  <p:oleObj spid="_x0000_s29775" name="Image" r:id="rId13" imgW="1142454" imgH="723554" progId="">
                    <p:embed/>
                  </p:oleObj>
                </mc:Choice>
                <mc:Fallback>
                  <p:oleObj name="Image" r:id="rId13" imgW="1142454" imgH="723554"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75" y="255"/>
                          <a:ext cx="772"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5" name="Object 11"/>
            <p:cNvGraphicFramePr>
              <a:graphicFrameLocks noChangeAspect="1"/>
            </p:cNvGraphicFramePr>
            <p:nvPr/>
          </p:nvGraphicFramePr>
          <p:xfrm>
            <a:off x="3833" y="255"/>
            <a:ext cx="1134" cy="487"/>
          </p:xfrm>
          <a:graphic>
            <a:graphicData uri="http://schemas.openxmlformats.org/presentationml/2006/ole">
              <mc:AlternateContent xmlns:mc="http://schemas.openxmlformats.org/markup-compatibility/2006">
                <mc:Choice xmlns:v="urn:schemas-microsoft-com:vml" Requires="v">
                  <p:oleObj spid="_x0000_s29776" name="Image" r:id="rId15" imgW="12698413" imgH="6819048" progId="">
                    <p:embed/>
                  </p:oleObj>
                </mc:Choice>
                <mc:Fallback>
                  <p:oleObj name="Image" r:id="rId15" imgW="12698413" imgH="6819048"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33" y="255"/>
                          <a:ext cx="1134"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0316" name="Object 12">
              <a:hlinkClick r:id="" action="ppaction://hlinkshowjump?jump=nextslide"/>
            </p:cNvPr>
            <p:cNvGraphicFramePr>
              <a:graphicFrameLocks noChangeAspect="1"/>
            </p:cNvGraphicFramePr>
            <p:nvPr/>
          </p:nvGraphicFramePr>
          <p:xfrm>
            <a:off x="4921" y="255"/>
            <a:ext cx="839" cy="489"/>
          </p:xfrm>
          <a:graphic>
            <a:graphicData uri="http://schemas.openxmlformats.org/presentationml/2006/ole">
              <mc:AlternateContent xmlns:mc="http://schemas.openxmlformats.org/markup-compatibility/2006">
                <mc:Choice xmlns:v="urn:schemas-microsoft-com:vml" Requires="v">
                  <p:oleObj spid="_x0000_s29777" name="Image" r:id="rId17" imgW="1523272" imgH="977778" progId="">
                    <p:embed/>
                  </p:oleObj>
                </mc:Choice>
                <mc:Fallback>
                  <p:oleObj name="Image" r:id="rId17" imgW="1523272" imgH="977778" progId="">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21" y="255"/>
                          <a:ext cx="839"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pSp>
      <p:grpSp>
        <p:nvGrpSpPr>
          <p:cNvPr id="3" name="Group 18"/>
          <p:cNvGrpSpPr>
            <a:grpSpLocks/>
          </p:cNvGrpSpPr>
          <p:nvPr/>
        </p:nvGrpSpPr>
        <p:grpSpPr bwMode="auto">
          <a:xfrm>
            <a:off x="900113" y="981075"/>
            <a:ext cx="7200900" cy="3816350"/>
            <a:chOff x="657" y="618"/>
            <a:chExt cx="4536" cy="2404"/>
          </a:xfrm>
        </p:grpSpPr>
        <p:sp>
          <p:nvSpPr>
            <p:cNvPr id="610317" name="Text Box 13"/>
            <p:cNvSpPr txBox="1">
              <a:spLocks noChangeArrowheads="1"/>
            </p:cNvSpPr>
            <p:nvPr/>
          </p:nvSpPr>
          <p:spPr bwMode="auto">
            <a:xfrm>
              <a:off x="1111" y="935"/>
              <a:ext cx="3888" cy="2053"/>
            </a:xfrm>
            <a:prstGeom prst="rect">
              <a:avLst/>
            </a:prstGeom>
            <a:noFill/>
            <a:ln w="9525">
              <a:noFill/>
              <a:miter lim="800000"/>
              <a:headEnd/>
              <a:tailEnd/>
            </a:ln>
            <a:effectLst/>
          </p:spPr>
          <p:txBody>
            <a:bodyPr>
              <a:spAutoFit/>
            </a:bodyPr>
            <a:lstStyle/>
            <a:p>
              <a:pPr>
                <a:lnSpc>
                  <a:spcPct val="110000"/>
                </a:lnSpc>
                <a:spcBef>
                  <a:spcPct val="50000"/>
                </a:spcBef>
              </a:pPr>
              <a:r>
                <a:rPr lang="en-US" sz="2800" dirty="0" err="1">
                  <a:latin typeface="Tahoma" charset="0"/>
                </a:rPr>
                <a:t>Observando</a:t>
              </a:r>
              <a:r>
                <a:rPr lang="en-US" sz="2800" dirty="0">
                  <a:latin typeface="Tahoma" charset="0"/>
                </a:rPr>
                <a:t> lo </a:t>
              </a:r>
              <a:r>
                <a:rPr lang="en-US" sz="2800" dirty="0" err="1">
                  <a:latin typeface="Tahoma" charset="0"/>
                </a:rPr>
                <a:t>que</a:t>
              </a:r>
              <a:r>
                <a:rPr lang="en-US" sz="2800" dirty="0">
                  <a:latin typeface="Tahoma" charset="0"/>
                </a:rPr>
                <a:t> </a:t>
              </a:r>
              <a:r>
                <a:rPr lang="en-US" sz="2800" dirty="0" err="1">
                  <a:latin typeface="Tahoma" charset="0"/>
                </a:rPr>
                <a:t>pasa</a:t>
              </a:r>
              <a:r>
                <a:rPr lang="en-US" sz="2800" dirty="0">
                  <a:latin typeface="Tahoma" charset="0"/>
                </a:rPr>
                <a:t>, </a:t>
              </a:r>
              <a:r>
                <a:rPr lang="en-US" sz="2800" dirty="0" err="1">
                  <a:latin typeface="Tahoma" charset="0"/>
                </a:rPr>
                <a:t>escuchando</a:t>
              </a:r>
              <a:r>
                <a:rPr lang="en-US" sz="2800" dirty="0">
                  <a:latin typeface="Tahoma" charset="0"/>
                </a:rPr>
                <a:t> lo </a:t>
              </a:r>
              <a:r>
                <a:rPr lang="en-US" sz="2800" dirty="0" err="1">
                  <a:latin typeface="Tahoma" charset="0"/>
                </a:rPr>
                <a:t>que</a:t>
              </a:r>
              <a:r>
                <a:rPr lang="en-US" sz="2800" dirty="0">
                  <a:latin typeface="Tahoma" charset="0"/>
                </a:rPr>
                <a:t> se dice y </a:t>
              </a:r>
              <a:r>
                <a:rPr lang="en-US" sz="2800" dirty="0" err="1">
                  <a:latin typeface="Tahoma" charset="0"/>
                </a:rPr>
                <a:t>haciendo</a:t>
              </a:r>
              <a:r>
                <a:rPr lang="en-US" sz="2800" dirty="0">
                  <a:latin typeface="Tahoma" charset="0"/>
                </a:rPr>
                <a:t> </a:t>
              </a:r>
              <a:r>
                <a:rPr lang="en-US" sz="2800" dirty="0" err="1">
                  <a:latin typeface="Tahoma" charset="0"/>
                </a:rPr>
                <a:t>preguntas</a:t>
              </a:r>
              <a:r>
                <a:rPr lang="en-US" sz="2800" dirty="0">
                  <a:latin typeface="Tahoma" charset="0"/>
                </a:rPr>
                <a:t> –de </a:t>
              </a:r>
              <a:r>
                <a:rPr lang="en-US" sz="2800" dirty="0" err="1">
                  <a:latin typeface="Tahoma" charset="0"/>
                </a:rPr>
                <a:t>hecho</a:t>
              </a:r>
              <a:r>
                <a:rPr lang="en-US" sz="2800" dirty="0">
                  <a:latin typeface="Tahoma" charset="0"/>
                </a:rPr>
                <a:t>, </a:t>
              </a:r>
              <a:r>
                <a:rPr lang="en-US" sz="2800" dirty="0" err="1">
                  <a:latin typeface="Tahoma" charset="0"/>
                </a:rPr>
                <a:t>recolectando</a:t>
              </a:r>
              <a:r>
                <a:rPr lang="en-US" sz="2800" dirty="0">
                  <a:latin typeface="Tahoma" charset="0"/>
                </a:rPr>
                <a:t> </a:t>
              </a:r>
              <a:r>
                <a:rPr lang="en-US" sz="2800" dirty="0" err="1">
                  <a:latin typeface="Tahoma" charset="0"/>
                </a:rPr>
                <a:t>toda</a:t>
              </a:r>
              <a:r>
                <a:rPr lang="en-US" sz="2800" dirty="0">
                  <a:latin typeface="Tahoma" charset="0"/>
                </a:rPr>
                <a:t> la </a:t>
              </a:r>
              <a:r>
                <a:rPr lang="en-US" sz="2800" dirty="0" err="1">
                  <a:latin typeface="Tahoma" charset="0"/>
                </a:rPr>
                <a:t>información</a:t>
              </a:r>
              <a:r>
                <a:rPr lang="en-US" sz="2800" dirty="0">
                  <a:latin typeface="Tahoma" charset="0"/>
                </a:rPr>
                <a:t> </a:t>
              </a:r>
              <a:r>
                <a:rPr lang="en-US" sz="2800" dirty="0" err="1">
                  <a:latin typeface="Tahoma" charset="0"/>
                </a:rPr>
                <a:t>disponible</a:t>
              </a:r>
              <a:r>
                <a:rPr lang="en-US" sz="2800" dirty="0">
                  <a:latin typeface="Tahoma" charset="0"/>
                </a:rPr>
                <a:t> </a:t>
              </a:r>
              <a:r>
                <a:rPr lang="en-US" sz="2800" dirty="0" err="1">
                  <a:latin typeface="Tahoma" charset="0"/>
                </a:rPr>
                <a:t>que</a:t>
              </a:r>
              <a:r>
                <a:rPr lang="en-US" sz="2800" dirty="0">
                  <a:latin typeface="Tahoma" charset="0"/>
                </a:rPr>
                <a:t> </a:t>
              </a:r>
              <a:r>
                <a:rPr lang="en-US" sz="2800" dirty="0" err="1">
                  <a:latin typeface="Tahoma" charset="0"/>
                </a:rPr>
                <a:t>pueda</a:t>
              </a:r>
              <a:r>
                <a:rPr lang="en-US" sz="2800" dirty="0">
                  <a:latin typeface="Tahoma" charset="0"/>
                </a:rPr>
                <a:t> </a:t>
              </a:r>
              <a:r>
                <a:rPr lang="en-US" sz="2800" dirty="0" err="1">
                  <a:latin typeface="Tahoma" charset="0"/>
                </a:rPr>
                <a:t>ayudar</a:t>
              </a:r>
              <a:r>
                <a:rPr lang="en-US" sz="2800" dirty="0">
                  <a:latin typeface="Tahoma" charset="0"/>
                </a:rPr>
                <a:t> a </a:t>
              </a:r>
              <a:r>
                <a:rPr lang="en-US" sz="2800" dirty="0" err="1">
                  <a:latin typeface="Tahoma" charset="0"/>
                </a:rPr>
                <a:t>entender</a:t>
              </a:r>
              <a:r>
                <a:rPr lang="en-US" sz="2800" dirty="0">
                  <a:latin typeface="Tahoma" charset="0"/>
                </a:rPr>
                <a:t> </a:t>
              </a:r>
              <a:r>
                <a:rPr lang="en-US" sz="2800" dirty="0" err="1">
                  <a:latin typeface="Tahoma" charset="0"/>
                </a:rPr>
                <a:t>mejor</a:t>
              </a:r>
              <a:r>
                <a:rPr lang="en-US" sz="2800" dirty="0">
                  <a:latin typeface="Tahoma" charset="0"/>
                </a:rPr>
                <a:t> el </a:t>
              </a:r>
              <a:r>
                <a:rPr lang="en-US" sz="2800" dirty="0" err="1">
                  <a:latin typeface="Tahoma" charset="0"/>
                </a:rPr>
                <a:t>tema</a:t>
              </a:r>
              <a:r>
                <a:rPr lang="en-US" sz="2800" dirty="0">
                  <a:latin typeface="Tahoma" charset="0"/>
                </a:rPr>
                <a:t> de </a:t>
              </a:r>
              <a:r>
                <a:rPr lang="en-US" sz="2800" dirty="0" err="1">
                  <a:latin typeface="Tahoma" charset="0"/>
                </a:rPr>
                <a:t>estudio</a:t>
              </a:r>
              <a:r>
                <a:rPr lang="en-US" sz="2800" dirty="0">
                  <a:latin typeface="Tahoma" charset="0"/>
                </a:rPr>
                <a:t>.</a:t>
              </a:r>
              <a:r>
                <a:rPr lang="en-US" sz="2400" dirty="0">
                  <a:latin typeface="Tahoma" charset="0"/>
                </a:rPr>
                <a:t> </a:t>
              </a:r>
            </a:p>
            <a:p>
              <a:pPr>
                <a:lnSpc>
                  <a:spcPct val="110000"/>
                </a:lnSpc>
                <a:spcBef>
                  <a:spcPct val="50000"/>
                </a:spcBef>
              </a:pPr>
              <a:r>
                <a:rPr lang="en-US" sz="1400" dirty="0" smtClean="0">
                  <a:solidFill>
                    <a:srgbClr val="4D4D4D"/>
                  </a:solidFill>
                  <a:latin typeface="Tahoma" charset="0"/>
                </a:rPr>
                <a:t>                            (</a:t>
              </a:r>
              <a:r>
                <a:rPr lang="en-US" sz="1400" dirty="0" err="1">
                  <a:solidFill>
                    <a:srgbClr val="4D4D4D"/>
                  </a:solidFill>
                  <a:latin typeface="Tahoma" charset="0"/>
                </a:rPr>
                <a:t>Hammersley</a:t>
              </a:r>
              <a:r>
                <a:rPr lang="en-US" sz="1400" dirty="0">
                  <a:solidFill>
                    <a:srgbClr val="4D4D4D"/>
                  </a:solidFill>
                  <a:latin typeface="Tahoma" charset="0"/>
                </a:rPr>
                <a:t> y Atkinson, 1995)</a:t>
              </a:r>
            </a:p>
          </p:txBody>
        </p:sp>
        <p:sp>
          <p:nvSpPr>
            <p:cNvPr id="610318" name="Line 14"/>
            <p:cNvSpPr>
              <a:spLocks noChangeShapeType="1"/>
            </p:cNvSpPr>
            <p:nvPr/>
          </p:nvSpPr>
          <p:spPr bwMode="auto">
            <a:xfrm>
              <a:off x="657" y="754"/>
              <a:ext cx="4491" cy="0"/>
            </a:xfrm>
            <a:prstGeom prst="line">
              <a:avLst/>
            </a:prstGeom>
            <a:noFill/>
            <a:ln w="9525">
              <a:solidFill>
                <a:schemeClr val="tx1"/>
              </a:solidFill>
              <a:round/>
              <a:headEnd/>
              <a:tailEnd/>
            </a:ln>
            <a:effectLst/>
          </p:spPr>
          <p:txBody>
            <a:bodyPr/>
            <a:lstStyle/>
            <a:p>
              <a:endParaRPr lang="es-MX"/>
            </a:p>
          </p:txBody>
        </p:sp>
        <p:sp>
          <p:nvSpPr>
            <p:cNvPr id="610319" name="Line 15"/>
            <p:cNvSpPr>
              <a:spLocks noChangeShapeType="1"/>
            </p:cNvSpPr>
            <p:nvPr/>
          </p:nvSpPr>
          <p:spPr bwMode="auto">
            <a:xfrm>
              <a:off x="930" y="618"/>
              <a:ext cx="0" cy="2268"/>
            </a:xfrm>
            <a:prstGeom prst="line">
              <a:avLst/>
            </a:prstGeom>
            <a:noFill/>
            <a:ln w="9525">
              <a:solidFill>
                <a:schemeClr val="tx1"/>
              </a:solidFill>
              <a:round/>
              <a:headEnd/>
              <a:tailEnd/>
            </a:ln>
            <a:effectLst/>
          </p:spPr>
          <p:txBody>
            <a:bodyPr/>
            <a:lstStyle/>
            <a:p>
              <a:endParaRPr lang="es-MX"/>
            </a:p>
          </p:txBody>
        </p:sp>
        <p:sp>
          <p:nvSpPr>
            <p:cNvPr id="610320" name="Line 16"/>
            <p:cNvSpPr>
              <a:spLocks noChangeShapeType="1"/>
            </p:cNvSpPr>
            <p:nvPr/>
          </p:nvSpPr>
          <p:spPr bwMode="auto">
            <a:xfrm>
              <a:off x="3969" y="2976"/>
              <a:ext cx="1224" cy="0"/>
            </a:xfrm>
            <a:prstGeom prst="line">
              <a:avLst/>
            </a:prstGeom>
            <a:noFill/>
            <a:ln w="9525">
              <a:solidFill>
                <a:schemeClr val="tx1"/>
              </a:solidFill>
              <a:round/>
              <a:headEnd/>
              <a:tailEnd/>
            </a:ln>
            <a:effectLst/>
          </p:spPr>
          <p:txBody>
            <a:bodyPr/>
            <a:lstStyle/>
            <a:p>
              <a:endParaRPr lang="es-MX"/>
            </a:p>
          </p:txBody>
        </p:sp>
        <p:sp>
          <p:nvSpPr>
            <p:cNvPr id="610321" name="Line 17"/>
            <p:cNvSpPr>
              <a:spLocks noChangeShapeType="1"/>
            </p:cNvSpPr>
            <p:nvPr/>
          </p:nvSpPr>
          <p:spPr bwMode="auto">
            <a:xfrm>
              <a:off x="5103" y="1434"/>
              <a:ext cx="0" cy="1588"/>
            </a:xfrm>
            <a:prstGeom prst="line">
              <a:avLst/>
            </a:prstGeom>
            <a:noFill/>
            <a:ln w="9525">
              <a:solidFill>
                <a:schemeClr val="tx1"/>
              </a:solidFill>
              <a:round/>
              <a:headEnd/>
              <a:tailEnd/>
            </a:ln>
            <a:effectLst/>
          </p:spPr>
          <p:txBody>
            <a:bodyPr/>
            <a:lstStyle/>
            <a:p>
              <a:endParaRPr lang="es-MX"/>
            </a:p>
          </p:txBody>
        </p:sp>
      </p:grpSp>
      <p:sp>
        <p:nvSpPr>
          <p:cNvPr id="4" name="Marcador de número de diapositiva 3"/>
          <p:cNvSpPr>
            <a:spLocks noGrp="1"/>
          </p:cNvSpPr>
          <p:nvPr>
            <p:ph type="sldNum" sz="quarter" idx="12"/>
          </p:nvPr>
        </p:nvSpPr>
        <p:spPr/>
        <p:txBody>
          <a:bodyPr/>
          <a:lstStyle/>
          <a:p>
            <a:fld id="{C18706D0-A90B-8941-9C39-F025606A4DA5}" type="slidenum">
              <a:rPr lang="es-ES" smtClean="0"/>
              <a:t>7</a:t>
            </a:fld>
            <a:endParaRPr lang="es-ES"/>
          </a:p>
        </p:txBody>
      </p:sp>
    </p:spTree>
    <p:extLst>
      <p:ext uri="{BB962C8B-B14F-4D97-AF65-F5344CB8AC3E}">
        <p14:creationId xmlns:p14="http://schemas.microsoft.com/office/powerpoint/2010/main" val="3904420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Line 2"/>
          <p:cNvSpPr>
            <a:spLocks noChangeShapeType="1"/>
          </p:cNvSpPr>
          <p:nvPr/>
        </p:nvSpPr>
        <p:spPr bwMode="auto">
          <a:xfrm>
            <a:off x="0" y="6453188"/>
            <a:ext cx="9144000" cy="0"/>
          </a:xfrm>
          <a:prstGeom prst="line">
            <a:avLst/>
          </a:prstGeom>
          <a:noFill/>
          <a:ln w="19050">
            <a:solidFill>
              <a:schemeClr val="tx1"/>
            </a:solidFill>
            <a:round/>
            <a:headEnd/>
            <a:tailEnd/>
          </a:ln>
          <a:effectLst/>
        </p:spPr>
        <p:txBody>
          <a:bodyPr/>
          <a:lstStyle/>
          <a:p>
            <a:endParaRPr lang="es-MX"/>
          </a:p>
        </p:txBody>
      </p:sp>
      <p:grpSp>
        <p:nvGrpSpPr>
          <p:cNvPr id="2" name="Group 3"/>
          <p:cNvGrpSpPr>
            <a:grpSpLocks/>
          </p:cNvGrpSpPr>
          <p:nvPr/>
        </p:nvGrpSpPr>
        <p:grpSpPr bwMode="auto">
          <a:xfrm>
            <a:off x="0" y="1"/>
            <a:ext cx="9144000" cy="1227138"/>
            <a:chOff x="0" y="255"/>
            <a:chExt cx="5760" cy="518"/>
          </a:xfrm>
        </p:grpSpPr>
        <p:sp>
          <p:nvSpPr>
            <p:cNvPr id="664580" name="Line 4"/>
            <p:cNvSpPr>
              <a:spLocks noChangeShapeType="1"/>
            </p:cNvSpPr>
            <p:nvPr/>
          </p:nvSpPr>
          <p:spPr bwMode="auto">
            <a:xfrm>
              <a:off x="0" y="754"/>
              <a:ext cx="5760" cy="0"/>
            </a:xfrm>
            <a:prstGeom prst="line">
              <a:avLst/>
            </a:prstGeom>
            <a:noFill/>
            <a:ln w="28575">
              <a:solidFill>
                <a:schemeClr val="tx1"/>
              </a:solidFill>
              <a:round/>
              <a:headEnd/>
              <a:tailEnd/>
            </a:ln>
            <a:effectLst/>
          </p:spPr>
          <p:txBody>
            <a:bodyPr/>
            <a:lstStyle/>
            <a:p>
              <a:endParaRPr lang="es-MX"/>
            </a:p>
          </p:txBody>
        </p:sp>
        <p:sp>
          <p:nvSpPr>
            <p:cNvPr id="664581" name="Line 5"/>
            <p:cNvSpPr>
              <a:spLocks noChangeShapeType="1"/>
            </p:cNvSpPr>
            <p:nvPr/>
          </p:nvSpPr>
          <p:spPr bwMode="auto">
            <a:xfrm>
              <a:off x="0" y="255"/>
              <a:ext cx="5760" cy="0"/>
            </a:xfrm>
            <a:prstGeom prst="line">
              <a:avLst/>
            </a:prstGeom>
            <a:noFill/>
            <a:ln w="38100">
              <a:solidFill>
                <a:srgbClr val="5F5F5F"/>
              </a:solidFill>
              <a:round/>
              <a:headEnd/>
              <a:tailEnd/>
            </a:ln>
            <a:effectLst/>
          </p:spPr>
          <p:txBody>
            <a:bodyPr/>
            <a:lstStyle/>
            <a:p>
              <a:endParaRPr lang="es-MX"/>
            </a:p>
          </p:txBody>
        </p:sp>
        <p:grpSp>
          <p:nvGrpSpPr>
            <p:cNvPr id="3" name="Group 6"/>
            <p:cNvGrpSpPr>
              <a:grpSpLocks/>
            </p:cNvGrpSpPr>
            <p:nvPr/>
          </p:nvGrpSpPr>
          <p:grpSpPr bwMode="auto">
            <a:xfrm>
              <a:off x="0" y="255"/>
              <a:ext cx="5760" cy="518"/>
              <a:chOff x="0" y="255"/>
              <a:chExt cx="5760" cy="518"/>
            </a:xfrm>
          </p:grpSpPr>
          <p:graphicFrame>
            <p:nvGraphicFramePr>
              <p:cNvPr id="664583" name="Object 7"/>
              <p:cNvGraphicFramePr>
                <a:graphicFrameLocks noChangeAspect="1"/>
              </p:cNvGraphicFramePr>
              <p:nvPr/>
            </p:nvGraphicFramePr>
            <p:xfrm>
              <a:off x="1247" y="255"/>
              <a:ext cx="816" cy="518"/>
            </p:xfrm>
            <a:graphic>
              <a:graphicData uri="http://schemas.openxmlformats.org/presentationml/2006/ole">
                <mc:AlternateContent xmlns:mc="http://schemas.openxmlformats.org/markup-compatibility/2006">
                  <mc:Choice xmlns:v="urn:schemas-microsoft-com:vml" Requires="v">
                    <p:oleObj spid="_x0000_s30803" name="Image" r:id="rId3" imgW="1180952" imgH="749206" progId="">
                      <p:embed/>
                    </p:oleObj>
                  </mc:Choice>
                  <mc:Fallback>
                    <p:oleObj name="Image" r:id="rId3" imgW="1180952" imgH="749206"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7" y="255"/>
                            <a:ext cx="816" cy="5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4" name="Object 8"/>
              <p:cNvGraphicFramePr>
                <a:graphicFrameLocks noChangeAspect="1"/>
              </p:cNvGraphicFramePr>
              <p:nvPr/>
            </p:nvGraphicFramePr>
            <p:xfrm>
              <a:off x="295" y="255"/>
              <a:ext cx="1134" cy="499"/>
            </p:xfrm>
            <a:graphic>
              <a:graphicData uri="http://schemas.openxmlformats.org/presentationml/2006/ole">
                <mc:AlternateContent xmlns:mc="http://schemas.openxmlformats.org/markup-compatibility/2006">
                  <mc:Choice xmlns:v="urn:schemas-microsoft-com:vml" Requires="v">
                    <p:oleObj spid="_x0000_s30804" name="Image" r:id="rId5" imgW="1713681" imgH="749206" progId="">
                      <p:embed/>
                    </p:oleObj>
                  </mc:Choice>
                  <mc:Fallback>
                    <p:oleObj name="Image" r:id="rId5" imgW="1713681" imgH="749206"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5" y="255"/>
                            <a:ext cx="1134"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5" name="Object 9"/>
              <p:cNvGraphicFramePr>
                <a:graphicFrameLocks noChangeAspect="1"/>
              </p:cNvGraphicFramePr>
              <p:nvPr/>
            </p:nvGraphicFramePr>
            <p:xfrm>
              <a:off x="0" y="255"/>
              <a:ext cx="369" cy="499"/>
            </p:xfrm>
            <a:graphic>
              <a:graphicData uri="http://schemas.openxmlformats.org/presentationml/2006/ole">
                <mc:AlternateContent xmlns:mc="http://schemas.openxmlformats.org/markup-compatibility/2006">
                  <mc:Choice xmlns:v="urn:schemas-microsoft-com:vml" Requires="v">
                    <p:oleObj spid="_x0000_s30805" name="Image" r:id="rId7" imgW="3352381" imgH="4533333" progId="">
                      <p:embed/>
                    </p:oleObj>
                  </mc:Choice>
                  <mc:Fallback>
                    <p:oleObj name="Image" r:id="rId7" imgW="3352381" imgH="4533333"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255"/>
                            <a:ext cx="369"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6" name="Object 10"/>
              <p:cNvGraphicFramePr>
                <a:graphicFrameLocks noChangeAspect="1"/>
              </p:cNvGraphicFramePr>
              <p:nvPr/>
            </p:nvGraphicFramePr>
            <p:xfrm>
              <a:off x="1973" y="255"/>
              <a:ext cx="681" cy="499"/>
            </p:xfrm>
            <a:graphic>
              <a:graphicData uri="http://schemas.openxmlformats.org/presentationml/2006/ole">
                <mc:AlternateContent xmlns:mc="http://schemas.openxmlformats.org/markup-compatibility/2006">
                  <mc:Choice xmlns:v="urn:schemas-microsoft-com:vml" Requires="v">
                    <p:oleObj spid="_x0000_s30806" name="Image" r:id="rId9" imgW="6958730" imgH="5244444" progId="">
                      <p:embed/>
                    </p:oleObj>
                  </mc:Choice>
                  <mc:Fallback>
                    <p:oleObj name="Image" r:id="rId9" imgW="6958730" imgH="5244444"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73" y="255"/>
                            <a:ext cx="681"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7" name="Object 11"/>
              <p:cNvGraphicFramePr>
                <a:graphicFrameLocks noChangeAspect="1"/>
              </p:cNvGraphicFramePr>
              <p:nvPr/>
            </p:nvGraphicFramePr>
            <p:xfrm>
              <a:off x="4513" y="255"/>
              <a:ext cx="589" cy="511"/>
            </p:xfrm>
            <a:graphic>
              <a:graphicData uri="http://schemas.openxmlformats.org/presentationml/2006/ole">
                <mc:AlternateContent xmlns:mc="http://schemas.openxmlformats.org/markup-compatibility/2006">
                  <mc:Choice xmlns:v="urn:schemas-microsoft-com:vml" Requires="v">
                    <p:oleObj spid="_x0000_s30807" name="Image" r:id="rId11" imgW="3888927" imgH="3376905" progId="">
                      <p:embed/>
                    </p:oleObj>
                  </mc:Choice>
                  <mc:Fallback>
                    <p:oleObj name="Image" r:id="rId11" imgW="3888927" imgH="3376905"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13" y="255"/>
                            <a:ext cx="589" cy="5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8" name="Object 12"/>
              <p:cNvGraphicFramePr>
                <a:graphicFrameLocks noChangeAspect="1"/>
              </p:cNvGraphicFramePr>
              <p:nvPr/>
            </p:nvGraphicFramePr>
            <p:xfrm>
              <a:off x="2653" y="255"/>
              <a:ext cx="544" cy="508"/>
            </p:xfrm>
            <a:graphic>
              <a:graphicData uri="http://schemas.openxmlformats.org/presentationml/2006/ole">
                <mc:AlternateContent xmlns:mc="http://schemas.openxmlformats.org/markup-compatibility/2006">
                  <mc:Choice xmlns:v="urn:schemas-microsoft-com:vml" Requires="v">
                    <p:oleObj spid="_x0000_s30808" name="Image" r:id="rId13" imgW="5396825" imgH="5041270" progId="">
                      <p:embed/>
                    </p:oleObj>
                  </mc:Choice>
                  <mc:Fallback>
                    <p:oleObj name="Image" r:id="rId13" imgW="5396825" imgH="504127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53" y="255"/>
                            <a:ext cx="544" cy="5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89" name="Object 13"/>
              <p:cNvGraphicFramePr>
                <a:graphicFrameLocks noChangeAspect="1"/>
              </p:cNvGraphicFramePr>
              <p:nvPr/>
            </p:nvGraphicFramePr>
            <p:xfrm>
              <a:off x="3152" y="255"/>
              <a:ext cx="869" cy="507"/>
            </p:xfrm>
            <a:graphic>
              <a:graphicData uri="http://schemas.openxmlformats.org/presentationml/2006/ole">
                <mc:AlternateContent xmlns:mc="http://schemas.openxmlformats.org/markup-compatibility/2006">
                  <mc:Choice xmlns:v="urn:schemas-microsoft-com:vml" Requires="v">
                    <p:oleObj spid="_x0000_s30809" name="Image" r:id="rId15" imgW="3047619" imgH="1777778" progId="">
                      <p:embed/>
                    </p:oleObj>
                  </mc:Choice>
                  <mc:Fallback>
                    <p:oleObj name="Image" r:id="rId15" imgW="3047619" imgH="1777778"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152" y="255"/>
                            <a:ext cx="869" cy="5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90" name="Object 14"/>
              <p:cNvGraphicFramePr>
                <a:graphicFrameLocks noChangeAspect="1"/>
              </p:cNvGraphicFramePr>
              <p:nvPr/>
            </p:nvGraphicFramePr>
            <p:xfrm>
              <a:off x="5080" y="255"/>
              <a:ext cx="680" cy="499"/>
            </p:xfrm>
            <a:graphic>
              <a:graphicData uri="http://schemas.openxmlformats.org/presentationml/2006/ole">
                <mc:AlternateContent xmlns:mc="http://schemas.openxmlformats.org/markup-compatibility/2006">
                  <mc:Choice xmlns:v="urn:schemas-microsoft-com:vml" Requires="v">
                    <p:oleObj spid="_x0000_s30810" name="Image" r:id="rId17" imgW="6958730" imgH="5244444" progId="">
                      <p:embed/>
                    </p:oleObj>
                  </mc:Choice>
                  <mc:Fallback>
                    <p:oleObj name="Image" r:id="rId17" imgW="6958730" imgH="5244444" progId="">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080" y="255"/>
                            <a:ext cx="680"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64591" name="Object 15"/>
              <p:cNvGraphicFramePr>
                <a:graphicFrameLocks noChangeAspect="1"/>
              </p:cNvGraphicFramePr>
              <p:nvPr/>
            </p:nvGraphicFramePr>
            <p:xfrm>
              <a:off x="4014" y="255"/>
              <a:ext cx="544" cy="504"/>
            </p:xfrm>
            <a:graphic>
              <a:graphicData uri="http://schemas.openxmlformats.org/presentationml/2006/ole">
                <mc:AlternateContent xmlns:mc="http://schemas.openxmlformats.org/markup-compatibility/2006">
                  <mc:Choice xmlns:v="urn:schemas-microsoft-com:vml" Requires="v">
                    <p:oleObj spid="_x0000_s30811" name="Image" r:id="rId19" imgW="1028571" imgH="952045" progId="">
                      <p:embed/>
                    </p:oleObj>
                  </mc:Choice>
                  <mc:Fallback>
                    <p:oleObj name="Image" r:id="rId19" imgW="1028571" imgH="952045" progId="">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014" y="255"/>
                            <a:ext cx="544" cy="5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pSp>
      </p:grpSp>
      <p:sp>
        <p:nvSpPr>
          <p:cNvPr id="664592" name="Text Box 16"/>
          <p:cNvSpPr txBox="1">
            <a:spLocks noChangeArrowheads="1"/>
          </p:cNvSpPr>
          <p:nvPr/>
        </p:nvSpPr>
        <p:spPr bwMode="auto">
          <a:xfrm>
            <a:off x="1042988" y="1916113"/>
            <a:ext cx="6913562" cy="3862596"/>
          </a:xfrm>
          <a:prstGeom prst="rect">
            <a:avLst/>
          </a:prstGeom>
          <a:noFill/>
          <a:ln w="9525">
            <a:noFill/>
            <a:miter lim="800000"/>
            <a:headEnd/>
            <a:tailEnd/>
          </a:ln>
          <a:effectLst/>
        </p:spPr>
        <p:txBody>
          <a:bodyPr>
            <a:spAutoFit/>
          </a:bodyPr>
          <a:lstStyle/>
          <a:p>
            <a:pPr>
              <a:spcBef>
                <a:spcPct val="50000"/>
              </a:spcBef>
            </a:pPr>
            <a:r>
              <a:rPr lang="es-MX" sz="2800" dirty="0">
                <a:solidFill>
                  <a:srgbClr val="800000"/>
                </a:solidFill>
                <a:latin typeface="Verdana" pitchFamily="34" charset="0"/>
              </a:rPr>
              <a:t>“El vocabulario, los gestos, la forma de vestir, el empleo del espacio y los objetos proporcionan indicios importantes sobre el modo en que las personas definen situaciones y clasifican su mundo, de modo que se debe poner especial atención a todos estos factores” </a:t>
            </a:r>
          </a:p>
          <a:p>
            <a:pPr algn="r">
              <a:spcBef>
                <a:spcPct val="50000"/>
              </a:spcBef>
            </a:pPr>
            <a:r>
              <a:rPr lang="es-MX" sz="1400" dirty="0">
                <a:solidFill>
                  <a:srgbClr val="800000"/>
                </a:solidFill>
                <a:latin typeface="Verdana" pitchFamily="34" charset="0"/>
              </a:rPr>
              <a:t>(Taylor, 2000)  </a:t>
            </a:r>
          </a:p>
        </p:txBody>
      </p:sp>
      <p:sp>
        <p:nvSpPr>
          <p:cNvPr id="664593" name="Line 17"/>
          <p:cNvSpPr>
            <a:spLocks noChangeShapeType="1"/>
          </p:cNvSpPr>
          <p:nvPr/>
        </p:nvSpPr>
        <p:spPr bwMode="auto">
          <a:xfrm>
            <a:off x="611188" y="1844675"/>
            <a:ext cx="7202487" cy="0"/>
          </a:xfrm>
          <a:prstGeom prst="line">
            <a:avLst/>
          </a:prstGeom>
          <a:noFill/>
          <a:ln w="9525">
            <a:solidFill>
              <a:schemeClr val="tx1"/>
            </a:solidFill>
            <a:round/>
            <a:headEnd/>
            <a:tailEnd/>
          </a:ln>
          <a:effectLst/>
        </p:spPr>
        <p:txBody>
          <a:bodyPr/>
          <a:lstStyle/>
          <a:p>
            <a:endParaRPr lang="es-MX"/>
          </a:p>
        </p:txBody>
      </p:sp>
      <p:sp>
        <p:nvSpPr>
          <p:cNvPr id="664594" name="Line 18"/>
          <p:cNvSpPr>
            <a:spLocks noChangeShapeType="1"/>
          </p:cNvSpPr>
          <p:nvPr/>
        </p:nvSpPr>
        <p:spPr bwMode="auto">
          <a:xfrm>
            <a:off x="8172450" y="2133600"/>
            <a:ext cx="0" cy="3671888"/>
          </a:xfrm>
          <a:prstGeom prst="line">
            <a:avLst/>
          </a:prstGeom>
          <a:noFill/>
          <a:ln w="9525">
            <a:solidFill>
              <a:schemeClr val="tx1"/>
            </a:solidFill>
            <a:round/>
            <a:headEnd/>
            <a:tailEnd/>
          </a:ln>
          <a:effectLst/>
        </p:spPr>
        <p:txBody>
          <a:bodyPr/>
          <a:lstStyle/>
          <a:p>
            <a:endParaRPr lang="es-MX"/>
          </a:p>
        </p:txBody>
      </p:sp>
      <p:sp>
        <p:nvSpPr>
          <p:cNvPr id="664595" name="Line 19"/>
          <p:cNvSpPr>
            <a:spLocks noChangeShapeType="1"/>
          </p:cNvSpPr>
          <p:nvPr/>
        </p:nvSpPr>
        <p:spPr bwMode="auto">
          <a:xfrm>
            <a:off x="3924300" y="5300663"/>
            <a:ext cx="4535488" cy="0"/>
          </a:xfrm>
          <a:prstGeom prst="line">
            <a:avLst/>
          </a:prstGeom>
          <a:noFill/>
          <a:ln w="9525">
            <a:solidFill>
              <a:schemeClr val="tx1"/>
            </a:solidFill>
            <a:round/>
            <a:headEnd/>
            <a:tailEnd/>
          </a:ln>
          <a:effectLst/>
        </p:spPr>
        <p:txBody>
          <a:bodyPr/>
          <a:lstStyle/>
          <a:p>
            <a:endParaRPr lang="es-MX"/>
          </a:p>
        </p:txBody>
      </p:sp>
      <p:sp>
        <p:nvSpPr>
          <p:cNvPr id="4" name="Marcador de número de diapositiva 3"/>
          <p:cNvSpPr>
            <a:spLocks noGrp="1"/>
          </p:cNvSpPr>
          <p:nvPr>
            <p:ph type="sldNum" sz="quarter" idx="12"/>
          </p:nvPr>
        </p:nvSpPr>
        <p:spPr/>
        <p:txBody>
          <a:bodyPr/>
          <a:lstStyle/>
          <a:p>
            <a:fld id="{C18706D0-A90B-8941-9C39-F025606A4DA5}" type="slidenum">
              <a:rPr lang="es-ES" smtClean="0"/>
              <a:t>8</a:t>
            </a:fld>
            <a:endParaRPr lang="es-ES"/>
          </a:p>
        </p:txBody>
      </p:sp>
    </p:spTree>
    <p:extLst>
      <p:ext uri="{BB962C8B-B14F-4D97-AF65-F5344CB8AC3E}">
        <p14:creationId xmlns:p14="http://schemas.microsoft.com/office/powerpoint/2010/main" val="617447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3"/>
          <p:cNvSpPr>
            <a:spLocks noChangeShapeType="1"/>
          </p:cNvSpPr>
          <p:nvPr/>
        </p:nvSpPr>
        <p:spPr bwMode="auto">
          <a:xfrm>
            <a:off x="0" y="6453188"/>
            <a:ext cx="9144000" cy="0"/>
          </a:xfrm>
          <a:prstGeom prst="line">
            <a:avLst/>
          </a:prstGeom>
          <a:noFill/>
          <a:ln w="19050">
            <a:solidFill>
              <a:srgbClr val="5F5F5F"/>
            </a:solidFill>
            <a:round/>
            <a:headEnd/>
            <a:tailEnd/>
          </a:ln>
          <a:effectLst/>
        </p:spPr>
        <p:txBody>
          <a:bodyPr/>
          <a:lstStyle/>
          <a:p>
            <a:endParaRPr lang="es-MX"/>
          </a:p>
        </p:txBody>
      </p:sp>
      <p:grpSp>
        <p:nvGrpSpPr>
          <p:cNvPr id="2" name="Group 28"/>
          <p:cNvGrpSpPr>
            <a:grpSpLocks/>
          </p:cNvGrpSpPr>
          <p:nvPr/>
        </p:nvGrpSpPr>
        <p:grpSpPr bwMode="auto">
          <a:xfrm>
            <a:off x="0" y="5589588"/>
            <a:ext cx="9144000" cy="792162"/>
            <a:chOff x="0" y="255"/>
            <a:chExt cx="5760" cy="499"/>
          </a:xfrm>
        </p:grpSpPr>
        <p:graphicFrame>
          <p:nvGraphicFramePr>
            <p:cNvPr id="6152" name="Object 8"/>
            <p:cNvGraphicFramePr>
              <a:graphicFrameLocks noChangeAspect="1"/>
            </p:cNvGraphicFramePr>
            <p:nvPr/>
          </p:nvGraphicFramePr>
          <p:xfrm>
            <a:off x="2426" y="255"/>
            <a:ext cx="816" cy="487"/>
          </p:xfrm>
          <a:graphic>
            <a:graphicData uri="http://schemas.openxmlformats.org/presentationml/2006/ole">
              <mc:AlternateContent xmlns:mc="http://schemas.openxmlformats.org/markup-compatibility/2006">
                <mc:Choice xmlns:v="urn:schemas-microsoft-com:vml" Requires="v">
                  <p:oleObj spid="_x0000_s40993" name="Image" r:id="rId3" imgW="1460317" imgH="1130159" progId="">
                    <p:embed/>
                  </p:oleObj>
                </mc:Choice>
                <mc:Fallback>
                  <p:oleObj name="Image" r:id="rId3" imgW="1460317" imgH="113015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6" y="255"/>
                          <a:ext cx="816"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5" name="Object 11"/>
            <p:cNvGraphicFramePr>
              <a:graphicFrameLocks noChangeAspect="1"/>
            </p:cNvGraphicFramePr>
            <p:nvPr/>
          </p:nvGraphicFramePr>
          <p:xfrm>
            <a:off x="0" y="255"/>
            <a:ext cx="361" cy="489"/>
          </p:xfrm>
          <a:graphic>
            <a:graphicData uri="http://schemas.openxmlformats.org/presentationml/2006/ole">
              <mc:AlternateContent xmlns:mc="http://schemas.openxmlformats.org/markup-compatibility/2006">
                <mc:Choice xmlns:v="urn:schemas-microsoft-com:vml" Requires="v">
                  <p:oleObj spid="_x0000_s40994" name="Image" r:id="rId5" imgW="6349206" imgH="11187302" progId="">
                    <p:embed/>
                  </p:oleObj>
                </mc:Choice>
                <mc:Fallback>
                  <p:oleObj name="Image" r:id="rId5" imgW="6349206" imgH="11187302"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55"/>
                          <a:ext cx="361"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7" name="Object 13"/>
            <p:cNvGraphicFramePr>
              <a:graphicFrameLocks noChangeAspect="1"/>
            </p:cNvGraphicFramePr>
            <p:nvPr/>
          </p:nvGraphicFramePr>
          <p:xfrm>
            <a:off x="294" y="255"/>
            <a:ext cx="681" cy="499"/>
          </p:xfrm>
          <a:graphic>
            <a:graphicData uri="http://schemas.openxmlformats.org/presentationml/2006/ole">
              <mc:AlternateContent xmlns:mc="http://schemas.openxmlformats.org/markup-compatibility/2006">
                <mc:Choice xmlns:v="urn:schemas-microsoft-com:vml" Requires="v">
                  <p:oleObj spid="_x0000_s40995" name="Image" r:id="rId7" imgW="3644444" imgH="3060317" progId="">
                    <p:embed/>
                  </p:oleObj>
                </mc:Choice>
                <mc:Fallback>
                  <p:oleObj name="Image" r:id="rId7" imgW="3644444" imgH="3060317"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 y="255"/>
                          <a:ext cx="681" cy="4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4" name="Object 10"/>
            <p:cNvGraphicFramePr>
              <a:graphicFrameLocks noChangeAspect="1"/>
            </p:cNvGraphicFramePr>
            <p:nvPr/>
          </p:nvGraphicFramePr>
          <p:xfrm>
            <a:off x="3243" y="255"/>
            <a:ext cx="634" cy="489"/>
          </p:xfrm>
          <a:graphic>
            <a:graphicData uri="http://schemas.openxmlformats.org/presentationml/2006/ole">
              <mc:AlternateContent xmlns:mc="http://schemas.openxmlformats.org/markup-compatibility/2006">
                <mc:Choice xmlns:v="urn:schemas-microsoft-com:vml" Requires="v">
                  <p:oleObj spid="_x0000_s40996" name="Image" r:id="rId9" imgW="1269841" imgH="1460317" progId="">
                    <p:embed/>
                  </p:oleObj>
                </mc:Choice>
                <mc:Fallback>
                  <p:oleObj name="Image" r:id="rId9" imgW="1269841" imgH="1460317"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43" y="255"/>
                          <a:ext cx="634"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66" name="Object 22"/>
            <p:cNvGraphicFramePr>
              <a:graphicFrameLocks noChangeAspect="1"/>
            </p:cNvGraphicFramePr>
            <p:nvPr/>
          </p:nvGraphicFramePr>
          <p:xfrm>
            <a:off x="1746" y="255"/>
            <a:ext cx="680" cy="484"/>
          </p:xfrm>
          <a:graphic>
            <a:graphicData uri="http://schemas.openxmlformats.org/presentationml/2006/ole">
              <mc:AlternateContent xmlns:mc="http://schemas.openxmlformats.org/markup-compatibility/2006">
                <mc:Choice xmlns:v="urn:schemas-microsoft-com:vml" Requires="v">
                  <p:oleObj spid="_x0000_s40997" name="Image" r:id="rId11" imgW="2158730" imgH="1536508" progId="">
                    <p:embed/>
                  </p:oleObj>
                </mc:Choice>
                <mc:Fallback>
                  <p:oleObj name="Image" r:id="rId11" imgW="2158730" imgH="1536508"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46" y="255"/>
                          <a:ext cx="680" cy="4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69" name="Object 25"/>
            <p:cNvGraphicFramePr>
              <a:graphicFrameLocks noChangeAspect="1"/>
            </p:cNvGraphicFramePr>
            <p:nvPr/>
          </p:nvGraphicFramePr>
          <p:xfrm>
            <a:off x="975" y="255"/>
            <a:ext cx="772" cy="489"/>
          </p:xfrm>
          <a:graphic>
            <a:graphicData uri="http://schemas.openxmlformats.org/presentationml/2006/ole">
              <mc:AlternateContent xmlns:mc="http://schemas.openxmlformats.org/markup-compatibility/2006">
                <mc:Choice xmlns:v="urn:schemas-microsoft-com:vml" Requires="v">
                  <p:oleObj spid="_x0000_s40998" name="Image" r:id="rId13" imgW="1142454" imgH="723554" progId="">
                    <p:embed/>
                  </p:oleObj>
                </mc:Choice>
                <mc:Fallback>
                  <p:oleObj name="Image" r:id="rId13" imgW="1142454" imgH="723554"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75" y="255"/>
                          <a:ext cx="772"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6" name="Object 12"/>
            <p:cNvGraphicFramePr>
              <a:graphicFrameLocks noChangeAspect="1"/>
            </p:cNvGraphicFramePr>
            <p:nvPr/>
          </p:nvGraphicFramePr>
          <p:xfrm>
            <a:off x="3833" y="255"/>
            <a:ext cx="1134" cy="487"/>
          </p:xfrm>
          <a:graphic>
            <a:graphicData uri="http://schemas.openxmlformats.org/presentationml/2006/ole">
              <mc:AlternateContent xmlns:mc="http://schemas.openxmlformats.org/markup-compatibility/2006">
                <mc:Choice xmlns:v="urn:schemas-microsoft-com:vml" Requires="v">
                  <p:oleObj spid="_x0000_s40999" name="Image" r:id="rId15" imgW="12698413" imgH="6819048" progId="">
                    <p:embed/>
                  </p:oleObj>
                </mc:Choice>
                <mc:Fallback>
                  <p:oleObj name="Image" r:id="rId15" imgW="12698413" imgH="6819048"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33" y="255"/>
                          <a:ext cx="1134" cy="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6150" name="Object 6">
              <a:hlinkClick r:id="" action="ppaction://hlinkshowjump?jump=nextslide"/>
            </p:cNvPr>
            <p:cNvGraphicFramePr>
              <a:graphicFrameLocks noChangeAspect="1"/>
            </p:cNvGraphicFramePr>
            <p:nvPr/>
          </p:nvGraphicFramePr>
          <p:xfrm>
            <a:off x="4921" y="255"/>
            <a:ext cx="839" cy="489"/>
          </p:xfrm>
          <a:graphic>
            <a:graphicData uri="http://schemas.openxmlformats.org/presentationml/2006/ole">
              <mc:AlternateContent xmlns:mc="http://schemas.openxmlformats.org/markup-compatibility/2006">
                <mc:Choice xmlns:v="urn:schemas-microsoft-com:vml" Requires="v">
                  <p:oleObj spid="_x0000_s41000" name="Image" r:id="rId17" imgW="1523272" imgH="977778" progId="">
                    <p:embed/>
                  </p:oleObj>
                </mc:Choice>
                <mc:Fallback>
                  <p:oleObj name="Image" r:id="rId17" imgW="1523272" imgH="977778" progId="">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21" y="255"/>
                          <a:ext cx="839" cy="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grpSp>
      <p:grpSp>
        <p:nvGrpSpPr>
          <p:cNvPr id="3" name="Group 43"/>
          <p:cNvGrpSpPr>
            <a:grpSpLocks/>
          </p:cNvGrpSpPr>
          <p:nvPr/>
        </p:nvGrpSpPr>
        <p:grpSpPr bwMode="auto">
          <a:xfrm>
            <a:off x="539750" y="1052513"/>
            <a:ext cx="8281988" cy="3673475"/>
            <a:chOff x="385" y="663"/>
            <a:chExt cx="5217" cy="2314"/>
          </a:xfrm>
        </p:grpSpPr>
        <p:sp>
          <p:nvSpPr>
            <p:cNvPr id="6182" name="Text Box 38"/>
            <p:cNvSpPr txBox="1">
              <a:spLocks noChangeArrowheads="1"/>
            </p:cNvSpPr>
            <p:nvPr/>
          </p:nvSpPr>
          <p:spPr bwMode="auto">
            <a:xfrm>
              <a:off x="630" y="1035"/>
              <a:ext cx="4627" cy="770"/>
            </a:xfrm>
            <a:prstGeom prst="rect">
              <a:avLst/>
            </a:prstGeom>
            <a:noFill/>
            <a:ln w="9525">
              <a:noFill/>
              <a:miter lim="800000"/>
              <a:headEnd/>
              <a:tailEnd/>
            </a:ln>
            <a:effectLst/>
          </p:spPr>
          <p:txBody>
            <a:bodyPr>
              <a:spAutoFit/>
            </a:bodyPr>
            <a:lstStyle/>
            <a:p>
              <a:pPr>
                <a:lnSpc>
                  <a:spcPct val="110000"/>
                </a:lnSpc>
                <a:spcBef>
                  <a:spcPct val="50000"/>
                </a:spcBef>
              </a:pPr>
              <a:r>
                <a:rPr lang="en-US" sz="4500" dirty="0" err="1" smtClean="0">
                  <a:solidFill>
                    <a:srgbClr val="000066"/>
                  </a:solidFill>
                  <a:latin typeface="Verdana" pitchFamily="34" charset="0"/>
                </a:rPr>
                <a:t>Etnografía</a:t>
              </a:r>
              <a:r>
                <a:rPr lang="en-US" sz="4500" dirty="0" smtClean="0">
                  <a:solidFill>
                    <a:srgbClr val="000066"/>
                  </a:solidFill>
                  <a:latin typeface="Verdana" pitchFamily="34" charset="0"/>
                </a:rPr>
                <a:t> </a:t>
              </a:r>
              <a:r>
                <a:rPr lang="en-US" sz="3600" dirty="0" err="1" smtClean="0">
                  <a:solidFill>
                    <a:srgbClr val="000066"/>
                  </a:solidFill>
                  <a:latin typeface="Verdana" pitchFamily="34" charset="0"/>
                </a:rPr>
                <a:t>es</a:t>
              </a:r>
              <a:r>
                <a:rPr lang="en-US" sz="3600" dirty="0" smtClean="0">
                  <a:solidFill>
                    <a:srgbClr val="000066"/>
                  </a:solidFill>
                  <a:latin typeface="Verdana" pitchFamily="34" charset="0"/>
                </a:rPr>
                <a:t> </a:t>
              </a:r>
              <a:r>
                <a:rPr lang="en-US" sz="3600" dirty="0" err="1" smtClean="0">
                  <a:solidFill>
                    <a:srgbClr val="000066"/>
                  </a:solidFill>
                  <a:latin typeface="Verdana" pitchFamily="34" charset="0"/>
                </a:rPr>
                <a:t>interpretativa</a:t>
              </a:r>
              <a:r>
                <a:rPr lang="en-US" sz="3600" dirty="0" smtClean="0">
                  <a:solidFill>
                    <a:srgbClr val="000066"/>
                  </a:solidFill>
                  <a:latin typeface="Verdana" pitchFamily="34" charset="0"/>
                </a:rPr>
                <a:t> </a:t>
              </a:r>
              <a:r>
                <a:rPr lang="en-US" sz="2400" dirty="0" smtClean="0">
                  <a:solidFill>
                    <a:srgbClr val="000066"/>
                  </a:solidFill>
                  <a:latin typeface="Verdana" pitchFamily="34" charset="0"/>
                </a:rPr>
                <a:t>(</a:t>
              </a:r>
              <a:r>
                <a:rPr lang="en-US" sz="2400" dirty="0" err="1" smtClean="0">
                  <a:solidFill>
                    <a:srgbClr val="000066"/>
                  </a:solidFill>
                  <a:latin typeface="Verdana" pitchFamily="34" charset="0"/>
                </a:rPr>
                <a:t>descubre</a:t>
              </a:r>
              <a:r>
                <a:rPr lang="en-US" sz="2400" dirty="0" smtClean="0">
                  <a:solidFill>
                    <a:srgbClr val="000066"/>
                  </a:solidFill>
                  <a:latin typeface="Verdana" pitchFamily="34" charset="0"/>
                </a:rPr>
                <a:t> el </a:t>
              </a:r>
              <a:r>
                <a:rPr lang="en-US" sz="2400" dirty="0" err="1" smtClean="0">
                  <a:solidFill>
                    <a:srgbClr val="000066"/>
                  </a:solidFill>
                  <a:latin typeface="Verdana" pitchFamily="34" charset="0"/>
                </a:rPr>
                <a:t>punto</a:t>
              </a:r>
              <a:r>
                <a:rPr lang="en-US" sz="2400" dirty="0" smtClean="0">
                  <a:solidFill>
                    <a:srgbClr val="000066"/>
                  </a:solidFill>
                  <a:latin typeface="Verdana" pitchFamily="34" charset="0"/>
                </a:rPr>
                <a:t> de vista de </a:t>
              </a:r>
              <a:r>
                <a:rPr lang="en-US" sz="2400" dirty="0" err="1" smtClean="0">
                  <a:solidFill>
                    <a:srgbClr val="000066"/>
                  </a:solidFill>
                  <a:latin typeface="Verdana" pitchFamily="34" charset="0"/>
                </a:rPr>
                <a:t>las</a:t>
              </a:r>
              <a:r>
                <a:rPr lang="en-US" sz="2400" dirty="0" smtClean="0">
                  <a:solidFill>
                    <a:srgbClr val="000066"/>
                  </a:solidFill>
                  <a:latin typeface="Verdana" pitchFamily="34" charset="0"/>
                </a:rPr>
                <a:t> personas)</a:t>
              </a:r>
              <a:endParaRPr lang="en-US" sz="2400" dirty="0">
                <a:solidFill>
                  <a:srgbClr val="000066"/>
                </a:solidFill>
                <a:latin typeface="Verdana" pitchFamily="34" charset="0"/>
              </a:endParaRPr>
            </a:p>
          </p:txBody>
        </p:sp>
        <p:sp>
          <p:nvSpPr>
            <p:cNvPr id="6183" name="Line 39"/>
            <p:cNvSpPr>
              <a:spLocks noChangeShapeType="1"/>
            </p:cNvSpPr>
            <p:nvPr/>
          </p:nvSpPr>
          <p:spPr bwMode="auto">
            <a:xfrm>
              <a:off x="385" y="754"/>
              <a:ext cx="3856" cy="0"/>
            </a:xfrm>
            <a:prstGeom prst="line">
              <a:avLst/>
            </a:prstGeom>
            <a:noFill/>
            <a:ln w="9525">
              <a:solidFill>
                <a:schemeClr val="tx1"/>
              </a:solidFill>
              <a:round/>
              <a:headEnd/>
              <a:tailEnd/>
            </a:ln>
            <a:effectLst/>
          </p:spPr>
          <p:txBody>
            <a:bodyPr/>
            <a:lstStyle/>
            <a:p>
              <a:endParaRPr lang="es-MX"/>
            </a:p>
          </p:txBody>
        </p:sp>
        <p:sp>
          <p:nvSpPr>
            <p:cNvPr id="6184" name="Line 40"/>
            <p:cNvSpPr>
              <a:spLocks noChangeShapeType="1"/>
            </p:cNvSpPr>
            <p:nvPr/>
          </p:nvSpPr>
          <p:spPr bwMode="auto">
            <a:xfrm>
              <a:off x="567" y="663"/>
              <a:ext cx="0" cy="1724"/>
            </a:xfrm>
            <a:prstGeom prst="line">
              <a:avLst/>
            </a:prstGeom>
            <a:noFill/>
            <a:ln w="9525">
              <a:solidFill>
                <a:schemeClr val="tx1"/>
              </a:solidFill>
              <a:round/>
              <a:headEnd/>
              <a:tailEnd/>
            </a:ln>
            <a:effectLst/>
          </p:spPr>
          <p:txBody>
            <a:bodyPr/>
            <a:lstStyle/>
            <a:p>
              <a:endParaRPr lang="es-MX"/>
            </a:p>
          </p:txBody>
        </p:sp>
        <p:sp>
          <p:nvSpPr>
            <p:cNvPr id="6185" name="Line 41"/>
            <p:cNvSpPr>
              <a:spLocks noChangeShapeType="1"/>
            </p:cNvSpPr>
            <p:nvPr/>
          </p:nvSpPr>
          <p:spPr bwMode="auto">
            <a:xfrm>
              <a:off x="1655" y="2886"/>
              <a:ext cx="3947" cy="0"/>
            </a:xfrm>
            <a:prstGeom prst="line">
              <a:avLst/>
            </a:prstGeom>
            <a:noFill/>
            <a:ln w="9525">
              <a:solidFill>
                <a:schemeClr val="tx1"/>
              </a:solidFill>
              <a:round/>
              <a:headEnd/>
              <a:tailEnd/>
            </a:ln>
            <a:effectLst/>
          </p:spPr>
          <p:txBody>
            <a:bodyPr/>
            <a:lstStyle/>
            <a:p>
              <a:endParaRPr lang="es-MX"/>
            </a:p>
          </p:txBody>
        </p:sp>
        <p:sp>
          <p:nvSpPr>
            <p:cNvPr id="6186" name="Line 42"/>
            <p:cNvSpPr>
              <a:spLocks noChangeShapeType="1"/>
            </p:cNvSpPr>
            <p:nvPr/>
          </p:nvSpPr>
          <p:spPr bwMode="auto">
            <a:xfrm>
              <a:off x="5375" y="1026"/>
              <a:ext cx="0" cy="1951"/>
            </a:xfrm>
            <a:prstGeom prst="line">
              <a:avLst/>
            </a:prstGeom>
            <a:noFill/>
            <a:ln w="9525">
              <a:solidFill>
                <a:schemeClr val="tx1"/>
              </a:solidFill>
              <a:round/>
              <a:headEnd/>
              <a:tailEnd/>
            </a:ln>
            <a:effectLst/>
          </p:spPr>
          <p:txBody>
            <a:bodyPr/>
            <a:lstStyle/>
            <a:p>
              <a:endParaRPr lang="es-MX"/>
            </a:p>
          </p:txBody>
        </p:sp>
      </p:grpSp>
      <p:sp>
        <p:nvSpPr>
          <p:cNvPr id="4" name="Marcador de número de diapositiva 3"/>
          <p:cNvSpPr>
            <a:spLocks noGrp="1"/>
          </p:cNvSpPr>
          <p:nvPr>
            <p:ph type="sldNum" sz="quarter" idx="12"/>
          </p:nvPr>
        </p:nvSpPr>
        <p:spPr/>
        <p:txBody>
          <a:bodyPr/>
          <a:lstStyle/>
          <a:p>
            <a:fld id="{C18706D0-A90B-8941-9C39-F025606A4DA5}" type="slidenum">
              <a:rPr lang="es-ES" smtClean="0"/>
              <a:t>9</a:t>
            </a:fld>
            <a:endParaRPr lang="es-ES"/>
          </a:p>
        </p:txBody>
      </p:sp>
    </p:spTree>
    <p:extLst>
      <p:ext uri="{BB962C8B-B14F-4D97-AF65-F5344CB8AC3E}">
        <p14:creationId xmlns:p14="http://schemas.microsoft.com/office/powerpoint/2010/main" val="591287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TotalTime>
  <Words>822</Words>
  <Application>Microsoft Macintosh PowerPoint</Application>
  <PresentationFormat>Presentación en pantalla (4:3)</PresentationFormat>
  <Paragraphs>259</Paragraphs>
  <Slides>51</Slides>
  <Notes>28</Notes>
  <HiddenSlides>0</HiddenSlides>
  <MMClips>0</MMClips>
  <ScaleCrop>false</ScaleCrop>
  <HeadingPairs>
    <vt:vector size="10" baseType="variant">
      <vt:variant>
        <vt:lpstr>Fuentes usadas</vt:lpstr>
      </vt:variant>
      <vt:variant>
        <vt:i4>6</vt:i4>
      </vt:variant>
      <vt:variant>
        <vt:lpstr>Tema</vt:lpstr>
      </vt:variant>
      <vt:variant>
        <vt:i4>1</vt:i4>
      </vt:variant>
      <vt:variant>
        <vt:lpstr>Vínculos</vt:lpstr>
      </vt:variant>
      <vt:variant>
        <vt:i4>1</vt:i4>
      </vt:variant>
      <vt:variant>
        <vt:lpstr>Servidores OLE incrustados</vt:lpstr>
      </vt:variant>
      <vt:variant>
        <vt:i4>1</vt:i4>
      </vt:variant>
      <vt:variant>
        <vt:lpstr>Títulos de diapositiva</vt:lpstr>
      </vt:variant>
      <vt:variant>
        <vt:i4>51</vt:i4>
      </vt:variant>
    </vt:vector>
  </HeadingPairs>
  <TitlesOfParts>
    <vt:vector size="60" baseType="lpstr">
      <vt:lpstr>Arial Black</vt:lpstr>
      <vt:lpstr>Batik Regular</vt:lpstr>
      <vt:lpstr>Calibri</vt:lpstr>
      <vt:lpstr>Tahoma</vt:lpstr>
      <vt:lpstr>Verdana</vt:lpstr>
      <vt:lpstr>Arial</vt:lpstr>
      <vt:lpstr>Tema de Office</vt:lpstr>
      <vt:lpstr>\\localhost\Users\marthazarza\Documents\varios\Pr2\Macintosh HD:Users:marthazarza:Desktop:FAD:programa:Proyectos de diseño industrial (bilingue) (1).docx!OLE_LINK1</vt:lpstr>
      <vt:lpstr>Image</vt:lpstr>
      <vt:lpstr>Presentación de PowerPoint</vt:lpstr>
      <vt:lpstr>Conocer metodologías de investigación etnográficas  para el Diseño </vt:lpstr>
      <vt:lpstr>Usar métodos de investigación  centradas en las personas </vt:lpstr>
      <vt:lpstr> Para generar Propuestas de diseño basadas en la forma en cómo las personas quieren,desean  o necesitan algo…  </vt:lpstr>
      <vt:lpstr>Crear un nuevo producto, servicio o experiencia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ACTORES = PERSONAS</vt:lpstr>
      <vt:lpstr>ACTIVIDADES = INTERACCIONES</vt:lpstr>
      <vt:lpstr>ARTEFACTOS = OBJETOS</vt:lpstr>
      <vt:lpstr>AMBIENTES: Interiores y exteriores</vt:lpstr>
      <vt:lpstr>Presentación de PowerPoint</vt:lpstr>
      <vt:lpstr>PEOPLE</vt:lpstr>
      <vt:lpstr>POBJECTS</vt:lpstr>
      <vt:lpstr>POENVIRONMENT</vt:lpstr>
      <vt:lpstr>POEMESSAGES</vt:lpstr>
      <vt:lpstr>POEMSERVICES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martha zarza</dc:creator>
  <cp:lastModifiedBy>Joaquín Trinidad Iduarte Urbieta</cp:lastModifiedBy>
  <cp:revision>19</cp:revision>
  <dcterms:created xsi:type="dcterms:W3CDTF">2016-10-12T03:13:01Z</dcterms:created>
  <dcterms:modified xsi:type="dcterms:W3CDTF">2017-10-21T01:57:36Z</dcterms:modified>
</cp:coreProperties>
</file>