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91" r:id="rId2"/>
    <p:sldId id="459" r:id="rId3"/>
    <p:sldId id="464" r:id="rId4"/>
    <p:sldId id="461" r:id="rId5"/>
    <p:sldId id="463" r:id="rId6"/>
    <p:sldId id="462" r:id="rId7"/>
    <p:sldId id="465" r:id="rId8"/>
    <p:sldId id="469" r:id="rId9"/>
    <p:sldId id="466" r:id="rId10"/>
    <p:sldId id="467" r:id="rId11"/>
    <p:sldId id="470" r:id="rId12"/>
    <p:sldId id="471" r:id="rId13"/>
    <p:sldId id="468" r:id="rId14"/>
    <p:sldId id="475" r:id="rId15"/>
    <p:sldId id="472" r:id="rId16"/>
    <p:sldId id="473" r:id="rId17"/>
    <p:sldId id="476" r:id="rId18"/>
    <p:sldId id="479" r:id="rId19"/>
    <p:sldId id="480" r:id="rId20"/>
    <p:sldId id="481" r:id="rId21"/>
    <p:sldId id="482" r:id="rId22"/>
    <p:sldId id="483" r:id="rId23"/>
    <p:sldId id="484" r:id="rId24"/>
    <p:sldId id="485" r:id="rId25"/>
    <p:sldId id="486" r:id="rId26"/>
    <p:sldId id="487" r:id="rId27"/>
    <p:sldId id="488" r:id="rId28"/>
    <p:sldId id="489" r:id="rId29"/>
    <p:sldId id="490" r:id="rId30"/>
    <p:sldId id="491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CC9900"/>
    <a:srgbClr val="717171"/>
    <a:srgbClr val="FFFFCC"/>
    <a:srgbClr val="462F00"/>
    <a:srgbClr val="9E6900"/>
    <a:srgbClr val="004800"/>
    <a:srgbClr val="4E4302"/>
    <a:srgbClr val="969152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68" autoAdjust="0"/>
    <p:restoredTop sz="92171" autoAdjust="0"/>
  </p:normalViewPr>
  <p:slideViewPr>
    <p:cSldViewPr>
      <p:cViewPr>
        <p:scale>
          <a:sx n="110" d="100"/>
          <a:sy n="110" d="100"/>
        </p:scale>
        <p:origin x="-462" y="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05219-A5BD-4816-A4C4-8DC81AB51DAC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es-MX"/>
        </a:p>
      </dgm:t>
    </dgm:pt>
    <dgm:pt modelId="{91CBFC76-B72F-4213-8F70-A4A4205E9420}">
      <dgm:prSet phldrT="[Texto]"/>
      <dgm:spPr/>
      <dgm:t>
        <a:bodyPr/>
        <a:lstStyle/>
        <a:p>
          <a:r>
            <a:rPr lang="es-MX" dirty="0" smtClean="0"/>
            <a:t>Disciplina</a:t>
          </a:r>
          <a:endParaRPr lang="es-MX" dirty="0"/>
        </a:p>
      </dgm:t>
    </dgm:pt>
    <dgm:pt modelId="{87ED1A4F-3513-4008-86F7-C45FF1924AB1}" type="parTrans" cxnId="{9473FF59-5107-4239-88BF-849E3EEFFD90}">
      <dgm:prSet/>
      <dgm:spPr/>
      <dgm:t>
        <a:bodyPr/>
        <a:lstStyle/>
        <a:p>
          <a:endParaRPr lang="es-MX"/>
        </a:p>
      </dgm:t>
    </dgm:pt>
    <dgm:pt modelId="{BF8521B7-0BC9-4E43-BB89-4341CFEE9E76}" type="sibTrans" cxnId="{9473FF59-5107-4239-88BF-849E3EEFFD90}">
      <dgm:prSet/>
      <dgm:spPr/>
      <dgm:t>
        <a:bodyPr/>
        <a:lstStyle/>
        <a:p>
          <a:endParaRPr lang="es-MX"/>
        </a:p>
      </dgm:t>
    </dgm:pt>
    <dgm:pt modelId="{61267339-A44A-4765-80DD-6F1C3ED87E97}">
      <dgm:prSet phldrT="[Texto]"/>
      <dgm:spPr/>
      <dgm:t>
        <a:bodyPr/>
        <a:lstStyle/>
        <a:p>
          <a:r>
            <a:rPr lang="es-MX" dirty="0" smtClean="0"/>
            <a:t>Área de investigación y práctica</a:t>
          </a:r>
          <a:endParaRPr lang="es-MX" dirty="0"/>
        </a:p>
      </dgm:t>
    </dgm:pt>
    <dgm:pt modelId="{394D658F-9AFC-40C6-8172-8C4C9EC28906}" type="parTrans" cxnId="{8A8F840B-C7DB-4959-939B-F5D77D840B4D}">
      <dgm:prSet/>
      <dgm:spPr/>
      <dgm:t>
        <a:bodyPr/>
        <a:lstStyle/>
        <a:p>
          <a:endParaRPr lang="es-MX"/>
        </a:p>
      </dgm:t>
    </dgm:pt>
    <dgm:pt modelId="{6A0573FC-D161-4E93-9AAF-09088DD3A0CF}" type="sibTrans" cxnId="{8A8F840B-C7DB-4959-939B-F5D77D840B4D}">
      <dgm:prSet/>
      <dgm:spPr/>
      <dgm:t>
        <a:bodyPr/>
        <a:lstStyle/>
        <a:p>
          <a:endParaRPr lang="es-MX"/>
        </a:p>
      </dgm:t>
    </dgm:pt>
    <dgm:pt modelId="{F4C7F5AE-B960-4F11-BB77-94DC3C12E88C}">
      <dgm:prSet phldrT="[Texto]"/>
      <dgm:spPr/>
      <dgm:t>
        <a:bodyPr/>
        <a:lstStyle/>
        <a:p>
          <a:r>
            <a:rPr lang="es-MX" dirty="0" smtClean="0"/>
            <a:t>Perspectiva única de examinar los fenómenos</a:t>
          </a:r>
          <a:endParaRPr lang="es-MX" dirty="0"/>
        </a:p>
      </dgm:t>
    </dgm:pt>
    <dgm:pt modelId="{1CD77459-EEBB-4D38-B167-921E46F04701}" type="parTrans" cxnId="{067B63C8-FB87-4168-8EF6-59571939FA8F}">
      <dgm:prSet/>
      <dgm:spPr/>
      <dgm:t>
        <a:bodyPr/>
        <a:lstStyle/>
        <a:p>
          <a:endParaRPr lang="es-MX"/>
        </a:p>
      </dgm:t>
    </dgm:pt>
    <dgm:pt modelId="{8B3019F7-5BCB-4B6F-A9EB-1E51CD96C151}" type="sibTrans" cxnId="{067B63C8-FB87-4168-8EF6-59571939FA8F}">
      <dgm:prSet/>
      <dgm:spPr/>
      <dgm:t>
        <a:bodyPr/>
        <a:lstStyle/>
        <a:p>
          <a:endParaRPr lang="es-MX"/>
        </a:p>
      </dgm:t>
    </dgm:pt>
    <dgm:pt modelId="{CB393E89-FCED-4DC1-BB0B-8E584D493D42}" type="pres">
      <dgm:prSet presAssocID="{B7405219-A5BD-4816-A4C4-8DC81AB51DA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CDD33FD-DFAE-4627-88D6-75E3AF6BB85E}" type="pres">
      <dgm:prSet presAssocID="{91CBFC76-B72F-4213-8F70-A4A4205E9420}" presName="root1" presStyleCnt="0"/>
      <dgm:spPr/>
    </dgm:pt>
    <dgm:pt modelId="{4687666C-4C6E-47F2-93A2-204F3BA10611}" type="pres">
      <dgm:prSet presAssocID="{91CBFC76-B72F-4213-8F70-A4A4205E9420}" presName="LevelOneTextNode" presStyleLbl="node0" presStyleIdx="0" presStyleCnt="1" custLinFactX="-99208" custLinFactNeighborX="-100000" custLinFactNeighborY="-84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A9DDF5B-BD2C-4166-9C9C-BC3CE5A49E9A}" type="pres">
      <dgm:prSet presAssocID="{91CBFC76-B72F-4213-8F70-A4A4205E9420}" presName="level2hierChild" presStyleCnt="0"/>
      <dgm:spPr/>
    </dgm:pt>
    <dgm:pt modelId="{AEA4F664-9D51-4849-9325-F485B783CCBD}" type="pres">
      <dgm:prSet presAssocID="{394D658F-9AFC-40C6-8172-8C4C9EC28906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9BD762FB-5C89-44BD-BE4F-B299A005FCB0}" type="pres">
      <dgm:prSet presAssocID="{394D658F-9AFC-40C6-8172-8C4C9EC28906}" presName="connTx" presStyleLbl="parChTrans1D2" presStyleIdx="0" presStyleCnt="2"/>
      <dgm:spPr/>
      <dgm:t>
        <a:bodyPr/>
        <a:lstStyle/>
        <a:p>
          <a:endParaRPr lang="es-ES"/>
        </a:p>
      </dgm:t>
    </dgm:pt>
    <dgm:pt modelId="{1B8FA3CA-DD75-4B9A-99EB-AE28A9F35E2B}" type="pres">
      <dgm:prSet presAssocID="{61267339-A44A-4765-80DD-6F1C3ED87E97}" presName="root2" presStyleCnt="0"/>
      <dgm:spPr/>
    </dgm:pt>
    <dgm:pt modelId="{51C2DA5C-EFA6-4E1A-AA0C-6F6005BBFEA0}" type="pres">
      <dgm:prSet presAssocID="{61267339-A44A-4765-80DD-6F1C3ED87E97}" presName="LevelTwoTextNode" presStyleLbl="node2" presStyleIdx="0" presStyleCnt="2" custScaleX="137160" custScaleY="94141" custLinFactY="-23083" custLinFactNeighborX="6306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C958B91-6FBB-45E0-80F2-6F12E18BD0D3}" type="pres">
      <dgm:prSet presAssocID="{61267339-A44A-4765-80DD-6F1C3ED87E97}" presName="level3hierChild" presStyleCnt="0"/>
      <dgm:spPr/>
    </dgm:pt>
    <dgm:pt modelId="{796CA03C-D9EE-4D15-B38B-B6274623A051}" type="pres">
      <dgm:prSet presAssocID="{1CD77459-EEBB-4D38-B167-921E46F04701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3570EDF4-BCD3-4599-A45E-BD4491315D4D}" type="pres">
      <dgm:prSet presAssocID="{1CD77459-EEBB-4D38-B167-921E46F04701}" presName="connTx" presStyleLbl="parChTrans1D2" presStyleIdx="1" presStyleCnt="2"/>
      <dgm:spPr/>
      <dgm:t>
        <a:bodyPr/>
        <a:lstStyle/>
        <a:p>
          <a:endParaRPr lang="es-ES"/>
        </a:p>
      </dgm:t>
    </dgm:pt>
    <dgm:pt modelId="{E7AD0942-602D-4AB2-9348-D8084A8A0789}" type="pres">
      <dgm:prSet presAssocID="{F4C7F5AE-B960-4F11-BB77-94DC3C12E88C}" presName="root2" presStyleCnt="0"/>
      <dgm:spPr/>
    </dgm:pt>
    <dgm:pt modelId="{D97715F2-7A17-4FA4-93AE-36BBA1EC80A3}" type="pres">
      <dgm:prSet presAssocID="{F4C7F5AE-B960-4F11-BB77-94DC3C12E88C}" presName="LevelTwoTextNode" presStyleLbl="node2" presStyleIdx="1" presStyleCnt="2" custScaleX="134516" custScaleY="113362" custLinFactNeighborX="14183" custLinFactNeighborY="-9507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2C7045-B9F8-4844-849C-C6386287EFD5}" type="pres">
      <dgm:prSet presAssocID="{F4C7F5AE-B960-4F11-BB77-94DC3C12E88C}" presName="level3hierChild" presStyleCnt="0"/>
      <dgm:spPr/>
    </dgm:pt>
  </dgm:ptLst>
  <dgm:cxnLst>
    <dgm:cxn modelId="{96034E8C-0C74-41F5-B5F1-B84EDC30F8A6}" type="presOf" srcId="{1CD77459-EEBB-4D38-B167-921E46F04701}" destId="{3570EDF4-BCD3-4599-A45E-BD4491315D4D}" srcOrd="1" destOrd="0" presId="urn:microsoft.com/office/officeart/2008/layout/HorizontalMultiLevelHierarchy"/>
    <dgm:cxn modelId="{D839868D-263E-482B-B359-F493FBD050A6}" type="presOf" srcId="{394D658F-9AFC-40C6-8172-8C4C9EC28906}" destId="{AEA4F664-9D51-4849-9325-F485B783CCBD}" srcOrd="0" destOrd="0" presId="urn:microsoft.com/office/officeart/2008/layout/HorizontalMultiLevelHierarchy"/>
    <dgm:cxn modelId="{067B63C8-FB87-4168-8EF6-59571939FA8F}" srcId="{91CBFC76-B72F-4213-8F70-A4A4205E9420}" destId="{F4C7F5AE-B960-4F11-BB77-94DC3C12E88C}" srcOrd="1" destOrd="0" parTransId="{1CD77459-EEBB-4D38-B167-921E46F04701}" sibTransId="{8B3019F7-5BCB-4B6F-A9EB-1E51CD96C151}"/>
    <dgm:cxn modelId="{9473FF59-5107-4239-88BF-849E3EEFFD90}" srcId="{B7405219-A5BD-4816-A4C4-8DC81AB51DAC}" destId="{91CBFC76-B72F-4213-8F70-A4A4205E9420}" srcOrd="0" destOrd="0" parTransId="{87ED1A4F-3513-4008-86F7-C45FF1924AB1}" sibTransId="{BF8521B7-0BC9-4E43-BB89-4341CFEE9E76}"/>
    <dgm:cxn modelId="{00346A44-C2C2-46E6-A925-197467119FB0}" type="presOf" srcId="{B7405219-A5BD-4816-A4C4-8DC81AB51DAC}" destId="{CB393E89-FCED-4DC1-BB0B-8E584D493D42}" srcOrd="0" destOrd="0" presId="urn:microsoft.com/office/officeart/2008/layout/HorizontalMultiLevelHierarchy"/>
    <dgm:cxn modelId="{12B2958A-6879-42DC-B24D-8E4F0B213520}" type="presOf" srcId="{394D658F-9AFC-40C6-8172-8C4C9EC28906}" destId="{9BD762FB-5C89-44BD-BE4F-B299A005FCB0}" srcOrd="1" destOrd="0" presId="urn:microsoft.com/office/officeart/2008/layout/HorizontalMultiLevelHierarchy"/>
    <dgm:cxn modelId="{C4A25858-C027-4FD5-8ECA-4EA7E9596586}" type="presOf" srcId="{F4C7F5AE-B960-4F11-BB77-94DC3C12E88C}" destId="{D97715F2-7A17-4FA4-93AE-36BBA1EC80A3}" srcOrd="0" destOrd="0" presId="urn:microsoft.com/office/officeart/2008/layout/HorizontalMultiLevelHierarchy"/>
    <dgm:cxn modelId="{8A8F840B-C7DB-4959-939B-F5D77D840B4D}" srcId="{91CBFC76-B72F-4213-8F70-A4A4205E9420}" destId="{61267339-A44A-4765-80DD-6F1C3ED87E97}" srcOrd="0" destOrd="0" parTransId="{394D658F-9AFC-40C6-8172-8C4C9EC28906}" sibTransId="{6A0573FC-D161-4E93-9AAF-09088DD3A0CF}"/>
    <dgm:cxn modelId="{EF72FABE-C009-4A26-9CC4-4FD7AA4FA4B3}" type="presOf" srcId="{61267339-A44A-4765-80DD-6F1C3ED87E97}" destId="{51C2DA5C-EFA6-4E1A-AA0C-6F6005BBFEA0}" srcOrd="0" destOrd="0" presId="urn:microsoft.com/office/officeart/2008/layout/HorizontalMultiLevelHierarchy"/>
    <dgm:cxn modelId="{4FBF7538-2AB4-4591-9F06-CC16821C80A4}" type="presOf" srcId="{1CD77459-EEBB-4D38-B167-921E46F04701}" destId="{796CA03C-D9EE-4D15-B38B-B6274623A051}" srcOrd="0" destOrd="0" presId="urn:microsoft.com/office/officeart/2008/layout/HorizontalMultiLevelHierarchy"/>
    <dgm:cxn modelId="{799AA7D2-16D0-482E-BC76-F99F83E79620}" type="presOf" srcId="{91CBFC76-B72F-4213-8F70-A4A4205E9420}" destId="{4687666C-4C6E-47F2-93A2-204F3BA10611}" srcOrd="0" destOrd="0" presId="urn:microsoft.com/office/officeart/2008/layout/HorizontalMultiLevelHierarchy"/>
    <dgm:cxn modelId="{7937119F-AA85-4EA6-8508-339067D954A0}" type="presParOf" srcId="{CB393E89-FCED-4DC1-BB0B-8E584D493D42}" destId="{0CDD33FD-DFAE-4627-88D6-75E3AF6BB85E}" srcOrd="0" destOrd="0" presId="urn:microsoft.com/office/officeart/2008/layout/HorizontalMultiLevelHierarchy"/>
    <dgm:cxn modelId="{241D49DB-BF7F-4759-942A-9CB3CB49DB4E}" type="presParOf" srcId="{0CDD33FD-DFAE-4627-88D6-75E3AF6BB85E}" destId="{4687666C-4C6E-47F2-93A2-204F3BA10611}" srcOrd="0" destOrd="0" presId="urn:microsoft.com/office/officeart/2008/layout/HorizontalMultiLevelHierarchy"/>
    <dgm:cxn modelId="{AD966326-24EF-4CDA-9739-B2E049D13AC1}" type="presParOf" srcId="{0CDD33FD-DFAE-4627-88D6-75E3AF6BB85E}" destId="{4A9DDF5B-BD2C-4166-9C9C-BC3CE5A49E9A}" srcOrd="1" destOrd="0" presId="urn:microsoft.com/office/officeart/2008/layout/HorizontalMultiLevelHierarchy"/>
    <dgm:cxn modelId="{25373A00-1109-447E-AC75-53451DDF7464}" type="presParOf" srcId="{4A9DDF5B-BD2C-4166-9C9C-BC3CE5A49E9A}" destId="{AEA4F664-9D51-4849-9325-F485B783CCBD}" srcOrd="0" destOrd="0" presId="urn:microsoft.com/office/officeart/2008/layout/HorizontalMultiLevelHierarchy"/>
    <dgm:cxn modelId="{C92BAF86-CDB9-4187-880C-82D32CED0524}" type="presParOf" srcId="{AEA4F664-9D51-4849-9325-F485B783CCBD}" destId="{9BD762FB-5C89-44BD-BE4F-B299A005FCB0}" srcOrd="0" destOrd="0" presId="urn:microsoft.com/office/officeart/2008/layout/HorizontalMultiLevelHierarchy"/>
    <dgm:cxn modelId="{79D9DE77-A301-485D-B9B2-9143E9EA0B69}" type="presParOf" srcId="{4A9DDF5B-BD2C-4166-9C9C-BC3CE5A49E9A}" destId="{1B8FA3CA-DD75-4B9A-99EB-AE28A9F35E2B}" srcOrd="1" destOrd="0" presId="urn:microsoft.com/office/officeart/2008/layout/HorizontalMultiLevelHierarchy"/>
    <dgm:cxn modelId="{3962CF78-0361-4F1A-9F76-24A4A683B4FF}" type="presParOf" srcId="{1B8FA3CA-DD75-4B9A-99EB-AE28A9F35E2B}" destId="{51C2DA5C-EFA6-4E1A-AA0C-6F6005BBFEA0}" srcOrd="0" destOrd="0" presId="urn:microsoft.com/office/officeart/2008/layout/HorizontalMultiLevelHierarchy"/>
    <dgm:cxn modelId="{D2A3ED13-6E0A-4317-ADBE-6664E0D9BE7E}" type="presParOf" srcId="{1B8FA3CA-DD75-4B9A-99EB-AE28A9F35E2B}" destId="{7C958B91-6FBB-45E0-80F2-6F12E18BD0D3}" srcOrd="1" destOrd="0" presId="urn:microsoft.com/office/officeart/2008/layout/HorizontalMultiLevelHierarchy"/>
    <dgm:cxn modelId="{9FB77FE3-0879-4025-BA05-CE8DAC7FF734}" type="presParOf" srcId="{4A9DDF5B-BD2C-4166-9C9C-BC3CE5A49E9A}" destId="{796CA03C-D9EE-4D15-B38B-B6274623A051}" srcOrd="2" destOrd="0" presId="urn:microsoft.com/office/officeart/2008/layout/HorizontalMultiLevelHierarchy"/>
    <dgm:cxn modelId="{65D85EBB-775A-4C05-BC49-305990B361E7}" type="presParOf" srcId="{796CA03C-D9EE-4D15-B38B-B6274623A051}" destId="{3570EDF4-BCD3-4599-A45E-BD4491315D4D}" srcOrd="0" destOrd="0" presId="urn:microsoft.com/office/officeart/2008/layout/HorizontalMultiLevelHierarchy"/>
    <dgm:cxn modelId="{C40B429B-E14A-4CB6-8560-44143DDD949A}" type="presParOf" srcId="{4A9DDF5B-BD2C-4166-9C9C-BC3CE5A49E9A}" destId="{E7AD0942-602D-4AB2-9348-D8084A8A0789}" srcOrd="3" destOrd="0" presId="urn:microsoft.com/office/officeart/2008/layout/HorizontalMultiLevelHierarchy"/>
    <dgm:cxn modelId="{4C513D54-D58F-4D4F-8B06-296E62FCA479}" type="presParOf" srcId="{E7AD0942-602D-4AB2-9348-D8084A8A0789}" destId="{D97715F2-7A17-4FA4-93AE-36BBA1EC80A3}" srcOrd="0" destOrd="0" presId="urn:microsoft.com/office/officeart/2008/layout/HorizontalMultiLevelHierarchy"/>
    <dgm:cxn modelId="{E5E808B3-121A-4C34-AC71-F8E3587908E0}" type="presParOf" srcId="{E7AD0942-602D-4AB2-9348-D8084A8A0789}" destId="{5B2C7045-B9F8-4844-849C-C6386287EFD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51D9BC2-5334-48C6-85AA-C90AC5375E4F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A71160C-A4D9-480A-957A-BD6F7E92EC0C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La enfermera es </a:t>
          </a:r>
          <a:r>
            <a:rPr lang="es-MX" sz="2000" dirty="0" err="1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aplicadora</a:t>
          </a:r>
          <a:r>
            <a:rPr lang="es-MX" sz="20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 de técnicas,  ejerce su profesión de forma totalmente subordinada a la figura del médico con categoría de auxiliar del mismo. </a:t>
          </a:r>
        </a:p>
        <a:p>
          <a:pPr algn="just"/>
          <a:r>
            <a:rPr lang="es-MX" sz="20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 papel de la enfermera se reduce al control del proceso, como manipuladora externa respecto al estado de salud y necesidades de la comunidad.</a:t>
          </a:r>
          <a:endParaRPr lang="es-MX" sz="20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C4BC07E9-87BE-4B30-A3B2-8743C1B1A46C}" type="parTrans" cxnId="{29582657-E7E2-40C9-9125-0FA70050A967}">
      <dgm:prSet/>
      <dgm:spPr/>
      <dgm:t>
        <a:bodyPr/>
        <a:lstStyle/>
        <a:p>
          <a:endParaRPr lang="es-MX"/>
        </a:p>
      </dgm:t>
    </dgm:pt>
    <dgm:pt modelId="{07AD46BE-8A60-4829-9391-02F8E05EAD07}" type="sibTrans" cxnId="{29582657-E7E2-40C9-9125-0FA70050A967}">
      <dgm:prSet/>
      <dgm:spPr/>
      <dgm:t>
        <a:bodyPr/>
        <a:lstStyle/>
        <a:p>
          <a:endParaRPr lang="es-MX"/>
        </a:p>
      </dgm:t>
    </dgm:pt>
    <dgm:pt modelId="{DD1A59CD-60B6-4C4F-A4E5-1D8A005FC96F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MX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 paciente un objeto pasivo que se transforma en un simple receptor procedimientos, tratamientos y, a lo sumo, consejos que son lanzados en forma estandarizada y unidireccional desde las instituciones. </a:t>
          </a:r>
          <a:endParaRPr lang="es-MX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54E50060-75A6-4268-975B-51D71F08D9E4}" type="parTrans" cxnId="{A4F25DBB-DEF4-462B-9D84-A8A676BCE95F}">
      <dgm:prSet/>
      <dgm:spPr/>
      <dgm:t>
        <a:bodyPr/>
        <a:lstStyle/>
        <a:p>
          <a:endParaRPr lang="es-MX"/>
        </a:p>
      </dgm:t>
    </dgm:pt>
    <dgm:pt modelId="{9AF55989-B199-4208-B10C-FE37185B45CF}" type="sibTrans" cxnId="{A4F25DBB-DEF4-462B-9D84-A8A676BCE95F}">
      <dgm:prSet/>
      <dgm:spPr/>
      <dgm:t>
        <a:bodyPr/>
        <a:lstStyle/>
        <a:p>
          <a:endParaRPr lang="es-MX"/>
        </a:p>
      </dgm:t>
    </dgm:pt>
    <dgm:pt modelId="{12A4AB08-A64F-491D-BB81-F815D5B98FE6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 concepto de salud es vacío y negativo,  se concibe como la ausencia de manifestaciones clínicas y su elaboración corresponde exclusivamente a las autoridades sanitarias.</a:t>
          </a:r>
        </a:p>
        <a:p>
          <a:endParaRPr lang="es-MX" sz="1800" dirty="0"/>
        </a:p>
      </dgm:t>
    </dgm:pt>
    <dgm:pt modelId="{95943515-9D9B-4D03-AFD6-E956F5328B98}" type="parTrans" cxnId="{C9762D52-0F05-4B60-ADEA-C3364B2DA5A9}">
      <dgm:prSet/>
      <dgm:spPr/>
      <dgm:t>
        <a:bodyPr/>
        <a:lstStyle/>
        <a:p>
          <a:endParaRPr lang="es-MX"/>
        </a:p>
      </dgm:t>
    </dgm:pt>
    <dgm:pt modelId="{CCE0042B-BF86-4280-ACBA-13588C9EFA8E}" type="sibTrans" cxnId="{C9762D52-0F05-4B60-ADEA-C3364B2DA5A9}">
      <dgm:prSet/>
      <dgm:spPr/>
      <dgm:t>
        <a:bodyPr/>
        <a:lstStyle/>
        <a:p>
          <a:endParaRPr lang="es-MX"/>
        </a:p>
      </dgm:t>
    </dgm:pt>
    <dgm:pt modelId="{E9BE90E1-054B-4A70-A25B-064258221F0A}" type="pres">
      <dgm:prSet presAssocID="{651D9BC2-5334-48C6-85AA-C90AC5375E4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90FF05F-EB56-458A-949D-D8D2FCB771C1}" type="pres">
      <dgm:prSet presAssocID="{EA71160C-A4D9-480A-957A-BD6F7E92EC0C}" presName="comp" presStyleCnt="0"/>
      <dgm:spPr/>
    </dgm:pt>
    <dgm:pt modelId="{134E42C3-DCEF-42CB-ABE0-DF3C583FA821}" type="pres">
      <dgm:prSet presAssocID="{EA71160C-A4D9-480A-957A-BD6F7E92EC0C}" presName="box" presStyleLbl="node1" presStyleIdx="0" presStyleCnt="3"/>
      <dgm:spPr/>
      <dgm:t>
        <a:bodyPr/>
        <a:lstStyle/>
        <a:p>
          <a:endParaRPr lang="es-MX"/>
        </a:p>
      </dgm:t>
    </dgm:pt>
    <dgm:pt modelId="{C3BC72F1-67A0-4F52-BF0D-D824E3718E3C}" type="pres">
      <dgm:prSet presAssocID="{EA71160C-A4D9-480A-957A-BD6F7E92EC0C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B6F986-1E72-4326-B4AB-4EB66369FD72}" type="pres">
      <dgm:prSet presAssocID="{EA71160C-A4D9-480A-957A-BD6F7E92EC0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D0FD7F-CEDF-4D7B-BB54-DB35B17BEF3C}" type="pres">
      <dgm:prSet presAssocID="{07AD46BE-8A60-4829-9391-02F8E05EAD07}" presName="spacer" presStyleCnt="0"/>
      <dgm:spPr/>
    </dgm:pt>
    <dgm:pt modelId="{2314B198-F391-48C7-8FA8-D09AA3ADB0CA}" type="pres">
      <dgm:prSet presAssocID="{DD1A59CD-60B6-4C4F-A4E5-1D8A005FC96F}" presName="comp" presStyleCnt="0"/>
      <dgm:spPr/>
    </dgm:pt>
    <dgm:pt modelId="{FF2E1337-3ECC-425D-B6DD-B3EB0A20EE1A}" type="pres">
      <dgm:prSet presAssocID="{DD1A59CD-60B6-4C4F-A4E5-1D8A005FC96F}" presName="box" presStyleLbl="node1" presStyleIdx="1" presStyleCnt="3"/>
      <dgm:spPr/>
      <dgm:t>
        <a:bodyPr/>
        <a:lstStyle/>
        <a:p>
          <a:endParaRPr lang="es-MX"/>
        </a:p>
      </dgm:t>
    </dgm:pt>
    <dgm:pt modelId="{6C12BD80-3049-433E-B84C-D693A8567DB6}" type="pres">
      <dgm:prSet presAssocID="{DD1A59CD-60B6-4C4F-A4E5-1D8A005FC96F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99CD792B-2250-4A61-AD22-ECCE218C8EC2}" type="pres">
      <dgm:prSet presAssocID="{DD1A59CD-60B6-4C4F-A4E5-1D8A005FC96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FBBE9F-BB9E-48A3-9DFF-FCC8A47AC3AE}" type="pres">
      <dgm:prSet presAssocID="{9AF55989-B199-4208-B10C-FE37185B45CF}" presName="spacer" presStyleCnt="0"/>
      <dgm:spPr/>
    </dgm:pt>
    <dgm:pt modelId="{38330927-92EA-4C91-B478-7C273EE3F2DA}" type="pres">
      <dgm:prSet presAssocID="{12A4AB08-A64F-491D-BB81-F815D5B98FE6}" presName="comp" presStyleCnt="0"/>
      <dgm:spPr/>
    </dgm:pt>
    <dgm:pt modelId="{916F6445-7D0F-4099-A0AD-BCC8B691929B}" type="pres">
      <dgm:prSet presAssocID="{12A4AB08-A64F-491D-BB81-F815D5B98FE6}" presName="box" presStyleLbl="node1" presStyleIdx="2" presStyleCnt="3"/>
      <dgm:spPr/>
      <dgm:t>
        <a:bodyPr/>
        <a:lstStyle/>
        <a:p>
          <a:endParaRPr lang="es-MX"/>
        </a:p>
      </dgm:t>
    </dgm:pt>
    <dgm:pt modelId="{4E0840A4-6BEC-482D-AF00-6C8E5EC4C26D}" type="pres">
      <dgm:prSet presAssocID="{12A4AB08-A64F-491D-BB81-F815D5B98FE6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6DBF016-05CD-4C86-88DE-D4AD9DC1829C}" type="pres">
      <dgm:prSet presAssocID="{12A4AB08-A64F-491D-BB81-F815D5B98FE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F25DBB-DEF4-462B-9D84-A8A676BCE95F}" srcId="{651D9BC2-5334-48C6-85AA-C90AC5375E4F}" destId="{DD1A59CD-60B6-4C4F-A4E5-1D8A005FC96F}" srcOrd="1" destOrd="0" parTransId="{54E50060-75A6-4268-975B-51D71F08D9E4}" sibTransId="{9AF55989-B199-4208-B10C-FE37185B45CF}"/>
    <dgm:cxn modelId="{4AC31680-E20F-4549-A709-DD08B41EA390}" type="presOf" srcId="{12A4AB08-A64F-491D-BB81-F815D5B98FE6}" destId="{96DBF016-05CD-4C86-88DE-D4AD9DC1829C}" srcOrd="1" destOrd="0" presId="urn:microsoft.com/office/officeart/2005/8/layout/vList4"/>
    <dgm:cxn modelId="{5A012C84-D87A-42E8-BFD7-02A49948C3A5}" type="presOf" srcId="{12A4AB08-A64F-491D-BB81-F815D5B98FE6}" destId="{916F6445-7D0F-4099-A0AD-BCC8B691929B}" srcOrd="0" destOrd="0" presId="urn:microsoft.com/office/officeart/2005/8/layout/vList4"/>
    <dgm:cxn modelId="{7E280E77-7EA2-48D8-BDAF-FE03FABC9339}" type="presOf" srcId="{DD1A59CD-60B6-4C4F-A4E5-1D8A005FC96F}" destId="{FF2E1337-3ECC-425D-B6DD-B3EB0A20EE1A}" srcOrd="0" destOrd="0" presId="urn:microsoft.com/office/officeart/2005/8/layout/vList4"/>
    <dgm:cxn modelId="{C9762D52-0F05-4B60-ADEA-C3364B2DA5A9}" srcId="{651D9BC2-5334-48C6-85AA-C90AC5375E4F}" destId="{12A4AB08-A64F-491D-BB81-F815D5B98FE6}" srcOrd="2" destOrd="0" parTransId="{95943515-9D9B-4D03-AFD6-E956F5328B98}" sibTransId="{CCE0042B-BF86-4280-ACBA-13588C9EFA8E}"/>
    <dgm:cxn modelId="{EC006A11-BE2A-4A2F-BF9C-EB4C813E5306}" type="presOf" srcId="{EA71160C-A4D9-480A-957A-BD6F7E92EC0C}" destId="{134E42C3-DCEF-42CB-ABE0-DF3C583FA821}" srcOrd="0" destOrd="0" presId="urn:microsoft.com/office/officeart/2005/8/layout/vList4"/>
    <dgm:cxn modelId="{ED9A03C1-F6B6-40C2-A58E-351405DB18B8}" type="presOf" srcId="{DD1A59CD-60B6-4C4F-A4E5-1D8A005FC96F}" destId="{99CD792B-2250-4A61-AD22-ECCE218C8EC2}" srcOrd="1" destOrd="0" presId="urn:microsoft.com/office/officeart/2005/8/layout/vList4"/>
    <dgm:cxn modelId="{29582657-E7E2-40C9-9125-0FA70050A967}" srcId="{651D9BC2-5334-48C6-85AA-C90AC5375E4F}" destId="{EA71160C-A4D9-480A-957A-BD6F7E92EC0C}" srcOrd="0" destOrd="0" parTransId="{C4BC07E9-87BE-4B30-A3B2-8743C1B1A46C}" sibTransId="{07AD46BE-8A60-4829-9391-02F8E05EAD07}"/>
    <dgm:cxn modelId="{418546A5-52EC-4281-B4C7-3A962B600600}" type="presOf" srcId="{651D9BC2-5334-48C6-85AA-C90AC5375E4F}" destId="{E9BE90E1-054B-4A70-A25B-064258221F0A}" srcOrd="0" destOrd="0" presId="urn:microsoft.com/office/officeart/2005/8/layout/vList4"/>
    <dgm:cxn modelId="{7BB857F4-C38E-4D93-BAFB-A4CCCDB97B15}" type="presOf" srcId="{EA71160C-A4D9-480A-957A-BD6F7E92EC0C}" destId="{33B6F986-1E72-4326-B4AB-4EB66369FD72}" srcOrd="1" destOrd="0" presId="urn:microsoft.com/office/officeart/2005/8/layout/vList4"/>
    <dgm:cxn modelId="{476999EB-0154-4312-9689-A3FDDC8E3A9F}" type="presParOf" srcId="{E9BE90E1-054B-4A70-A25B-064258221F0A}" destId="{990FF05F-EB56-458A-949D-D8D2FCB771C1}" srcOrd="0" destOrd="0" presId="urn:microsoft.com/office/officeart/2005/8/layout/vList4"/>
    <dgm:cxn modelId="{747A5CEE-2ADA-48E3-9F2E-A6CF52911A55}" type="presParOf" srcId="{990FF05F-EB56-458A-949D-D8D2FCB771C1}" destId="{134E42C3-DCEF-42CB-ABE0-DF3C583FA821}" srcOrd="0" destOrd="0" presId="urn:microsoft.com/office/officeart/2005/8/layout/vList4"/>
    <dgm:cxn modelId="{D0C07BAB-FC55-455E-8718-6E74514B48C0}" type="presParOf" srcId="{990FF05F-EB56-458A-949D-D8D2FCB771C1}" destId="{C3BC72F1-67A0-4F52-BF0D-D824E3718E3C}" srcOrd="1" destOrd="0" presId="urn:microsoft.com/office/officeart/2005/8/layout/vList4"/>
    <dgm:cxn modelId="{775A86E3-5259-411C-8ABE-E283842E0115}" type="presParOf" srcId="{990FF05F-EB56-458A-949D-D8D2FCB771C1}" destId="{33B6F986-1E72-4326-B4AB-4EB66369FD72}" srcOrd="2" destOrd="0" presId="urn:microsoft.com/office/officeart/2005/8/layout/vList4"/>
    <dgm:cxn modelId="{FDFA3B7F-FFD6-42FF-82EE-AD4F2952D803}" type="presParOf" srcId="{E9BE90E1-054B-4A70-A25B-064258221F0A}" destId="{D9D0FD7F-CEDF-4D7B-BB54-DB35B17BEF3C}" srcOrd="1" destOrd="0" presId="urn:microsoft.com/office/officeart/2005/8/layout/vList4"/>
    <dgm:cxn modelId="{81793752-B59B-4A76-AB7D-A42B6379A00F}" type="presParOf" srcId="{E9BE90E1-054B-4A70-A25B-064258221F0A}" destId="{2314B198-F391-48C7-8FA8-D09AA3ADB0CA}" srcOrd="2" destOrd="0" presId="urn:microsoft.com/office/officeart/2005/8/layout/vList4"/>
    <dgm:cxn modelId="{087A6C14-29CA-41FD-A2E1-8BC2D05B284D}" type="presParOf" srcId="{2314B198-F391-48C7-8FA8-D09AA3ADB0CA}" destId="{FF2E1337-3ECC-425D-B6DD-B3EB0A20EE1A}" srcOrd="0" destOrd="0" presId="urn:microsoft.com/office/officeart/2005/8/layout/vList4"/>
    <dgm:cxn modelId="{AC17CAEE-1553-4180-A361-729B4CA14FE7}" type="presParOf" srcId="{2314B198-F391-48C7-8FA8-D09AA3ADB0CA}" destId="{6C12BD80-3049-433E-B84C-D693A8567DB6}" srcOrd="1" destOrd="0" presId="urn:microsoft.com/office/officeart/2005/8/layout/vList4"/>
    <dgm:cxn modelId="{8D60568C-6E17-44F9-81D3-D8E4B00D61AC}" type="presParOf" srcId="{2314B198-F391-48C7-8FA8-D09AA3ADB0CA}" destId="{99CD792B-2250-4A61-AD22-ECCE218C8EC2}" srcOrd="2" destOrd="0" presId="urn:microsoft.com/office/officeart/2005/8/layout/vList4"/>
    <dgm:cxn modelId="{F278EF30-F3A9-441C-90FA-8A1AFA75173E}" type="presParOf" srcId="{E9BE90E1-054B-4A70-A25B-064258221F0A}" destId="{67FBBE9F-BB9E-48A3-9DFF-FCC8A47AC3AE}" srcOrd="3" destOrd="0" presId="urn:microsoft.com/office/officeart/2005/8/layout/vList4"/>
    <dgm:cxn modelId="{BBEAA466-92C5-4A13-A4D0-07124B41E65F}" type="presParOf" srcId="{E9BE90E1-054B-4A70-A25B-064258221F0A}" destId="{38330927-92EA-4C91-B478-7C273EE3F2DA}" srcOrd="4" destOrd="0" presId="urn:microsoft.com/office/officeart/2005/8/layout/vList4"/>
    <dgm:cxn modelId="{79C4DF5C-365C-46D7-8CAC-87A260925267}" type="presParOf" srcId="{38330927-92EA-4C91-B478-7C273EE3F2DA}" destId="{916F6445-7D0F-4099-A0AD-BCC8B691929B}" srcOrd="0" destOrd="0" presId="urn:microsoft.com/office/officeart/2005/8/layout/vList4"/>
    <dgm:cxn modelId="{8A669839-F74C-4225-8DAC-9F95FFDDDF61}" type="presParOf" srcId="{38330927-92EA-4C91-B478-7C273EE3F2DA}" destId="{4E0840A4-6BEC-482D-AF00-6C8E5EC4C26D}" srcOrd="1" destOrd="0" presId="urn:microsoft.com/office/officeart/2005/8/layout/vList4"/>
    <dgm:cxn modelId="{CF2DE804-3D78-4BB1-B917-D5AA679BE393}" type="presParOf" srcId="{38330927-92EA-4C91-B478-7C273EE3F2DA}" destId="{96DBF016-05CD-4C86-88DE-D4AD9DC1829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A388045-EEF9-471A-97FD-F12258ECD7A2}" type="doc">
      <dgm:prSet loTypeId="urn:microsoft.com/office/officeart/2005/8/layout/hList3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B510A3E0-26A4-46DE-AFD6-747DD1260413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3600" dirty="0" smtClean="0">
              <a:solidFill>
                <a:schemeClr val="tx1"/>
              </a:solidFill>
            </a:rPr>
            <a:t>ORIENTACIÓN </a:t>
          </a:r>
        </a:p>
        <a:p>
          <a:pPr>
            <a:lnSpc>
              <a:spcPct val="100000"/>
            </a:lnSpc>
          </a:pPr>
          <a:r>
            <a:rPr lang="es-MX" sz="3600" dirty="0" smtClean="0">
              <a:solidFill>
                <a:schemeClr val="tx1"/>
              </a:solidFill>
            </a:rPr>
            <a:t>SALUD PÚBLICA</a:t>
          </a:r>
          <a:endParaRPr lang="es-MX" sz="3600" dirty="0">
            <a:solidFill>
              <a:schemeClr val="tx1"/>
            </a:solidFill>
          </a:endParaRPr>
        </a:p>
      </dgm:t>
    </dgm:pt>
    <dgm:pt modelId="{A9548AF3-D920-4B79-BAFB-B2FF6CCAF3DE}" type="parTrans" cxnId="{E95FC20D-C57F-4D18-AFC3-683F3CCF2B3B}">
      <dgm:prSet/>
      <dgm:spPr/>
      <dgm:t>
        <a:bodyPr/>
        <a:lstStyle/>
        <a:p>
          <a:endParaRPr lang="es-MX"/>
        </a:p>
      </dgm:t>
    </dgm:pt>
    <dgm:pt modelId="{950FA2FB-8A64-4A53-AC22-1F4C03FA1E68}" type="sibTrans" cxnId="{E95FC20D-C57F-4D18-AFC3-683F3CCF2B3B}">
      <dgm:prSet/>
      <dgm:spPr/>
      <dgm:t>
        <a:bodyPr/>
        <a:lstStyle/>
        <a:p>
          <a:endParaRPr lang="es-MX"/>
        </a:p>
      </dgm:t>
    </dgm:pt>
    <dgm:pt modelId="{091535AB-B371-4C01-9A49-0BD6B13496C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Necesidad de mejorar la salubridad</a:t>
          </a:r>
          <a:endParaRPr lang="es-MX" dirty="0">
            <a:solidFill>
              <a:schemeClr val="tx1"/>
            </a:solidFill>
          </a:endParaRPr>
        </a:p>
      </dgm:t>
    </dgm:pt>
    <dgm:pt modelId="{84168124-1798-45C9-96F8-C2BCC274AE08}" type="parTrans" cxnId="{B131D694-D009-4ED4-8DF9-11333B38E2A5}">
      <dgm:prSet/>
      <dgm:spPr/>
      <dgm:t>
        <a:bodyPr/>
        <a:lstStyle/>
        <a:p>
          <a:endParaRPr lang="es-MX"/>
        </a:p>
      </dgm:t>
    </dgm:pt>
    <dgm:pt modelId="{DB5A83B7-06E2-4EFF-9019-91440275DC80}" type="sibTrans" cxnId="{B131D694-D009-4ED4-8DF9-11333B38E2A5}">
      <dgm:prSet/>
      <dgm:spPr/>
      <dgm:t>
        <a:bodyPr/>
        <a:lstStyle/>
        <a:p>
          <a:endParaRPr lang="es-MX"/>
        </a:p>
      </dgm:t>
    </dgm:pt>
    <dgm:pt modelId="{B3A4A586-0E8E-4A6D-9551-000D45B4A369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Controlar las enfermedades infecciosas</a:t>
          </a:r>
          <a:endParaRPr lang="es-MX" sz="1800" dirty="0">
            <a:solidFill>
              <a:schemeClr val="tx1"/>
            </a:solidFill>
          </a:endParaRPr>
        </a:p>
      </dgm:t>
    </dgm:pt>
    <dgm:pt modelId="{5641EDE4-7D00-4796-A46A-D643E9B233CC}" type="parTrans" cxnId="{C9F2BAAA-A44D-4832-B451-5B583E5BEDA9}">
      <dgm:prSet/>
      <dgm:spPr/>
      <dgm:t>
        <a:bodyPr/>
        <a:lstStyle/>
        <a:p>
          <a:endParaRPr lang="es-MX"/>
        </a:p>
      </dgm:t>
    </dgm:pt>
    <dgm:pt modelId="{78FD2AFB-D76F-4A6A-8613-A9B4B33C3C43}" type="sibTrans" cxnId="{C9F2BAAA-A44D-4832-B451-5B583E5BEDA9}">
      <dgm:prSet/>
      <dgm:spPr/>
      <dgm:t>
        <a:bodyPr/>
        <a:lstStyle/>
        <a:p>
          <a:endParaRPr lang="es-MX"/>
        </a:p>
      </dgm:t>
    </dgm:pt>
    <dgm:pt modelId="{42C65125-B3B4-4918-9B02-1F93948049B0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Trabajo en medios clínicos y comunitarios</a:t>
          </a:r>
          <a:endParaRPr lang="es-MX" sz="2000" dirty="0">
            <a:solidFill>
              <a:schemeClr val="tx1"/>
            </a:solidFill>
          </a:endParaRPr>
        </a:p>
      </dgm:t>
    </dgm:pt>
    <dgm:pt modelId="{534587BA-B1F7-4EC2-84B5-3202E27D4A53}" type="parTrans" cxnId="{0E61B00F-7165-4D88-8760-91F9EF222A9C}">
      <dgm:prSet/>
      <dgm:spPr/>
      <dgm:t>
        <a:bodyPr/>
        <a:lstStyle/>
        <a:p>
          <a:endParaRPr lang="es-MX"/>
        </a:p>
      </dgm:t>
    </dgm:pt>
    <dgm:pt modelId="{A4CDB994-9397-4E5D-88EE-58545386D38B}" type="sibTrans" cxnId="{0E61B00F-7165-4D88-8760-91F9EF222A9C}">
      <dgm:prSet/>
      <dgm:spPr/>
      <dgm:t>
        <a:bodyPr/>
        <a:lstStyle/>
        <a:p>
          <a:endParaRPr lang="es-MX"/>
        </a:p>
      </dgm:t>
    </dgm:pt>
    <dgm:pt modelId="{764855A3-FC84-4F0A-8723-9BAD51A85778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Proporcionar el mejor entorno posible</a:t>
          </a:r>
          <a:endParaRPr lang="es-MX" sz="2000" dirty="0">
            <a:solidFill>
              <a:schemeClr val="tx1"/>
            </a:solidFill>
          </a:endParaRPr>
        </a:p>
      </dgm:t>
    </dgm:pt>
    <dgm:pt modelId="{A3046047-E285-4A32-B20B-952082CFB802}" type="parTrans" cxnId="{FD7634B5-A701-41C4-B850-B2B744636A09}">
      <dgm:prSet/>
      <dgm:spPr/>
      <dgm:t>
        <a:bodyPr/>
        <a:lstStyle/>
        <a:p>
          <a:endParaRPr lang="es-MX"/>
        </a:p>
      </dgm:t>
    </dgm:pt>
    <dgm:pt modelId="{65102295-E5F1-42A1-9FF3-AECDE53A4A4E}" type="sibTrans" cxnId="{FD7634B5-A701-41C4-B850-B2B744636A09}">
      <dgm:prSet/>
      <dgm:spPr/>
      <dgm:t>
        <a:bodyPr/>
        <a:lstStyle/>
        <a:p>
          <a:endParaRPr lang="es-MX"/>
        </a:p>
      </dgm:t>
    </dgm:pt>
    <dgm:pt modelId="{92FDD346-B12E-466D-BF1A-D202E0EB0F57}" type="pres">
      <dgm:prSet presAssocID="{FA388045-EEF9-471A-97FD-F12258ECD7A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DA0CE6-BCCB-4CE5-B4E3-939045D000CE}" type="pres">
      <dgm:prSet presAssocID="{B510A3E0-26A4-46DE-AFD6-747DD1260413}" presName="roof" presStyleLbl="dkBgShp" presStyleIdx="0" presStyleCnt="2" custLinFactNeighborX="-793" custLinFactNeighborY="-4612"/>
      <dgm:spPr/>
      <dgm:t>
        <a:bodyPr/>
        <a:lstStyle/>
        <a:p>
          <a:endParaRPr lang="es-ES"/>
        </a:p>
      </dgm:t>
    </dgm:pt>
    <dgm:pt modelId="{E424BBF0-C391-4F69-AAF7-308E1B7224C8}" type="pres">
      <dgm:prSet presAssocID="{B510A3E0-26A4-46DE-AFD6-747DD1260413}" presName="pillars" presStyleCnt="0"/>
      <dgm:spPr/>
    </dgm:pt>
    <dgm:pt modelId="{5D5BD0E8-474E-4067-95C3-C17A038E4A50}" type="pres">
      <dgm:prSet presAssocID="{B510A3E0-26A4-46DE-AFD6-747DD1260413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FA7B29-E200-47CD-A713-8C02DC0360B3}" type="pres">
      <dgm:prSet presAssocID="{B3A4A586-0E8E-4A6D-9551-000D45B4A369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57E7EE-A42B-48FE-ABC5-91B0970986F6}" type="pres">
      <dgm:prSet presAssocID="{42C65125-B3B4-4918-9B02-1F93948049B0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9044F1-D365-457D-8144-E6F3E5E2793B}" type="pres">
      <dgm:prSet presAssocID="{764855A3-FC84-4F0A-8723-9BAD51A85778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004DC6-241C-40F7-BDF0-EA50C5DBA2F9}" type="pres">
      <dgm:prSet presAssocID="{B510A3E0-26A4-46DE-AFD6-747DD1260413}" presName="base" presStyleLbl="dkBgShp" presStyleIdx="1" presStyleCnt="2"/>
      <dgm:spPr/>
    </dgm:pt>
  </dgm:ptLst>
  <dgm:cxnLst>
    <dgm:cxn modelId="{C9F2BAAA-A44D-4832-B451-5B583E5BEDA9}" srcId="{B510A3E0-26A4-46DE-AFD6-747DD1260413}" destId="{B3A4A586-0E8E-4A6D-9551-000D45B4A369}" srcOrd="1" destOrd="0" parTransId="{5641EDE4-7D00-4796-A46A-D643E9B233CC}" sibTransId="{78FD2AFB-D76F-4A6A-8613-A9B4B33C3C43}"/>
    <dgm:cxn modelId="{1561156F-4F51-404F-BF08-976E8D001AAC}" type="presOf" srcId="{FA388045-EEF9-471A-97FD-F12258ECD7A2}" destId="{92FDD346-B12E-466D-BF1A-D202E0EB0F57}" srcOrd="0" destOrd="0" presId="urn:microsoft.com/office/officeart/2005/8/layout/hList3"/>
    <dgm:cxn modelId="{18F82131-8725-4C3F-ADAB-77F637D93B8D}" type="presOf" srcId="{B510A3E0-26A4-46DE-AFD6-747DD1260413}" destId="{C2DA0CE6-BCCB-4CE5-B4E3-939045D000CE}" srcOrd="0" destOrd="0" presId="urn:microsoft.com/office/officeart/2005/8/layout/hList3"/>
    <dgm:cxn modelId="{0E61B00F-7165-4D88-8760-91F9EF222A9C}" srcId="{B510A3E0-26A4-46DE-AFD6-747DD1260413}" destId="{42C65125-B3B4-4918-9B02-1F93948049B0}" srcOrd="2" destOrd="0" parTransId="{534587BA-B1F7-4EC2-84B5-3202E27D4A53}" sibTransId="{A4CDB994-9397-4E5D-88EE-58545386D38B}"/>
    <dgm:cxn modelId="{FD7634B5-A701-41C4-B850-B2B744636A09}" srcId="{B510A3E0-26A4-46DE-AFD6-747DD1260413}" destId="{764855A3-FC84-4F0A-8723-9BAD51A85778}" srcOrd="3" destOrd="0" parTransId="{A3046047-E285-4A32-B20B-952082CFB802}" sibTransId="{65102295-E5F1-42A1-9FF3-AECDE53A4A4E}"/>
    <dgm:cxn modelId="{B131D694-D009-4ED4-8DF9-11333B38E2A5}" srcId="{B510A3E0-26A4-46DE-AFD6-747DD1260413}" destId="{091535AB-B371-4C01-9A49-0BD6B13496C1}" srcOrd="0" destOrd="0" parTransId="{84168124-1798-45C9-96F8-C2BCC274AE08}" sibTransId="{DB5A83B7-06E2-4EFF-9019-91440275DC80}"/>
    <dgm:cxn modelId="{7A686DDB-5E39-4325-A2B6-794911376954}" type="presOf" srcId="{42C65125-B3B4-4918-9B02-1F93948049B0}" destId="{B557E7EE-A42B-48FE-ABC5-91B0970986F6}" srcOrd="0" destOrd="0" presId="urn:microsoft.com/office/officeart/2005/8/layout/hList3"/>
    <dgm:cxn modelId="{E95FC20D-C57F-4D18-AFC3-683F3CCF2B3B}" srcId="{FA388045-EEF9-471A-97FD-F12258ECD7A2}" destId="{B510A3E0-26A4-46DE-AFD6-747DD1260413}" srcOrd="0" destOrd="0" parTransId="{A9548AF3-D920-4B79-BAFB-B2FF6CCAF3DE}" sibTransId="{950FA2FB-8A64-4A53-AC22-1F4C03FA1E68}"/>
    <dgm:cxn modelId="{B601752A-0EC2-4A4D-BC69-4A5A04CE1AC3}" type="presOf" srcId="{B3A4A586-0E8E-4A6D-9551-000D45B4A369}" destId="{48FA7B29-E200-47CD-A713-8C02DC0360B3}" srcOrd="0" destOrd="0" presId="urn:microsoft.com/office/officeart/2005/8/layout/hList3"/>
    <dgm:cxn modelId="{73BBA8D1-701A-452E-8E41-30427BF37AD7}" type="presOf" srcId="{091535AB-B371-4C01-9A49-0BD6B13496C1}" destId="{5D5BD0E8-474E-4067-95C3-C17A038E4A50}" srcOrd="0" destOrd="0" presId="urn:microsoft.com/office/officeart/2005/8/layout/hList3"/>
    <dgm:cxn modelId="{DB692BFE-8C8D-4985-86D9-0E3FE4847577}" type="presOf" srcId="{764855A3-FC84-4F0A-8723-9BAD51A85778}" destId="{209044F1-D365-457D-8144-E6F3E5E2793B}" srcOrd="0" destOrd="0" presId="urn:microsoft.com/office/officeart/2005/8/layout/hList3"/>
    <dgm:cxn modelId="{10E8ACFE-233D-4A08-85B0-1A2383838EDA}" type="presParOf" srcId="{92FDD346-B12E-466D-BF1A-D202E0EB0F57}" destId="{C2DA0CE6-BCCB-4CE5-B4E3-939045D000CE}" srcOrd="0" destOrd="0" presId="urn:microsoft.com/office/officeart/2005/8/layout/hList3"/>
    <dgm:cxn modelId="{53EEEB99-E2D0-4E65-9940-5036FC131268}" type="presParOf" srcId="{92FDD346-B12E-466D-BF1A-D202E0EB0F57}" destId="{E424BBF0-C391-4F69-AAF7-308E1B7224C8}" srcOrd="1" destOrd="0" presId="urn:microsoft.com/office/officeart/2005/8/layout/hList3"/>
    <dgm:cxn modelId="{A79EBFA3-18E1-4C7A-9BCE-9076B20E56DC}" type="presParOf" srcId="{E424BBF0-C391-4F69-AAF7-308E1B7224C8}" destId="{5D5BD0E8-474E-4067-95C3-C17A038E4A50}" srcOrd="0" destOrd="0" presId="urn:microsoft.com/office/officeart/2005/8/layout/hList3"/>
    <dgm:cxn modelId="{9F0E75D8-E7CA-40A3-9F30-EF058AB6AF72}" type="presParOf" srcId="{E424BBF0-C391-4F69-AAF7-308E1B7224C8}" destId="{48FA7B29-E200-47CD-A713-8C02DC0360B3}" srcOrd="1" destOrd="0" presId="urn:microsoft.com/office/officeart/2005/8/layout/hList3"/>
    <dgm:cxn modelId="{EC36F9C3-018D-4162-A86F-FB3DB22B7B8D}" type="presParOf" srcId="{E424BBF0-C391-4F69-AAF7-308E1B7224C8}" destId="{B557E7EE-A42B-48FE-ABC5-91B0970986F6}" srcOrd="2" destOrd="0" presId="urn:microsoft.com/office/officeart/2005/8/layout/hList3"/>
    <dgm:cxn modelId="{F8460887-77B7-4D09-982A-D9995D9D70A2}" type="presParOf" srcId="{E424BBF0-C391-4F69-AAF7-308E1B7224C8}" destId="{209044F1-D365-457D-8144-E6F3E5E2793B}" srcOrd="3" destOrd="0" presId="urn:microsoft.com/office/officeart/2005/8/layout/hList3"/>
    <dgm:cxn modelId="{7A98B0AA-3FCB-45CC-AAA1-BB6E77E9AB8D}" type="presParOf" srcId="{92FDD346-B12E-466D-BF1A-D202E0EB0F57}" destId="{CF004DC6-241C-40F7-BDF0-EA50C5DBA2F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A388045-EEF9-471A-97FD-F12258ECD7A2}" type="doc">
      <dgm:prSet loTypeId="urn:microsoft.com/office/officeart/2005/8/layout/hList3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B510A3E0-26A4-46DE-AFD6-747DD1260413}">
      <dgm:prSet phldrT="[Texto]" custT="1"/>
      <dgm:spPr/>
      <dgm:t>
        <a:bodyPr/>
        <a:lstStyle/>
        <a:p>
          <a:pPr>
            <a:lnSpc>
              <a:spcPct val="100000"/>
            </a:lnSpc>
          </a:pPr>
          <a:endParaRPr lang="es-MX" sz="2800" dirty="0" smtClean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s-MX" sz="2800" dirty="0" smtClean="0">
              <a:solidFill>
                <a:schemeClr val="tx1"/>
              </a:solidFill>
            </a:rPr>
            <a:t>ORIENTACIÓN  SALUD PÚBLICA</a:t>
          </a:r>
        </a:p>
        <a:p>
          <a:pPr>
            <a:lnSpc>
              <a:spcPct val="100000"/>
            </a:lnSpc>
          </a:pPr>
          <a:r>
            <a:rPr lang="es-MX" sz="2800" dirty="0" smtClean="0">
              <a:solidFill>
                <a:schemeClr val="tx1"/>
              </a:solidFill>
            </a:rPr>
            <a:t>CUIDADOS ENFERMEROS</a:t>
          </a:r>
        </a:p>
        <a:p>
          <a:pPr>
            <a:lnSpc>
              <a:spcPct val="100000"/>
            </a:lnSpc>
          </a:pPr>
          <a:endParaRPr lang="es-MX" sz="3600" dirty="0">
            <a:solidFill>
              <a:schemeClr val="tx1"/>
            </a:solidFill>
          </a:endParaRPr>
        </a:p>
      </dgm:t>
    </dgm:pt>
    <dgm:pt modelId="{A9548AF3-D920-4B79-BAFB-B2FF6CCAF3DE}" type="parTrans" cxnId="{E95FC20D-C57F-4D18-AFC3-683F3CCF2B3B}">
      <dgm:prSet/>
      <dgm:spPr/>
      <dgm:t>
        <a:bodyPr/>
        <a:lstStyle/>
        <a:p>
          <a:endParaRPr lang="es-MX"/>
        </a:p>
      </dgm:t>
    </dgm:pt>
    <dgm:pt modelId="{950FA2FB-8A64-4A53-AC22-1F4C03FA1E68}" type="sibTrans" cxnId="{E95FC20D-C57F-4D18-AFC3-683F3CCF2B3B}">
      <dgm:prSet/>
      <dgm:spPr/>
      <dgm:t>
        <a:bodyPr/>
        <a:lstStyle/>
        <a:p>
          <a:endParaRPr lang="es-MX"/>
        </a:p>
      </dgm:t>
    </dgm:pt>
    <dgm:pt modelId="{B3A4A586-0E8E-4A6D-9551-000D45B4A369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Conocimiento en higiene pública y nutrición</a:t>
          </a:r>
          <a:endParaRPr lang="es-MX" sz="2400" dirty="0">
            <a:solidFill>
              <a:schemeClr val="tx1"/>
            </a:solidFill>
          </a:endParaRPr>
        </a:p>
      </dgm:t>
    </dgm:pt>
    <dgm:pt modelId="{5641EDE4-7D00-4796-A46A-D643E9B233CC}" type="parTrans" cxnId="{C9F2BAAA-A44D-4832-B451-5B583E5BEDA9}">
      <dgm:prSet/>
      <dgm:spPr/>
      <dgm:t>
        <a:bodyPr/>
        <a:lstStyle/>
        <a:p>
          <a:endParaRPr lang="es-MX"/>
        </a:p>
      </dgm:t>
    </dgm:pt>
    <dgm:pt modelId="{78FD2AFB-D76F-4A6A-8613-A9B4B33C3C43}" type="sibTrans" cxnId="{C9F2BAAA-A44D-4832-B451-5B583E5BEDA9}">
      <dgm:prSet/>
      <dgm:spPr/>
      <dgm:t>
        <a:bodyPr/>
        <a:lstStyle/>
        <a:p>
          <a:endParaRPr lang="es-MX"/>
        </a:p>
      </dgm:t>
    </dgm:pt>
    <dgm:pt modelId="{42C65125-B3B4-4918-9B02-1F93948049B0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Competencias administrativas</a:t>
          </a:r>
          <a:endParaRPr lang="es-MX" sz="2400" dirty="0">
            <a:solidFill>
              <a:schemeClr val="tx1"/>
            </a:solidFill>
          </a:endParaRPr>
        </a:p>
      </dgm:t>
    </dgm:pt>
    <dgm:pt modelId="{534587BA-B1F7-4EC2-84B5-3202E27D4A53}" type="parTrans" cxnId="{0E61B00F-7165-4D88-8760-91F9EF222A9C}">
      <dgm:prSet/>
      <dgm:spPr/>
      <dgm:t>
        <a:bodyPr/>
        <a:lstStyle/>
        <a:p>
          <a:endParaRPr lang="es-MX"/>
        </a:p>
      </dgm:t>
    </dgm:pt>
    <dgm:pt modelId="{A4CDB994-9397-4E5D-88EE-58545386D38B}" type="sibTrans" cxnId="{0E61B00F-7165-4D88-8760-91F9EF222A9C}">
      <dgm:prSet/>
      <dgm:spPr/>
      <dgm:t>
        <a:bodyPr/>
        <a:lstStyle/>
        <a:p>
          <a:endParaRPr lang="es-MX"/>
        </a:p>
      </dgm:t>
    </dgm:pt>
    <dgm:pt modelId="{091535AB-B371-4C01-9A49-0BD6B13496C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Compasión, observación y experiencia</a:t>
          </a:r>
          <a:endParaRPr lang="es-MX" dirty="0">
            <a:solidFill>
              <a:schemeClr val="tx1"/>
            </a:solidFill>
          </a:endParaRPr>
        </a:p>
      </dgm:t>
    </dgm:pt>
    <dgm:pt modelId="{DB5A83B7-06E2-4EFF-9019-91440275DC80}" type="sibTrans" cxnId="{B131D694-D009-4ED4-8DF9-11333B38E2A5}">
      <dgm:prSet/>
      <dgm:spPr/>
      <dgm:t>
        <a:bodyPr/>
        <a:lstStyle/>
        <a:p>
          <a:endParaRPr lang="es-MX"/>
        </a:p>
      </dgm:t>
    </dgm:pt>
    <dgm:pt modelId="{84168124-1798-45C9-96F8-C2BCC274AE08}" type="parTrans" cxnId="{B131D694-D009-4ED4-8DF9-11333B38E2A5}">
      <dgm:prSet/>
      <dgm:spPr/>
      <dgm:t>
        <a:bodyPr/>
        <a:lstStyle/>
        <a:p>
          <a:endParaRPr lang="es-MX"/>
        </a:p>
      </dgm:t>
    </dgm:pt>
    <dgm:pt modelId="{92FDD346-B12E-466D-BF1A-D202E0EB0F57}" type="pres">
      <dgm:prSet presAssocID="{FA388045-EEF9-471A-97FD-F12258ECD7A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DA0CE6-BCCB-4CE5-B4E3-939045D000CE}" type="pres">
      <dgm:prSet presAssocID="{B510A3E0-26A4-46DE-AFD6-747DD1260413}" presName="roof" presStyleLbl="dkBgShp" presStyleIdx="0" presStyleCnt="2" custLinFactNeighborX="-793" custLinFactNeighborY="-4612"/>
      <dgm:spPr/>
      <dgm:t>
        <a:bodyPr/>
        <a:lstStyle/>
        <a:p>
          <a:endParaRPr lang="es-MX"/>
        </a:p>
      </dgm:t>
    </dgm:pt>
    <dgm:pt modelId="{E424BBF0-C391-4F69-AAF7-308E1B7224C8}" type="pres">
      <dgm:prSet presAssocID="{B510A3E0-26A4-46DE-AFD6-747DD1260413}" presName="pillars" presStyleCnt="0"/>
      <dgm:spPr/>
    </dgm:pt>
    <dgm:pt modelId="{5D5BD0E8-474E-4067-95C3-C17A038E4A50}" type="pres">
      <dgm:prSet presAssocID="{B510A3E0-26A4-46DE-AFD6-747DD1260413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FA7B29-E200-47CD-A713-8C02DC0360B3}" type="pres">
      <dgm:prSet presAssocID="{B3A4A586-0E8E-4A6D-9551-000D45B4A369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57E7EE-A42B-48FE-ABC5-91B0970986F6}" type="pres">
      <dgm:prSet presAssocID="{42C65125-B3B4-4918-9B02-1F93948049B0}" presName="pillarX" presStyleLbl="node1" presStyleIdx="2" presStyleCnt="3" custLinFactNeighborX="2863" custLinFactNeighborY="-20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004DC6-241C-40F7-BDF0-EA50C5DBA2F9}" type="pres">
      <dgm:prSet presAssocID="{B510A3E0-26A4-46DE-AFD6-747DD1260413}" presName="base" presStyleLbl="dkBgShp" presStyleIdx="1" presStyleCnt="2"/>
      <dgm:spPr/>
    </dgm:pt>
  </dgm:ptLst>
  <dgm:cxnLst>
    <dgm:cxn modelId="{C9F2BAAA-A44D-4832-B451-5B583E5BEDA9}" srcId="{B510A3E0-26A4-46DE-AFD6-747DD1260413}" destId="{B3A4A586-0E8E-4A6D-9551-000D45B4A369}" srcOrd="1" destOrd="0" parTransId="{5641EDE4-7D00-4796-A46A-D643E9B233CC}" sibTransId="{78FD2AFB-D76F-4A6A-8613-A9B4B33C3C43}"/>
    <dgm:cxn modelId="{50B3D12F-D8CF-406B-831F-EAA234898138}" type="presOf" srcId="{42C65125-B3B4-4918-9B02-1F93948049B0}" destId="{B557E7EE-A42B-48FE-ABC5-91B0970986F6}" srcOrd="0" destOrd="0" presId="urn:microsoft.com/office/officeart/2005/8/layout/hList3"/>
    <dgm:cxn modelId="{0E61B00F-7165-4D88-8760-91F9EF222A9C}" srcId="{B510A3E0-26A4-46DE-AFD6-747DD1260413}" destId="{42C65125-B3B4-4918-9B02-1F93948049B0}" srcOrd="2" destOrd="0" parTransId="{534587BA-B1F7-4EC2-84B5-3202E27D4A53}" sibTransId="{A4CDB994-9397-4E5D-88EE-58545386D38B}"/>
    <dgm:cxn modelId="{E75DBB5F-BB4E-4AC4-9216-1AA47E9B683D}" type="presOf" srcId="{FA388045-EEF9-471A-97FD-F12258ECD7A2}" destId="{92FDD346-B12E-466D-BF1A-D202E0EB0F57}" srcOrd="0" destOrd="0" presId="urn:microsoft.com/office/officeart/2005/8/layout/hList3"/>
    <dgm:cxn modelId="{B131D694-D009-4ED4-8DF9-11333B38E2A5}" srcId="{B510A3E0-26A4-46DE-AFD6-747DD1260413}" destId="{091535AB-B371-4C01-9A49-0BD6B13496C1}" srcOrd="0" destOrd="0" parTransId="{84168124-1798-45C9-96F8-C2BCC274AE08}" sibTransId="{DB5A83B7-06E2-4EFF-9019-91440275DC80}"/>
    <dgm:cxn modelId="{4035E767-ACD0-4869-A9E8-C2C557A8098E}" type="presOf" srcId="{B510A3E0-26A4-46DE-AFD6-747DD1260413}" destId="{C2DA0CE6-BCCB-4CE5-B4E3-939045D000CE}" srcOrd="0" destOrd="0" presId="urn:microsoft.com/office/officeart/2005/8/layout/hList3"/>
    <dgm:cxn modelId="{E95FC20D-C57F-4D18-AFC3-683F3CCF2B3B}" srcId="{FA388045-EEF9-471A-97FD-F12258ECD7A2}" destId="{B510A3E0-26A4-46DE-AFD6-747DD1260413}" srcOrd="0" destOrd="0" parTransId="{A9548AF3-D920-4B79-BAFB-B2FF6CCAF3DE}" sibTransId="{950FA2FB-8A64-4A53-AC22-1F4C03FA1E68}"/>
    <dgm:cxn modelId="{0DE36CFA-4EE2-4091-8221-F92285492F72}" type="presOf" srcId="{B3A4A586-0E8E-4A6D-9551-000D45B4A369}" destId="{48FA7B29-E200-47CD-A713-8C02DC0360B3}" srcOrd="0" destOrd="0" presId="urn:microsoft.com/office/officeart/2005/8/layout/hList3"/>
    <dgm:cxn modelId="{44AB763A-F0D1-4BDC-B55F-DE24BB81A81B}" type="presOf" srcId="{091535AB-B371-4C01-9A49-0BD6B13496C1}" destId="{5D5BD0E8-474E-4067-95C3-C17A038E4A50}" srcOrd="0" destOrd="0" presId="urn:microsoft.com/office/officeart/2005/8/layout/hList3"/>
    <dgm:cxn modelId="{3D3D03E2-51B8-4578-BCC2-029BA20FD969}" type="presParOf" srcId="{92FDD346-B12E-466D-BF1A-D202E0EB0F57}" destId="{C2DA0CE6-BCCB-4CE5-B4E3-939045D000CE}" srcOrd="0" destOrd="0" presId="urn:microsoft.com/office/officeart/2005/8/layout/hList3"/>
    <dgm:cxn modelId="{12E77445-68AA-4E61-BDEE-E06345B9F6DF}" type="presParOf" srcId="{92FDD346-B12E-466D-BF1A-D202E0EB0F57}" destId="{E424BBF0-C391-4F69-AAF7-308E1B7224C8}" srcOrd="1" destOrd="0" presId="urn:microsoft.com/office/officeart/2005/8/layout/hList3"/>
    <dgm:cxn modelId="{9F1512DB-AFE4-440B-B857-A3E867D9B280}" type="presParOf" srcId="{E424BBF0-C391-4F69-AAF7-308E1B7224C8}" destId="{5D5BD0E8-474E-4067-95C3-C17A038E4A50}" srcOrd="0" destOrd="0" presId="urn:microsoft.com/office/officeart/2005/8/layout/hList3"/>
    <dgm:cxn modelId="{D48C2688-5F48-402F-BD50-8C8A98679C97}" type="presParOf" srcId="{E424BBF0-C391-4F69-AAF7-308E1B7224C8}" destId="{48FA7B29-E200-47CD-A713-8C02DC0360B3}" srcOrd="1" destOrd="0" presId="urn:microsoft.com/office/officeart/2005/8/layout/hList3"/>
    <dgm:cxn modelId="{70B2B88B-8073-40C6-9B85-8D2D4E37E50E}" type="presParOf" srcId="{E424BBF0-C391-4F69-AAF7-308E1B7224C8}" destId="{B557E7EE-A42B-48FE-ABC5-91B0970986F6}" srcOrd="2" destOrd="0" presId="urn:microsoft.com/office/officeart/2005/8/layout/hList3"/>
    <dgm:cxn modelId="{EB9AFBE0-D5EF-4582-B91A-A4B1495DB77B}" type="presParOf" srcId="{92FDD346-B12E-466D-BF1A-D202E0EB0F57}" destId="{CF004DC6-241C-40F7-BDF0-EA50C5DBA2F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7405219-A5BD-4816-A4C4-8DC81AB51DAC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es-MX"/>
        </a:p>
      </dgm:t>
    </dgm:pt>
    <dgm:pt modelId="{91CBFC76-B72F-4213-8F70-A4A4205E9420}">
      <dgm:prSet phldrT="[Texto]"/>
      <dgm:spPr/>
      <dgm:t>
        <a:bodyPr/>
        <a:lstStyle/>
        <a:p>
          <a:r>
            <a:rPr lang="es-MX" dirty="0" smtClean="0"/>
            <a:t>Actividades de le enfermera</a:t>
          </a:r>
          <a:endParaRPr lang="es-MX" dirty="0"/>
        </a:p>
      </dgm:t>
    </dgm:pt>
    <dgm:pt modelId="{87ED1A4F-3513-4008-86F7-C45FF1924AB1}" type="parTrans" cxnId="{9473FF59-5107-4239-88BF-849E3EEFFD90}">
      <dgm:prSet/>
      <dgm:spPr/>
      <dgm:t>
        <a:bodyPr/>
        <a:lstStyle/>
        <a:p>
          <a:endParaRPr lang="es-MX"/>
        </a:p>
      </dgm:t>
    </dgm:pt>
    <dgm:pt modelId="{BF8521B7-0BC9-4E43-BB89-4341CFEE9E76}" type="sibTrans" cxnId="{9473FF59-5107-4239-88BF-849E3EEFFD90}">
      <dgm:prSet/>
      <dgm:spPr/>
      <dgm:t>
        <a:bodyPr/>
        <a:lstStyle/>
        <a:p>
          <a:endParaRPr lang="es-MX"/>
        </a:p>
      </dgm:t>
    </dgm:pt>
    <dgm:pt modelId="{61267339-A44A-4765-80DD-6F1C3ED87E97}">
      <dgm:prSet phldrT="[Texto]" custT="1"/>
      <dgm:spPr/>
      <dgm:t>
        <a:bodyPr/>
        <a:lstStyle/>
        <a:p>
          <a:r>
            <a:rPr lang="es-MX" sz="2400" dirty="0" smtClean="0"/>
            <a:t>Dirigen a la persona y el entorno</a:t>
          </a:r>
          <a:endParaRPr lang="es-MX" sz="2400" dirty="0"/>
        </a:p>
      </dgm:t>
    </dgm:pt>
    <dgm:pt modelId="{394D658F-9AFC-40C6-8172-8C4C9EC28906}" type="parTrans" cxnId="{8A8F840B-C7DB-4959-939B-F5D77D840B4D}">
      <dgm:prSet/>
      <dgm:spPr/>
      <dgm:t>
        <a:bodyPr/>
        <a:lstStyle/>
        <a:p>
          <a:endParaRPr lang="es-MX"/>
        </a:p>
      </dgm:t>
    </dgm:pt>
    <dgm:pt modelId="{6A0573FC-D161-4E93-9AAF-09088DD3A0CF}" type="sibTrans" cxnId="{8A8F840B-C7DB-4959-939B-F5D77D840B4D}">
      <dgm:prSet/>
      <dgm:spPr/>
      <dgm:t>
        <a:bodyPr/>
        <a:lstStyle/>
        <a:p>
          <a:endParaRPr lang="es-MX"/>
        </a:p>
      </dgm:t>
    </dgm:pt>
    <dgm:pt modelId="{AC10B089-7BD4-4936-928F-59F498007078}">
      <dgm:prSet phldrT="[Texto]" custT="1"/>
      <dgm:spPr/>
      <dgm:t>
        <a:bodyPr/>
        <a:lstStyle/>
        <a:p>
          <a:r>
            <a:rPr lang="es-MX" sz="2400" dirty="0" smtClean="0"/>
            <a:t>Mantener y recuperar la salud</a:t>
          </a:r>
          <a:endParaRPr lang="es-MX" sz="2400" dirty="0"/>
        </a:p>
      </dgm:t>
    </dgm:pt>
    <dgm:pt modelId="{241034C6-1F24-4750-A374-BF9231C46A55}" type="parTrans" cxnId="{DB78E235-78FB-42F3-8F38-A8099E9D491A}">
      <dgm:prSet/>
      <dgm:spPr/>
      <dgm:t>
        <a:bodyPr/>
        <a:lstStyle/>
        <a:p>
          <a:endParaRPr lang="es-MX"/>
        </a:p>
      </dgm:t>
    </dgm:pt>
    <dgm:pt modelId="{BF4C8F34-DCD4-442B-A30F-7D7D17F9F617}" type="sibTrans" cxnId="{DB78E235-78FB-42F3-8F38-A8099E9D491A}">
      <dgm:prSet/>
      <dgm:spPr/>
      <dgm:t>
        <a:bodyPr/>
        <a:lstStyle/>
        <a:p>
          <a:endParaRPr lang="es-MX"/>
        </a:p>
      </dgm:t>
    </dgm:pt>
    <dgm:pt modelId="{7DAB6B94-94E9-437B-B797-9A52553902F2}">
      <dgm:prSet phldrT="[Texto]" custT="1"/>
      <dgm:spPr/>
      <dgm:t>
        <a:bodyPr/>
        <a:lstStyle/>
        <a:p>
          <a:r>
            <a:rPr lang="es-MX" sz="2400" dirty="0" smtClean="0"/>
            <a:t>Prevención de las infecciones y heridas</a:t>
          </a:r>
          <a:endParaRPr lang="es-MX" sz="2400" dirty="0"/>
        </a:p>
      </dgm:t>
    </dgm:pt>
    <dgm:pt modelId="{60380AE5-16EA-4D38-8D7D-7DA8EE9E93C7}" type="parTrans" cxnId="{3057760C-A4DB-459F-A0F7-B02E153D5A10}">
      <dgm:prSet/>
      <dgm:spPr/>
      <dgm:t>
        <a:bodyPr/>
        <a:lstStyle/>
        <a:p>
          <a:endParaRPr lang="es-MX"/>
        </a:p>
      </dgm:t>
    </dgm:pt>
    <dgm:pt modelId="{B2E82E5D-7C8A-4F48-A560-CAD50B0E53C7}" type="sibTrans" cxnId="{3057760C-A4DB-459F-A0F7-B02E153D5A10}">
      <dgm:prSet/>
      <dgm:spPr/>
      <dgm:t>
        <a:bodyPr/>
        <a:lstStyle/>
        <a:p>
          <a:endParaRPr lang="es-MX"/>
        </a:p>
      </dgm:t>
    </dgm:pt>
    <dgm:pt modelId="{0C51AA32-E306-49B2-8E96-B46A45E99CBA}">
      <dgm:prSet phldrT="[Texto]" custT="1"/>
      <dgm:spPr/>
      <dgm:t>
        <a:bodyPr/>
        <a:lstStyle/>
        <a:p>
          <a:r>
            <a:rPr lang="es-MX" sz="2800" dirty="0" smtClean="0"/>
            <a:t>Enseñanza de modos de vida sana</a:t>
          </a:r>
          <a:endParaRPr lang="es-MX" sz="2800" dirty="0"/>
        </a:p>
      </dgm:t>
    </dgm:pt>
    <dgm:pt modelId="{22F7B8F9-010C-43B2-B826-4E92329D218A}" type="parTrans" cxnId="{F340D163-7CFC-4E1B-8EAA-7B08CC2AB3D0}">
      <dgm:prSet/>
      <dgm:spPr/>
      <dgm:t>
        <a:bodyPr/>
        <a:lstStyle/>
        <a:p>
          <a:endParaRPr lang="es-MX"/>
        </a:p>
      </dgm:t>
    </dgm:pt>
    <dgm:pt modelId="{2D5A9CE7-8FAD-41E0-BB48-DC9C6B86E8C7}" type="sibTrans" cxnId="{F340D163-7CFC-4E1B-8EAA-7B08CC2AB3D0}">
      <dgm:prSet/>
      <dgm:spPr/>
      <dgm:t>
        <a:bodyPr/>
        <a:lstStyle/>
        <a:p>
          <a:endParaRPr lang="es-MX"/>
        </a:p>
      </dgm:t>
    </dgm:pt>
    <dgm:pt modelId="{EA6CCD22-0480-423E-99D7-3CDF8D37BEE1}">
      <dgm:prSet phldrT="[Texto]" custT="1"/>
      <dgm:spPr/>
      <dgm:t>
        <a:bodyPr/>
        <a:lstStyle/>
        <a:p>
          <a:r>
            <a:rPr lang="es-MX" sz="2400" dirty="0" smtClean="0"/>
            <a:t>Control de condiciones sanitarias</a:t>
          </a:r>
          <a:endParaRPr lang="es-MX" sz="2400" dirty="0"/>
        </a:p>
      </dgm:t>
    </dgm:pt>
    <dgm:pt modelId="{3A1CF711-AC9C-476E-B2CB-F2EC58B5AC57}" type="parTrans" cxnId="{DDF74E4A-9F50-490B-9855-B1E07080BE97}">
      <dgm:prSet/>
      <dgm:spPr/>
      <dgm:t>
        <a:bodyPr/>
        <a:lstStyle/>
        <a:p>
          <a:endParaRPr lang="es-MX"/>
        </a:p>
      </dgm:t>
    </dgm:pt>
    <dgm:pt modelId="{E69CE644-6372-447C-9C34-854BED42EEA1}" type="sibTrans" cxnId="{DDF74E4A-9F50-490B-9855-B1E07080BE97}">
      <dgm:prSet/>
      <dgm:spPr/>
      <dgm:t>
        <a:bodyPr/>
        <a:lstStyle/>
        <a:p>
          <a:endParaRPr lang="es-MX"/>
        </a:p>
      </dgm:t>
    </dgm:pt>
    <dgm:pt modelId="{CB393E89-FCED-4DC1-BB0B-8E584D493D42}" type="pres">
      <dgm:prSet presAssocID="{B7405219-A5BD-4816-A4C4-8DC81AB51DA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DD33FD-DFAE-4627-88D6-75E3AF6BB85E}" type="pres">
      <dgm:prSet presAssocID="{91CBFC76-B72F-4213-8F70-A4A4205E9420}" presName="root1" presStyleCnt="0"/>
      <dgm:spPr/>
    </dgm:pt>
    <dgm:pt modelId="{4687666C-4C6E-47F2-93A2-204F3BA10611}" type="pres">
      <dgm:prSet presAssocID="{91CBFC76-B72F-4213-8F70-A4A4205E9420}" presName="LevelOneTextNode" presStyleLbl="node0" presStyleIdx="0" presStyleCnt="1" custScaleX="164194" custScaleY="9932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A9DDF5B-BD2C-4166-9C9C-BC3CE5A49E9A}" type="pres">
      <dgm:prSet presAssocID="{91CBFC76-B72F-4213-8F70-A4A4205E9420}" presName="level2hierChild" presStyleCnt="0"/>
      <dgm:spPr/>
    </dgm:pt>
    <dgm:pt modelId="{AEA4F664-9D51-4849-9325-F485B783CCBD}" type="pres">
      <dgm:prSet presAssocID="{394D658F-9AFC-40C6-8172-8C4C9EC28906}" presName="conn2-1" presStyleLbl="parChTrans1D2" presStyleIdx="0" presStyleCnt="5"/>
      <dgm:spPr/>
      <dgm:t>
        <a:bodyPr/>
        <a:lstStyle/>
        <a:p>
          <a:endParaRPr lang="es-MX"/>
        </a:p>
      </dgm:t>
    </dgm:pt>
    <dgm:pt modelId="{9BD762FB-5C89-44BD-BE4F-B299A005FCB0}" type="pres">
      <dgm:prSet presAssocID="{394D658F-9AFC-40C6-8172-8C4C9EC28906}" presName="connTx" presStyleLbl="parChTrans1D2" presStyleIdx="0" presStyleCnt="5"/>
      <dgm:spPr/>
      <dgm:t>
        <a:bodyPr/>
        <a:lstStyle/>
        <a:p>
          <a:endParaRPr lang="es-MX"/>
        </a:p>
      </dgm:t>
    </dgm:pt>
    <dgm:pt modelId="{1B8FA3CA-DD75-4B9A-99EB-AE28A9F35E2B}" type="pres">
      <dgm:prSet presAssocID="{61267339-A44A-4765-80DD-6F1C3ED87E97}" presName="root2" presStyleCnt="0"/>
      <dgm:spPr/>
    </dgm:pt>
    <dgm:pt modelId="{51C2DA5C-EFA6-4E1A-AA0C-6F6005BBFEA0}" type="pres">
      <dgm:prSet presAssocID="{61267339-A44A-4765-80DD-6F1C3ED87E97}" presName="LevelTwoTextNode" presStyleLbl="node2" presStyleIdx="0" presStyleCnt="5" custScaleX="175439" custScaleY="14365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C958B91-6FBB-45E0-80F2-6F12E18BD0D3}" type="pres">
      <dgm:prSet presAssocID="{61267339-A44A-4765-80DD-6F1C3ED87E97}" presName="level3hierChild" presStyleCnt="0"/>
      <dgm:spPr/>
    </dgm:pt>
    <dgm:pt modelId="{CADBADCA-D1CE-4ADB-A094-9A59E932F539}" type="pres">
      <dgm:prSet presAssocID="{241034C6-1F24-4750-A374-BF9231C46A55}" presName="conn2-1" presStyleLbl="parChTrans1D2" presStyleIdx="1" presStyleCnt="5"/>
      <dgm:spPr/>
      <dgm:t>
        <a:bodyPr/>
        <a:lstStyle/>
        <a:p>
          <a:endParaRPr lang="es-MX"/>
        </a:p>
      </dgm:t>
    </dgm:pt>
    <dgm:pt modelId="{1EB24FB2-327F-4381-AFAE-A4833C89736D}" type="pres">
      <dgm:prSet presAssocID="{241034C6-1F24-4750-A374-BF9231C46A55}" presName="connTx" presStyleLbl="parChTrans1D2" presStyleIdx="1" presStyleCnt="5"/>
      <dgm:spPr/>
      <dgm:t>
        <a:bodyPr/>
        <a:lstStyle/>
        <a:p>
          <a:endParaRPr lang="es-MX"/>
        </a:p>
      </dgm:t>
    </dgm:pt>
    <dgm:pt modelId="{A2A95A53-C1F6-4BB2-8BB4-5F5B5ADE1B16}" type="pres">
      <dgm:prSet presAssocID="{AC10B089-7BD4-4936-928F-59F498007078}" presName="root2" presStyleCnt="0"/>
      <dgm:spPr/>
    </dgm:pt>
    <dgm:pt modelId="{20F4FD13-DCE4-4363-857B-E5F4CEE21525}" type="pres">
      <dgm:prSet presAssocID="{AC10B089-7BD4-4936-928F-59F498007078}" presName="LevelTwoTextNode" presStyleLbl="node2" presStyleIdx="1" presStyleCnt="5" custScaleX="1692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E96BC7E-8BE4-4411-85E9-21458E7F4AF2}" type="pres">
      <dgm:prSet presAssocID="{AC10B089-7BD4-4936-928F-59F498007078}" presName="level3hierChild" presStyleCnt="0"/>
      <dgm:spPr/>
    </dgm:pt>
    <dgm:pt modelId="{06959FEC-4BD1-4717-9767-E48550278264}" type="pres">
      <dgm:prSet presAssocID="{60380AE5-16EA-4D38-8D7D-7DA8EE9E93C7}" presName="conn2-1" presStyleLbl="parChTrans1D2" presStyleIdx="2" presStyleCnt="5"/>
      <dgm:spPr/>
      <dgm:t>
        <a:bodyPr/>
        <a:lstStyle/>
        <a:p>
          <a:endParaRPr lang="es-MX"/>
        </a:p>
      </dgm:t>
    </dgm:pt>
    <dgm:pt modelId="{AF0EA2ED-2220-415A-A1F8-2870D8C34F6D}" type="pres">
      <dgm:prSet presAssocID="{60380AE5-16EA-4D38-8D7D-7DA8EE9E93C7}" presName="connTx" presStyleLbl="parChTrans1D2" presStyleIdx="2" presStyleCnt="5"/>
      <dgm:spPr/>
      <dgm:t>
        <a:bodyPr/>
        <a:lstStyle/>
        <a:p>
          <a:endParaRPr lang="es-MX"/>
        </a:p>
      </dgm:t>
    </dgm:pt>
    <dgm:pt modelId="{A87C2410-EAAD-447D-BF51-EA496FF2DF7B}" type="pres">
      <dgm:prSet presAssocID="{7DAB6B94-94E9-437B-B797-9A52553902F2}" presName="root2" presStyleCnt="0"/>
      <dgm:spPr/>
    </dgm:pt>
    <dgm:pt modelId="{EF4A171D-CC14-47FB-89E7-3EE411D4A1BA}" type="pres">
      <dgm:prSet presAssocID="{7DAB6B94-94E9-437B-B797-9A52553902F2}" presName="LevelTwoTextNode" presStyleLbl="node2" presStyleIdx="2" presStyleCnt="5" custScaleX="169277" custScaleY="7381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CAC9FD3-7FAF-42C0-BFA3-02E4A105B0A7}" type="pres">
      <dgm:prSet presAssocID="{7DAB6B94-94E9-437B-B797-9A52553902F2}" presName="level3hierChild" presStyleCnt="0"/>
      <dgm:spPr/>
    </dgm:pt>
    <dgm:pt modelId="{30EFD7B9-1AB0-4CC0-8091-FB9CA3545239}" type="pres">
      <dgm:prSet presAssocID="{22F7B8F9-010C-43B2-B826-4E92329D218A}" presName="conn2-1" presStyleLbl="parChTrans1D2" presStyleIdx="3" presStyleCnt="5"/>
      <dgm:spPr/>
      <dgm:t>
        <a:bodyPr/>
        <a:lstStyle/>
        <a:p>
          <a:endParaRPr lang="es-MX"/>
        </a:p>
      </dgm:t>
    </dgm:pt>
    <dgm:pt modelId="{A804BA7E-A3C5-4154-BF2A-9A53FFBDE3CD}" type="pres">
      <dgm:prSet presAssocID="{22F7B8F9-010C-43B2-B826-4E92329D218A}" presName="connTx" presStyleLbl="parChTrans1D2" presStyleIdx="3" presStyleCnt="5"/>
      <dgm:spPr/>
      <dgm:t>
        <a:bodyPr/>
        <a:lstStyle/>
        <a:p>
          <a:endParaRPr lang="es-MX"/>
        </a:p>
      </dgm:t>
    </dgm:pt>
    <dgm:pt modelId="{A0076437-0821-45FA-B3F0-80507292D0A1}" type="pres">
      <dgm:prSet presAssocID="{0C51AA32-E306-49B2-8E96-B46A45E99CBA}" presName="root2" presStyleCnt="0"/>
      <dgm:spPr/>
    </dgm:pt>
    <dgm:pt modelId="{13E4D40E-A96E-4310-AF21-293949F499BE}" type="pres">
      <dgm:prSet presAssocID="{0C51AA32-E306-49B2-8E96-B46A45E99CBA}" presName="LevelTwoTextNode" presStyleLbl="node2" presStyleIdx="3" presStyleCnt="5" custScaleX="19591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523EEE-9DCE-46B4-AD0D-14FC6DA4967C}" type="pres">
      <dgm:prSet presAssocID="{0C51AA32-E306-49B2-8E96-B46A45E99CBA}" presName="level3hierChild" presStyleCnt="0"/>
      <dgm:spPr/>
    </dgm:pt>
    <dgm:pt modelId="{894E4B12-882C-4901-8DF2-9BCC7031DEDF}" type="pres">
      <dgm:prSet presAssocID="{3A1CF711-AC9C-476E-B2CB-F2EC58B5AC57}" presName="conn2-1" presStyleLbl="parChTrans1D2" presStyleIdx="4" presStyleCnt="5"/>
      <dgm:spPr/>
      <dgm:t>
        <a:bodyPr/>
        <a:lstStyle/>
        <a:p>
          <a:endParaRPr lang="es-MX"/>
        </a:p>
      </dgm:t>
    </dgm:pt>
    <dgm:pt modelId="{31BF0BF5-BCC5-452C-8D27-97C572D394C0}" type="pres">
      <dgm:prSet presAssocID="{3A1CF711-AC9C-476E-B2CB-F2EC58B5AC57}" presName="connTx" presStyleLbl="parChTrans1D2" presStyleIdx="4" presStyleCnt="5"/>
      <dgm:spPr/>
      <dgm:t>
        <a:bodyPr/>
        <a:lstStyle/>
        <a:p>
          <a:endParaRPr lang="es-MX"/>
        </a:p>
      </dgm:t>
    </dgm:pt>
    <dgm:pt modelId="{ACFD93CF-1A5C-4E2C-ABF7-847FC4F29098}" type="pres">
      <dgm:prSet presAssocID="{EA6CCD22-0480-423E-99D7-3CDF8D37BEE1}" presName="root2" presStyleCnt="0"/>
      <dgm:spPr/>
    </dgm:pt>
    <dgm:pt modelId="{00900C05-905E-4FE2-9F07-7069246DDC99}" type="pres">
      <dgm:prSet presAssocID="{EA6CCD22-0480-423E-99D7-3CDF8D37BEE1}" presName="LevelTwoTextNode" presStyleLbl="node2" presStyleIdx="4" presStyleCnt="5" custScaleX="22870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A19DD9-6C5E-46F9-86B8-8CB3D28792E5}" type="pres">
      <dgm:prSet presAssocID="{EA6CCD22-0480-423E-99D7-3CDF8D37BEE1}" presName="level3hierChild" presStyleCnt="0"/>
      <dgm:spPr/>
    </dgm:pt>
  </dgm:ptLst>
  <dgm:cxnLst>
    <dgm:cxn modelId="{66A6C98B-E123-48D9-9E22-DC051674CF3C}" type="presOf" srcId="{EA6CCD22-0480-423E-99D7-3CDF8D37BEE1}" destId="{00900C05-905E-4FE2-9F07-7069246DDC99}" srcOrd="0" destOrd="0" presId="urn:microsoft.com/office/officeart/2008/layout/HorizontalMultiLevelHierarchy"/>
    <dgm:cxn modelId="{D1D19485-88A3-4125-9F43-91BC1EB14254}" type="presOf" srcId="{22F7B8F9-010C-43B2-B826-4E92329D218A}" destId="{A804BA7E-A3C5-4154-BF2A-9A53FFBDE3CD}" srcOrd="1" destOrd="0" presId="urn:microsoft.com/office/officeart/2008/layout/HorizontalMultiLevelHierarchy"/>
    <dgm:cxn modelId="{8DD09469-3DC9-42B4-880B-CFA2C676251F}" type="presOf" srcId="{241034C6-1F24-4750-A374-BF9231C46A55}" destId="{1EB24FB2-327F-4381-AFAE-A4833C89736D}" srcOrd="1" destOrd="0" presId="urn:microsoft.com/office/officeart/2008/layout/HorizontalMultiLevelHierarchy"/>
    <dgm:cxn modelId="{FCA066C4-B8C5-407F-AA6C-CA7B26641D59}" type="presOf" srcId="{3A1CF711-AC9C-476E-B2CB-F2EC58B5AC57}" destId="{31BF0BF5-BCC5-452C-8D27-97C572D394C0}" srcOrd="1" destOrd="0" presId="urn:microsoft.com/office/officeart/2008/layout/HorizontalMultiLevelHierarchy"/>
    <dgm:cxn modelId="{F340D163-7CFC-4E1B-8EAA-7B08CC2AB3D0}" srcId="{91CBFC76-B72F-4213-8F70-A4A4205E9420}" destId="{0C51AA32-E306-49B2-8E96-B46A45E99CBA}" srcOrd="3" destOrd="0" parTransId="{22F7B8F9-010C-43B2-B826-4E92329D218A}" sibTransId="{2D5A9CE7-8FAD-41E0-BB48-DC9C6B86E8C7}"/>
    <dgm:cxn modelId="{8F0FE858-36A9-4C3E-BEFB-6CBA2FB56B60}" type="presOf" srcId="{60380AE5-16EA-4D38-8D7D-7DA8EE9E93C7}" destId="{06959FEC-4BD1-4717-9767-E48550278264}" srcOrd="0" destOrd="0" presId="urn:microsoft.com/office/officeart/2008/layout/HorizontalMultiLevelHierarchy"/>
    <dgm:cxn modelId="{DDF74E4A-9F50-490B-9855-B1E07080BE97}" srcId="{91CBFC76-B72F-4213-8F70-A4A4205E9420}" destId="{EA6CCD22-0480-423E-99D7-3CDF8D37BEE1}" srcOrd="4" destOrd="0" parTransId="{3A1CF711-AC9C-476E-B2CB-F2EC58B5AC57}" sibTransId="{E69CE644-6372-447C-9C34-854BED42EEA1}"/>
    <dgm:cxn modelId="{D9C8FFDD-1185-4694-8D15-419F538578AB}" type="presOf" srcId="{91CBFC76-B72F-4213-8F70-A4A4205E9420}" destId="{4687666C-4C6E-47F2-93A2-204F3BA10611}" srcOrd="0" destOrd="0" presId="urn:microsoft.com/office/officeart/2008/layout/HorizontalMultiLevelHierarchy"/>
    <dgm:cxn modelId="{DFA0FDE1-7CDA-45DC-A193-80A2505F2BF5}" type="presOf" srcId="{60380AE5-16EA-4D38-8D7D-7DA8EE9E93C7}" destId="{AF0EA2ED-2220-415A-A1F8-2870D8C34F6D}" srcOrd="1" destOrd="0" presId="urn:microsoft.com/office/officeart/2008/layout/HorizontalMultiLevelHierarchy"/>
    <dgm:cxn modelId="{28679240-108D-4779-A652-20B69E2540D0}" type="presOf" srcId="{0C51AA32-E306-49B2-8E96-B46A45E99CBA}" destId="{13E4D40E-A96E-4310-AF21-293949F499BE}" srcOrd="0" destOrd="0" presId="urn:microsoft.com/office/officeart/2008/layout/HorizontalMultiLevelHierarchy"/>
    <dgm:cxn modelId="{B9AD46FC-20BC-4C4E-925D-FB84DDB0B1E7}" type="presOf" srcId="{22F7B8F9-010C-43B2-B826-4E92329D218A}" destId="{30EFD7B9-1AB0-4CC0-8091-FB9CA3545239}" srcOrd="0" destOrd="0" presId="urn:microsoft.com/office/officeart/2008/layout/HorizontalMultiLevelHierarchy"/>
    <dgm:cxn modelId="{78E77D42-7F8F-4093-B7F2-0A80276B710C}" type="presOf" srcId="{AC10B089-7BD4-4936-928F-59F498007078}" destId="{20F4FD13-DCE4-4363-857B-E5F4CEE21525}" srcOrd="0" destOrd="0" presId="urn:microsoft.com/office/officeart/2008/layout/HorizontalMultiLevelHierarchy"/>
    <dgm:cxn modelId="{9473FF59-5107-4239-88BF-849E3EEFFD90}" srcId="{B7405219-A5BD-4816-A4C4-8DC81AB51DAC}" destId="{91CBFC76-B72F-4213-8F70-A4A4205E9420}" srcOrd="0" destOrd="0" parTransId="{87ED1A4F-3513-4008-86F7-C45FF1924AB1}" sibTransId="{BF8521B7-0BC9-4E43-BB89-4341CFEE9E76}"/>
    <dgm:cxn modelId="{3057760C-A4DB-459F-A0F7-B02E153D5A10}" srcId="{91CBFC76-B72F-4213-8F70-A4A4205E9420}" destId="{7DAB6B94-94E9-437B-B797-9A52553902F2}" srcOrd="2" destOrd="0" parTransId="{60380AE5-16EA-4D38-8D7D-7DA8EE9E93C7}" sibTransId="{B2E82E5D-7C8A-4F48-A560-CAD50B0E53C7}"/>
    <dgm:cxn modelId="{7AC02C98-DA09-4CC2-9C7D-E4461296DB3B}" type="presOf" srcId="{394D658F-9AFC-40C6-8172-8C4C9EC28906}" destId="{9BD762FB-5C89-44BD-BE4F-B299A005FCB0}" srcOrd="1" destOrd="0" presId="urn:microsoft.com/office/officeart/2008/layout/HorizontalMultiLevelHierarchy"/>
    <dgm:cxn modelId="{DB78E235-78FB-42F3-8F38-A8099E9D491A}" srcId="{91CBFC76-B72F-4213-8F70-A4A4205E9420}" destId="{AC10B089-7BD4-4936-928F-59F498007078}" srcOrd="1" destOrd="0" parTransId="{241034C6-1F24-4750-A374-BF9231C46A55}" sibTransId="{BF4C8F34-DCD4-442B-A30F-7D7D17F9F617}"/>
    <dgm:cxn modelId="{1B23C728-E043-4FEF-94E0-5AF909F1D581}" type="presOf" srcId="{B7405219-A5BD-4816-A4C4-8DC81AB51DAC}" destId="{CB393E89-FCED-4DC1-BB0B-8E584D493D42}" srcOrd="0" destOrd="0" presId="urn:microsoft.com/office/officeart/2008/layout/HorizontalMultiLevelHierarchy"/>
    <dgm:cxn modelId="{D7A8563D-2907-48CE-AE9D-48FFDFC83669}" type="presOf" srcId="{61267339-A44A-4765-80DD-6F1C3ED87E97}" destId="{51C2DA5C-EFA6-4E1A-AA0C-6F6005BBFEA0}" srcOrd="0" destOrd="0" presId="urn:microsoft.com/office/officeart/2008/layout/HorizontalMultiLevelHierarchy"/>
    <dgm:cxn modelId="{A5086211-BF5D-4542-82BF-438D3CC330EB}" type="presOf" srcId="{7DAB6B94-94E9-437B-B797-9A52553902F2}" destId="{EF4A171D-CC14-47FB-89E7-3EE411D4A1BA}" srcOrd="0" destOrd="0" presId="urn:microsoft.com/office/officeart/2008/layout/HorizontalMultiLevelHierarchy"/>
    <dgm:cxn modelId="{8A8F840B-C7DB-4959-939B-F5D77D840B4D}" srcId="{91CBFC76-B72F-4213-8F70-A4A4205E9420}" destId="{61267339-A44A-4765-80DD-6F1C3ED87E97}" srcOrd="0" destOrd="0" parTransId="{394D658F-9AFC-40C6-8172-8C4C9EC28906}" sibTransId="{6A0573FC-D161-4E93-9AAF-09088DD3A0CF}"/>
    <dgm:cxn modelId="{BD0F7D99-6280-4052-905C-96C041667C4D}" type="presOf" srcId="{3A1CF711-AC9C-476E-B2CB-F2EC58B5AC57}" destId="{894E4B12-882C-4901-8DF2-9BCC7031DEDF}" srcOrd="0" destOrd="0" presId="urn:microsoft.com/office/officeart/2008/layout/HorizontalMultiLevelHierarchy"/>
    <dgm:cxn modelId="{DB840400-3F99-4D7E-BA9C-197D11CB48B6}" type="presOf" srcId="{394D658F-9AFC-40C6-8172-8C4C9EC28906}" destId="{AEA4F664-9D51-4849-9325-F485B783CCBD}" srcOrd="0" destOrd="0" presId="urn:microsoft.com/office/officeart/2008/layout/HorizontalMultiLevelHierarchy"/>
    <dgm:cxn modelId="{FF42E97E-F1C5-4C83-9BC6-A53776E39A90}" type="presOf" srcId="{241034C6-1F24-4750-A374-BF9231C46A55}" destId="{CADBADCA-D1CE-4ADB-A094-9A59E932F539}" srcOrd="0" destOrd="0" presId="urn:microsoft.com/office/officeart/2008/layout/HorizontalMultiLevelHierarchy"/>
    <dgm:cxn modelId="{9D875862-578F-4478-AE1A-7F6C5C188E16}" type="presParOf" srcId="{CB393E89-FCED-4DC1-BB0B-8E584D493D42}" destId="{0CDD33FD-DFAE-4627-88D6-75E3AF6BB85E}" srcOrd="0" destOrd="0" presId="urn:microsoft.com/office/officeart/2008/layout/HorizontalMultiLevelHierarchy"/>
    <dgm:cxn modelId="{8F6B2031-FD32-468F-8DC3-E14856C8E38D}" type="presParOf" srcId="{0CDD33FD-DFAE-4627-88D6-75E3AF6BB85E}" destId="{4687666C-4C6E-47F2-93A2-204F3BA10611}" srcOrd="0" destOrd="0" presId="urn:microsoft.com/office/officeart/2008/layout/HorizontalMultiLevelHierarchy"/>
    <dgm:cxn modelId="{6D3006C3-680B-4F0E-9894-07DEDCC7ACED}" type="presParOf" srcId="{0CDD33FD-DFAE-4627-88D6-75E3AF6BB85E}" destId="{4A9DDF5B-BD2C-4166-9C9C-BC3CE5A49E9A}" srcOrd="1" destOrd="0" presId="urn:microsoft.com/office/officeart/2008/layout/HorizontalMultiLevelHierarchy"/>
    <dgm:cxn modelId="{DFC99316-CA48-4D80-B646-85CAED42B056}" type="presParOf" srcId="{4A9DDF5B-BD2C-4166-9C9C-BC3CE5A49E9A}" destId="{AEA4F664-9D51-4849-9325-F485B783CCBD}" srcOrd="0" destOrd="0" presId="urn:microsoft.com/office/officeart/2008/layout/HorizontalMultiLevelHierarchy"/>
    <dgm:cxn modelId="{4B4D3622-8F97-407B-B445-3D60B12B4BCC}" type="presParOf" srcId="{AEA4F664-9D51-4849-9325-F485B783CCBD}" destId="{9BD762FB-5C89-44BD-BE4F-B299A005FCB0}" srcOrd="0" destOrd="0" presId="urn:microsoft.com/office/officeart/2008/layout/HorizontalMultiLevelHierarchy"/>
    <dgm:cxn modelId="{9F5DF0AE-F143-4BAF-AB41-63FDC1481CA0}" type="presParOf" srcId="{4A9DDF5B-BD2C-4166-9C9C-BC3CE5A49E9A}" destId="{1B8FA3CA-DD75-4B9A-99EB-AE28A9F35E2B}" srcOrd="1" destOrd="0" presId="urn:microsoft.com/office/officeart/2008/layout/HorizontalMultiLevelHierarchy"/>
    <dgm:cxn modelId="{0C2F26EE-9CEB-40AB-A6C6-95772079C0BE}" type="presParOf" srcId="{1B8FA3CA-DD75-4B9A-99EB-AE28A9F35E2B}" destId="{51C2DA5C-EFA6-4E1A-AA0C-6F6005BBFEA0}" srcOrd="0" destOrd="0" presId="urn:microsoft.com/office/officeart/2008/layout/HorizontalMultiLevelHierarchy"/>
    <dgm:cxn modelId="{E070C7BA-635B-450A-8B45-D0E954696F0D}" type="presParOf" srcId="{1B8FA3CA-DD75-4B9A-99EB-AE28A9F35E2B}" destId="{7C958B91-6FBB-45E0-80F2-6F12E18BD0D3}" srcOrd="1" destOrd="0" presId="urn:microsoft.com/office/officeart/2008/layout/HorizontalMultiLevelHierarchy"/>
    <dgm:cxn modelId="{BF5A5B52-E875-4752-87E4-24B6873DEFA8}" type="presParOf" srcId="{4A9DDF5B-BD2C-4166-9C9C-BC3CE5A49E9A}" destId="{CADBADCA-D1CE-4ADB-A094-9A59E932F539}" srcOrd="2" destOrd="0" presId="urn:microsoft.com/office/officeart/2008/layout/HorizontalMultiLevelHierarchy"/>
    <dgm:cxn modelId="{63E4D9B0-5E87-42C6-BB38-266D02B1DF9C}" type="presParOf" srcId="{CADBADCA-D1CE-4ADB-A094-9A59E932F539}" destId="{1EB24FB2-327F-4381-AFAE-A4833C89736D}" srcOrd="0" destOrd="0" presId="urn:microsoft.com/office/officeart/2008/layout/HorizontalMultiLevelHierarchy"/>
    <dgm:cxn modelId="{5DB8AF1E-306A-49F0-841B-C8124DC1E822}" type="presParOf" srcId="{4A9DDF5B-BD2C-4166-9C9C-BC3CE5A49E9A}" destId="{A2A95A53-C1F6-4BB2-8BB4-5F5B5ADE1B16}" srcOrd="3" destOrd="0" presId="urn:microsoft.com/office/officeart/2008/layout/HorizontalMultiLevelHierarchy"/>
    <dgm:cxn modelId="{09F568B8-4B95-4699-953C-C17C43578D24}" type="presParOf" srcId="{A2A95A53-C1F6-4BB2-8BB4-5F5B5ADE1B16}" destId="{20F4FD13-DCE4-4363-857B-E5F4CEE21525}" srcOrd="0" destOrd="0" presId="urn:microsoft.com/office/officeart/2008/layout/HorizontalMultiLevelHierarchy"/>
    <dgm:cxn modelId="{1D16DFD8-871C-4FC4-9593-3E8CE62A7CFB}" type="presParOf" srcId="{A2A95A53-C1F6-4BB2-8BB4-5F5B5ADE1B16}" destId="{AE96BC7E-8BE4-4411-85E9-21458E7F4AF2}" srcOrd="1" destOrd="0" presId="urn:microsoft.com/office/officeart/2008/layout/HorizontalMultiLevelHierarchy"/>
    <dgm:cxn modelId="{8876574E-E010-47FC-8F8D-90ED8956A783}" type="presParOf" srcId="{4A9DDF5B-BD2C-4166-9C9C-BC3CE5A49E9A}" destId="{06959FEC-4BD1-4717-9767-E48550278264}" srcOrd="4" destOrd="0" presId="urn:microsoft.com/office/officeart/2008/layout/HorizontalMultiLevelHierarchy"/>
    <dgm:cxn modelId="{6946845E-7147-4BDA-BFED-865D00259BEA}" type="presParOf" srcId="{06959FEC-4BD1-4717-9767-E48550278264}" destId="{AF0EA2ED-2220-415A-A1F8-2870D8C34F6D}" srcOrd="0" destOrd="0" presId="urn:microsoft.com/office/officeart/2008/layout/HorizontalMultiLevelHierarchy"/>
    <dgm:cxn modelId="{05B055DF-187C-4CF7-9376-F7DB52A9AC0E}" type="presParOf" srcId="{4A9DDF5B-BD2C-4166-9C9C-BC3CE5A49E9A}" destId="{A87C2410-EAAD-447D-BF51-EA496FF2DF7B}" srcOrd="5" destOrd="0" presId="urn:microsoft.com/office/officeart/2008/layout/HorizontalMultiLevelHierarchy"/>
    <dgm:cxn modelId="{057194A1-A47A-464C-9D18-407D2B5BD21C}" type="presParOf" srcId="{A87C2410-EAAD-447D-BF51-EA496FF2DF7B}" destId="{EF4A171D-CC14-47FB-89E7-3EE411D4A1BA}" srcOrd="0" destOrd="0" presId="urn:microsoft.com/office/officeart/2008/layout/HorizontalMultiLevelHierarchy"/>
    <dgm:cxn modelId="{169AE56B-98E7-408D-8F31-956CF8CA18D9}" type="presParOf" srcId="{A87C2410-EAAD-447D-BF51-EA496FF2DF7B}" destId="{4CAC9FD3-7FAF-42C0-BFA3-02E4A105B0A7}" srcOrd="1" destOrd="0" presId="urn:microsoft.com/office/officeart/2008/layout/HorizontalMultiLevelHierarchy"/>
    <dgm:cxn modelId="{680D8912-5CD7-4B4B-BAB5-5627B1A119DE}" type="presParOf" srcId="{4A9DDF5B-BD2C-4166-9C9C-BC3CE5A49E9A}" destId="{30EFD7B9-1AB0-4CC0-8091-FB9CA3545239}" srcOrd="6" destOrd="0" presId="urn:microsoft.com/office/officeart/2008/layout/HorizontalMultiLevelHierarchy"/>
    <dgm:cxn modelId="{1E721C86-655E-4123-B701-55FEED1AD0FC}" type="presParOf" srcId="{30EFD7B9-1AB0-4CC0-8091-FB9CA3545239}" destId="{A804BA7E-A3C5-4154-BF2A-9A53FFBDE3CD}" srcOrd="0" destOrd="0" presId="urn:microsoft.com/office/officeart/2008/layout/HorizontalMultiLevelHierarchy"/>
    <dgm:cxn modelId="{8DB28540-D087-4DF8-8F54-7BEFA0959BA5}" type="presParOf" srcId="{4A9DDF5B-BD2C-4166-9C9C-BC3CE5A49E9A}" destId="{A0076437-0821-45FA-B3F0-80507292D0A1}" srcOrd="7" destOrd="0" presId="urn:microsoft.com/office/officeart/2008/layout/HorizontalMultiLevelHierarchy"/>
    <dgm:cxn modelId="{32364C2C-EF32-4C1E-9F7F-4282626AAA2C}" type="presParOf" srcId="{A0076437-0821-45FA-B3F0-80507292D0A1}" destId="{13E4D40E-A96E-4310-AF21-293949F499BE}" srcOrd="0" destOrd="0" presId="urn:microsoft.com/office/officeart/2008/layout/HorizontalMultiLevelHierarchy"/>
    <dgm:cxn modelId="{6C7CDB9B-EED6-4B2B-BFD0-111E48F7956E}" type="presParOf" srcId="{A0076437-0821-45FA-B3F0-80507292D0A1}" destId="{5B523EEE-9DCE-46B4-AD0D-14FC6DA4967C}" srcOrd="1" destOrd="0" presId="urn:microsoft.com/office/officeart/2008/layout/HorizontalMultiLevelHierarchy"/>
    <dgm:cxn modelId="{356446AF-E706-43DD-97DE-3A096BFA5C23}" type="presParOf" srcId="{4A9DDF5B-BD2C-4166-9C9C-BC3CE5A49E9A}" destId="{894E4B12-882C-4901-8DF2-9BCC7031DEDF}" srcOrd="8" destOrd="0" presId="urn:microsoft.com/office/officeart/2008/layout/HorizontalMultiLevelHierarchy"/>
    <dgm:cxn modelId="{76822C7B-C381-478E-A716-3C1409F2C41A}" type="presParOf" srcId="{894E4B12-882C-4901-8DF2-9BCC7031DEDF}" destId="{31BF0BF5-BCC5-452C-8D27-97C572D394C0}" srcOrd="0" destOrd="0" presId="urn:microsoft.com/office/officeart/2008/layout/HorizontalMultiLevelHierarchy"/>
    <dgm:cxn modelId="{65366291-F18C-45A2-8B9E-1CFFF3042843}" type="presParOf" srcId="{4A9DDF5B-BD2C-4166-9C9C-BC3CE5A49E9A}" destId="{ACFD93CF-1A5C-4E2C-ABF7-847FC4F29098}" srcOrd="9" destOrd="0" presId="urn:microsoft.com/office/officeart/2008/layout/HorizontalMultiLevelHierarchy"/>
    <dgm:cxn modelId="{571445CF-4602-4158-9B5D-993F963D5120}" type="presParOf" srcId="{ACFD93CF-1A5C-4E2C-ABF7-847FC4F29098}" destId="{00900C05-905E-4FE2-9F07-7069246DDC99}" srcOrd="0" destOrd="0" presId="urn:microsoft.com/office/officeart/2008/layout/HorizontalMultiLevelHierarchy"/>
    <dgm:cxn modelId="{4D1D6130-2180-43D2-997F-98FB73D36089}" type="presParOf" srcId="{ACFD93CF-1A5C-4E2C-ABF7-847FC4F29098}" destId="{0AA19DD9-6C5E-46F9-86B8-8CB3D28792E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A388045-EEF9-471A-97FD-F12258ECD7A2}" type="doc">
      <dgm:prSet loTypeId="urn:microsoft.com/office/officeart/2005/8/layout/hList3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B510A3E0-26A4-46DE-AFD6-747DD1260413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3600" dirty="0" smtClean="0">
              <a:solidFill>
                <a:schemeClr val="tx1"/>
              </a:solidFill>
            </a:rPr>
            <a:t>ORIENTACIÓN </a:t>
          </a:r>
        </a:p>
        <a:p>
          <a:pPr>
            <a:lnSpc>
              <a:spcPct val="100000"/>
            </a:lnSpc>
          </a:pPr>
          <a:r>
            <a:rPr lang="es-MX" sz="3600" dirty="0" smtClean="0">
              <a:solidFill>
                <a:schemeClr val="tx1"/>
              </a:solidFill>
            </a:rPr>
            <a:t>ENFERMEDAD</a:t>
          </a:r>
          <a:endParaRPr lang="es-MX" sz="3600" dirty="0">
            <a:solidFill>
              <a:schemeClr val="tx1"/>
            </a:solidFill>
          </a:endParaRPr>
        </a:p>
      </dgm:t>
    </dgm:pt>
    <dgm:pt modelId="{A9548AF3-D920-4B79-BAFB-B2FF6CCAF3DE}" type="parTrans" cxnId="{E95FC20D-C57F-4D18-AFC3-683F3CCF2B3B}">
      <dgm:prSet/>
      <dgm:spPr/>
      <dgm:t>
        <a:bodyPr/>
        <a:lstStyle/>
        <a:p>
          <a:endParaRPr lang="es-MX"/>
        </a:p>
      </dgm:t>
    </dgm:pt>
    <dgm:pt modelId="{950FA2FB-8A64-4A53-AC22-1F4C03FA1E68}" type="sibTrans" cxnId="{E95FC20D-C57F-4D18-AFC3-683F3CCF2B3B}">
      <dgm:prSet/>
      <dgm:spPr/>
      <dgm:t>
        <a:bodyPr/>
        <a:lstStyle/>
        <a:p>
          <a:endParaRPr lang="es-MX"/>
        </a:p>
      </dgm:t>
    </dgm:pt>
    <dgm:pt modelId="{091535AB-B371-4C01-9A49-0BD6B13496C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Las enfermedades físicas son consideradas como una realidad independiente del entorno, de la sociedad y de la cultura</a:t>
          </a:r>
          <a:endParaRPr lang="es-MX" dirty="0">
            <a:solidFill>
              <a:schemeClr val="tx1"/>
            </a:solidFill>
          </a:endParaRPr>
        </a:p>
      </dgm:t>
    </dgm:pt>
    <dgm:pt modelId="{84168124-1798-45C9-96F8-C2BCC274AE08}" type="parTrans" cxnId="{B131D694-D009-4ED4-8DF9-11333B38E2A5}">
      <dgm:prSet/>
      <dgm:spPr/>
      <dgm:t>
        <a:bodyPr/>
        <a:lstStyle/>
        <a:p>
          <a:endParaRPr lang="es-MX"/>
        </a:p>
      </dgm:t>
    </dgm:pt>
    <dgm:pt modelId="{DB5A83B7-06E2-4EFF-9019-91440275DC80}" type="sibTrans" cxnId="{B131D694-D009-4ED4-8DF9-11333B38E2A5}">
      <dgm:prSet/>
      <dgm:spPr/>
      <dgm:t>
        <a:bodyPr/>
        <a:lstStyle/>
        <a:p>
          <a:endParaRPr lang="es-MX"/>
        </a:p>
      </dgm:t>
    </dgm:pt>
    <dgm:pt modelId="{B3A4A586-0E8E-4A6D-9551-000D45B4A369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La salud es concebida como la ausencia de enfermedad</a:t>
          </a:r>
          <a:endParaRPr lang="es-MX" sz="1800" dirty="0">
            <a:solidFill>
              <a:schemeClr val="tx1"/>
            </a:solidFill>
          </a:endParaRPr>
        </a:p>
      </dgm:t>
    </dgm:pt>
    <dgm:pt modelId="{5641EDE4-7D00-4796-A46A-D643E9B233CC}" type="parTrans" cxnId="{C9F2BAAA-A44D-4832-B451-5B583E5BEDA9}">
      <dgm:prSet/>
      <dgm:spPr/>
      <dgm:t>
        <a:bodyPr/>
        <a:lstStyle/>
        <a:p>
          <a:endParaRPr lang="es-MX"/>
        </a:p>
      </dgm:t>
    </dgm:pt>
    <dgm:pt modelId="{78FD2AFB-D76F-4A6A-8613-A9B4B33C3C43}" type="sibTrans" cxnId="{C9F2BAAA-A44D-4832-B451-5B583E5BEDA9}">
      <dgm:prSet/>
      <dgm:spPr/>
      <dgm:t>
        <a:bodyPr/>
        <a:lstStyle/>
        <a:p>
          <a:endParaRPr lang="es-MX"/>
        </a:p>
      </dgm:t>
    </dgm:pt>
    <dgm:pt modelId="{42C65125-B3B4-4918-9B02-1F93948049B0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El origen de la enfermedad se reduce a una causa única</a:t>
          </a:r>
          <a:r>
            <a:rPr lang="es-MX" sz="2000" dirty="0" smtClean="0"/>
            <a:t>. </a:t>
          </a:r>
          <a:endParaRPr lang="es-MX" sz="2000" dirty="0">
            <a:solidFill>
              <a:schemeClr val="tx1"/>
            </a:solidFill>
          </a:endParaRPr>
        </a:p>
      </dgm:t>
    </dgm:pt>
    <dgm:pt modelId="{534587BA-B1F7-4EC2-84B5-3202E27D4A53}" type="parTrans" cxnId="{0E61B00F-7165-4D88-8760-91F9EF222A9C}">
      <dgm:prSet/>
      <dgm:spPr/>
      <dgm:t>
        <a:bodyPr/>
        <a:lstStyle/>
        <a:p>
          <a:endParaRPr lang="es-MX"/>
        </a:p>
      </dgm:t>
    </dgm:pt>
    <dgm:pt modelId="{A4CDB994-9397-4E5D-88EE-58545386D38B}" type="sibTrans" cxnId="{0E61B00F-7165-4D88-8760-91F9EF222A9C}">
      <dgm:prSet/>
      <dgm:spPr/>
      <dgm:t>
        <a:bodyPr/>
        <a:lstStyle/>
        <a:p>
          <a:endParaRPr lang="es-MX"/>
        </a:p>
      </dgm:t>
    </dgm:pt>
    <dgm:pt modelId="{764855A3-FC84-4F0A-8723-9BAD51A85778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El factor causal orienta al tratamiento</a:t>
          </a:r>
          <a:endParaRPr lang="es-MX" sz="2000" dirty="0">
            <a:solidFill>
              <a:schemeClr val="tx1"/>
            </a:solidFill>
          </a:endParaRPr>
        </a:p>
      </dgm:t>
    </dgm:pt>
    <dgm:pt modelId="{A3046047-E285-4A32-B20B-952082CFB802}" type="parTrans" cxnId="{FD7634B5-A701-41C4-B850-B2B744636A09}">
      <dgm:prSet/>
      <dgm:spPr/>
      <dgm:t>
        <a:bodyPr/>
        <a:lstStyle/>
        <a:p>
          <a:endParaRPr lang="es-MX"/>
        </a:p>
      </dgm:t>
    </dgm:pt>
    <dgm:pt modelId="{65102295-E5F1-42A1-9FF3-AECDE53A4A4E}" type="sibTrans" cxnId="{FD7634B5-A701-41C4-B850-B2B744636A09}">
      <dgm:prSet/>
      <dgm:spPr/>
      <dgm:t>
        <a:bodyPr/>
        <a:lstStyle/>
        <a:p>
          <a:endParaRPr lang="es-MX"/>
        </a:p>
      </dgm:t>
    </dgm:pt>
    <dgm:pt modelId="{1BB71E77-F986-408F-BCA6-C1536ACB8A0F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Se dejan de lado los demás factores personales o ambientales</a:t>
          </a:r>
          <a:endParaRPr lang="es-MX" sz="2000" dirty="0">
            <a:solidFill>
              <a:schemeClr val="tx1"/>
            </a:solidFill>
          </a:endParaRPr>
        </a:p>
      </dgm:t>
    </dgm:pt>
    <dgm:pt modelId="{5FA524F4-0C96-4D1E-BAEA-4C0716765F0C}" type="parTrans" cxnId="{6EFF2FDE-90FF-47AF-834C-DFD21D2D43F5}">
      <dgm:prSet/>
      <dgm:spPr/>
      <dgm:t>
        <a:bodyPr/>
        <a:lstStyle/>
        <a:p>
          <a:endParaRPr lang="es-MX"/>
        </a:p>
      </dgm:t>
    </dgm:pt>
    <dgm:pt modelId="{71330275-FF04-4913-AFA1-952AA6CBB235}" type="sibTrans" cxnId="{6EFF2FDE-90FF-47AF-834C-DFD21D2D43F5}">
      <dgm:prSet/>
      <dgm:spPr/>
      <dgm:t>
        <a:bodyPr/>
        <a:lstStyle/>
        <a:p>
          <a:endParaRPr lang="es-MX"/>
        </a:p>
      </dgm:t>
    </dgm:pt>
    <dgm:pt modelId="{92FDD346-B12E-466D-BF1A-D202E0EB0F57}" type="pres">
      <dgm:prSet presAssocID="{FA388045-EEF9-471A-97FD-F12258ECD7A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DA0CE6-BCCB-4CE5-B4E3-939045D000CE}" type="pres">
      <dgm:prSet presAssocID="{B510A3E0-26A4-46DE-AFD6-747DD1260413}" presName="roof" presStyleLbl="dkBgShp" presStyleIdx="0" presStyleCnt="2" custLinFactNeighborX="-793" custLinFactNeighborY="-4612"/>
      <dgm:spPr/>
      <dgm:t>
        <a:bodyPr/>
        <a:lstStyle/>
        <a:p>
          <a:endParaRPr lang="es-MX"/>
        </a:p>
      </dgm:t>
    </dgm:pt>
    <dgm:pt modelId="{E424BBF0-C391-4F69-AAF7-308E1B7224C8}" type="pres">
      <dgm:prSet presAssocID="{B510A3E0-26A4-46DE-AFD6-747DD1260413}" presName="pillars" presStyleCnt="0"/>
      <dgm:spPr/>
    </dgm:pt>
    <dgm:pt modelId="{5D5BD0E8-474E-4067-95C3-C17A038E4A50}" type="pres">
      <dgm:prSet presAssocID="{B510A3E0-26A4-46DE-AFD6-747DD1260413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FA7B29-E200-47CD-A713-8C02DC0360B3}" type="pres">
      <dgm:prSet presAssocID="{B3A4A586-0E8E-4A6D-9551-000D45B4A369}" presName="pillar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57E7EE-A42B-48FE-ABC5-91B0970986F6}" type="pres">
      <dgm:prSet presAssocID="{42C65125-B3B4-4918-9B02-1F93948049B0}" presName="pillar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9044F1-D365-457D-8144-E6F3E5E2793B}" type="pres">
      <dgm:prSet presAssocID="{764855A3-FC84-4F0A-8723-9BAD51A85778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E3EEE4-7735-410B-83AC-DAB5D8B40738}" type="pres">
      <dgm:prSet presAssocID="{1BB71E77-F986-408F-BCA6-C1536ACB8A0F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004DC6-241C-40F7-BDF0-EA50C5DBA2F9}" type="pres">
      <dgm:prSet presAssocID="{B510A3E0-26A4-46DE-AFD6-747DD1260413}" presName="base" presStyleLbl="dkBgShp" presStyleIdx="1" presStyleCnt="2"/>
      <dgm:spPr/>
    </dgm:pt>
  </dgm:ptLst>
  <dgm:cxnLst>
    <dgm:cxn modelId="{B131D694-D009-4ED4-8DF9-11333B38E2A5}" srcId="{B510A3E0-26A4-46DE-AFD6-747DD1260413}" destId="{091535AB-B371-4C01-9A49-0BD6B13496C1}" srcOrd="0" destOrd="0" parTransId="{84168124-1798-45C9-96F8-C2BCC274AE08}" sibTransId="{DB5A83B7-06E2-4EFF-9019-91440275DC80}"/>
    <dgm:cxn modelId="{6EFF2FDE-90FF-47AF-834C-DFD21D2D43F5}" srcId="{B510A3E0-26A4-46DE-AFD6-747DD1260413}" destId="{1BB71E77-F986-408F-BCA6-C1536ACB8A0F}" srcOrd="4" destOrd="0" parTransId="{5FA524F4-0C96-4D1E-BAEA-4C0716765F0C}" sibTransId="{71330275-FF04-4913-AFA1-952AA6CBB235}"/>
    <dgm:cxn modelId="{077E1F36-FA3E-4783-91E7-EDA6598909C9}" type="presOf" srcId="{1BB71E77-F986-408F-BCA6-C1536ACB8A0F}" destId="{8CE3EEE4-7735-410B-83AC-DAB5D8B40738}" srcOrd="0" destOrd="0" presId="urn:microsoft.com/office/officeart/2005/8/layout/hList3"/>
    <dgm:cxn modelId="{EB46BD38-5821-4215-BB46-7FC8812C295E}" type="presOf" srcId="{091535AB-B371-4C01-9A49-0BD6B13496C1}" destId="{5D5BD0E8-474E-4067-95C3-C17A038E4A50}" srcOrd="0" destOrd="0" presId="urn:microsoft.com/office/officeart/2005/8/layout/hList3"/>
    <dgm:cxn modelId="{9B52650B-4163-4DF7-92CE-003A2B361393}" type="presOf" srcId="{764855A3-FC84-4F0A-8723-9BAD51A85778}" destId="{209044F1-D365-457D-8144-E6F3E5E2793B}" srcOrd="0" destOrd="0" presId="urn:microsoft.com/office/officeart/2005/8/layout/hList3"/>
    <dgm:cxn modelId="{C9F2BAAA-A44D-4832-B451-5B583E5BEDA9}" srcId="{B510A3E0-26A4-46DE-AFD6-747DD1260413}" destId="{B3A4A586-0E8E-4A6D-9551-000D45B4A369}" srcOrd="1" destOrd="0" parTransId="{5641EDE4-7D00-4796-A46A-D643E9B233CC}" sibTransId="{78FD2AFB-D76F-4A6A-8613-A9B4B33C3C43}"/>
    <dgm:cxn modelId="{0E61B00F-7165-4D88-8760-91F9EF222A9C}" srcId="{B510A3E0-26A4-46DE-AFD6-747DD1260413}" destId="{42C65125-B3B4-4918-9B02-1F93948049B0}" srcOrd="2" destOrd="0" parTransId="{534587BA-B1F7-4EC2-84B5-3202E27D4A53}" sibTransId="{A4CDB994-9397-4E5D-88EE-58545386D38B}"/>
    <dgm:cxn modelId="{FD7634B5-A701-41C4-B850-B2B744636A09}" srcId="{B510A3E0-26A4-46DE-AFD6-747DD1260413}" destId="{764855A3-FC84-4F0A-8723-9BAD51A85778}" srcOrd="3" destOrd="0" parTransId="{A3046047-E285-4A32-B20B-952082CFB802}" sibTransId="{65102295-E5F1-42A1-9FF3-AECDE53A4A4E}"/>
    <dgm:cxn modelId="{C70BE53A-7C58-4B86-A066-30F585B69792}" type="presOf" srcId="{FA388045-EEF9-471A-97FD-F12258ECD7A2}" destId="{92FDD346-B12E-466D-BF1A-D202E0EB0F57}" srcOrd="0" destOrd="0" presId="urn:microsoft.com/office/officeart/2005/8/layout/hList3"/>
    <dgm:cxn modelId="{E95FC20D-C57F-4D18-AFC3-683F3CCF2B3B}" srcId="{FA388045-EEF9-471A-97FD-F12258ECD7A2}" destId="{B510A3E0-26A4-46DE-AFD6-747DD1260413}" srcOrd="0" destOrd="0" parTransId="{A9548AF3-D920-4B79-BAFB-B2FF6CCAF3DE}" sibTransId="{950FA2FB-8A64-4A53-AC22-1F4C03FA1E68}"/>
    <dgm:cxn modelId="{B64AFBED-2632-43EF-A871-623175D17353}" type="presOf" srcId="{B3A4A586-0E8E-4A6D-9551-000D45B4A369}" destId="{48FA7B29-E200-47CD-A713-8C02DC0360B3}" srcOrd="0" destOrd="0" presId="urn:microsoft.com/office/officeart/2005/8/layout/hList3"/>
    <dgm:cxn modelId="{93318801-ACDF-42F7-8640-FDD813C83252}" type="presOf" srcId="{42C65125-B3B4-4918-9B02-1F93948049B0}" destId="{B557E7EE-A42B-48FE-ABC5-91B0970986F6}" srcOrd="0" destOrd="0" presId="urn:microsoft.com/office/officeart/2005/8/layout/hList3"/>
    <dgm:cxn modelId="{59867ACC-0B92-447B-B9AD-C665A38DF735}" type="presOf" srcId="{B510A3E0-26A4-46DE-AFD6-747DD1260413}" destId="{C2DA0CE6-BCCB-4CE5-B4E3-939045D000CE}" srcOrd="0" destOrd="0" presId="urn:microsoft.com/office/officeart/2005/8/layout/hList3"/>
    <dgm:cxn modelId="{C8F095CE-B25D-4312-A181-DDE8AA8B0A13}" type="presParOf" srcId="{92FDD346-B12E-466D-BF1A-D202E0EB0F57}" destId="{C2DA0CE6-BCCB-4CE5-B4E3-939045D000CE}" srcOrd="0" destOrd="0" presId="urn:microsoft.com/office/officeart/2005/8/layout/hList3"/>
    <dgm:cxn modelId="{C85A1982-7D76-45BD-89FD-C3A501274CC6}" type="presParOf" srcId="{92FDD346-B12E-466D-BF1A-D202E0EB0F57}" destId="{E424BBF0-C391-4F69-AAF7-308E1B7224C8}" srcOrd="1" destOrd="0" presId="urn:microsoft.com/office/officeart/2005/8/layout/hList3"/>
    <dgm:cxn modelId="{B3049695-67CA-42DC-8279-5323654FB0B3}" type="presParOf" srcId="{E424BBF0-C391-4F69-AAF7-308E1B7224C8}" destId="{5D5BD0E8-474E-4067-95C3-C17A038E4A50}" srcOrd="0" destOrd="0" presId="urn:microsoft.com/office/officeart/2005/8/layout/hList3"/>
    <dgm:cxn modelId="{8AEB9337-365E-4288-8983-3610CE47CE4F}" type="presParOf" srcId="{E424BBF0-C391-4F69-AAF7-308E1B7224C8}" destId="{48FA7B29-E200-47CD-A713-8C02DC0360B3}" srcOrd="1" destOrd="0" presId="urn:microsoft.com/office/officeart/2005/8/layout/hList3"/>
    <dgm:cxn modelId="{C40D0957-D46B-4030-9048-B2C9E1C03143}" type="presParOf" srcId="{E424BBF0-C391-4F69-AAF7-308E1B7224C8}" destId="{B557E7EE-A42B-48FE-ABC5-91B0970986F6}" srcOrd="2" destOrd="0" presId="urn:microsoft.com/office/officeart/2005/8/layout/hList3"/>
    <dgm:cxn modelId="{9CE2EFFC-89C8-4047-9D21-62163F1017F9}" type="presParOf" srcId="{E424BBF0-C391-4F69-AAF7-308E1B7224C8}" destId="{209044F1-D365-457D-8144-E6F3E5E2793B}" srcOrd="3" destOrd="0" presId="urn:microsoft.com/office/officeart/2005/8/layout/hList3"/>
    <dgm:cxn modelId="{B6221695-9A6C-4B82-9465-FCF54B68EC32}" type="presParOf" srcId="{E424BBF0-C391-4F69-AAF7-308E1B7224C8}" destId="{8CE3EEE4-7735-410B-83AC-DAB5D8B40738}" srcOrd="4" destOrd="0" presId="urn:microsoft.com/office/officeart/2005/8/layout/hList3"/>
    <dgm:cxn modelId="{4CAEDC46-C8E0-49E4-A6FD-D779762F8624}" type="presParOf" srcId="{92FDD346-B12E-466D-BF1A-D202E0EB0F57}" destId="{CF004DC6-241C-40F7-BDF0-EA50C5DBA2F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405219-A5BD-4816-A4C4-8DC81AB51DAC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es-MX"/>
        </a:p>
      </dgm:t>
    </dgm:pt>
    <dgm:pt modelId="{91CBFC76-B72F-4213-8F70-A4A4205E9420}">
      <dgm:prSet phldrT="[Texto]"/>
      <dgm:spPr/>
      <dgm:t>
        <a:bodyPr/>
        <a:lstStyle/>
        <a:p>
          <a:r>
            <a:rPr lang="es-MX" dirty="0" smtClean="0"/>
            <a:t>Disciplina profesional</a:t>
          </a:r>
          <a:endParaRPr lang="es-MX" dirty="0"/>
        </a:p>
      </dgm:t>
    </dgm:pt>
    <dgm:pt modelId="{87ED1A4F-3513-4008-86F7-C45FF1924AB1}" type="parTrans" cxnId="{9473FF59-5107-4239-88BF-849E3EEFFD90}">
      <dgm:prSet/>
      <dgm:spPr/>
      <dgm:t>
        <a:bodyPr/>
        <a:lstStyle/>
        <a:p>
          <a:endParaRPr lang="es-MX"/>
        </a:p>
      </dgm:t>
    </dgm:pt>
    <dgm:pt modelId="{BF8521B7-0BC9-4E43-BB89-4341CFEE9E76}" type="sibTrans" cxnId="{9473FF59-5107-4239-88BF-849E3EEFFD90}">
      <dgm:prSet/>
      <dgm:spPr/>
      <dgm:t>
        <a:bodyPr/>
        <a:lstStyle/>
        <a:p>
          <a:endParaRPr lang="es-MX"/>
        </a:p>
      </dgm:t>
    </dgm:pt>
    <dgm:pt modelId="{61267339-A44A-4765-80DD-6F1C3ED87E97}">
      <dgm:prSet phldrT="[Texto]"/>
      <dgm:spPr/>
      <dgm:t>
        <a:bodyPr/>
        <a:lstStyle/>
        <a:p>
          <a:r>
            <a:rPr lang="es-MX" dirty="0" smtClean="0"/>
            <a:t>Enfermería  (</a:t>
          </a:r>
          <a:r>
            <a:rPr lang="es-MX" dirty="0" err="1" smtClean="0"/>
            <a:t>Metateóricas</a:t>
          </a:r>
          <a:r>
            <a:rPr lang="es-MX" dirty="0" smtClean="0"/>
            <a:t>)</a:t>
          </a:r>
        </a:p>
        <a:p>
          <a:r>
            <a:rPr lang="es-MX" dirty="0" smtClean="0"/>
            <a:t>Medicina</a:t>
          </a:r>
          <a:endParaRPr lang="es-MX" dirty="0"/>
        </a:p>
      </dgm:t>
    </dgm:pt>
    <dgm:pt modelId="{394D658F-9AFC-40C6-8172-8C4C9EC28906}" type="parTrans" cxnId="{8A8F840B-C7DB-4959-939B-F5D77D840B4D}">
      <dgm:prSet/>
      <dgm:spPr/>
      <dgm:t>
        <a:bodyPr/>
        <a:lstStyle/>
        <a:p>
          <a:endParaRPr lang="es-MX"/>
        </a:p>
      </dgm:t>
    </dgm:pt>
    <dgm:pt modelId="{6A0573FC-D161-4E93-9AAF-09088DD3A0CF}" type="sibTrans" cxnId="{8A8F840B-C7DB-4959-939B-F5D77D840B4D}">
      <dgm:prSet/>
      <dgm:spPr/>
      <dgm:t>
        <a:bodyPr/>
        <a:lstStyle/>
        <a:p>
          <a:endParaRPr lang="es-MX"/>
        </a:p>
      </dgm:t>
    </dgm:pt>
    <dgm:pt modelId="{F4C7F5AE-B960-4F11-BB77-94DC3C12E88C}">
      <dgm:prSet phldrT="[Texto]"/>
      <dgm:spPr/>
      <dgm:t>
        <a:bodyPr/>
        <a:lstStyle/>
        <a:p>
          <a:r>
            <a:rPr lang="es-MX" dirty="0" smtClean="0"/>
            <a:t>Objetivo:</a:t>
          </a:r>
        </a:p>
        <a:p>
          <a:r>
            <a:rPr lang="es-MX" dirty="0" smtClean="0"/>
            <a:t>Desarrollar conocimientos para definir y guiar la práctica</a:t>
          </a:r>
          <a:endParaRPr lang="es-MX" dirty="0"/>
        </a:p>
      </dgm:t>
    </dgm:pt>
    <dgm:pt modelId="{1CD77459-EEBB-4D38-B167-921E46F04701}" type="parTrans" cxnId="{067B63C8-FB87-4168-8EF6-59571939FA8F}">
      <dgm:prSet/>
      <dgm:spPr/>
      <dgm:t>
        <a:bodyPr/>
        <a:lstStyle/>
        <a:p>
          <a:endParaRPr lang="es-MX"/>
        </a:p>
      </dgm:t>
    </dgm:pt>
    <dgm:pt modelId="{8B3019F7-5BCB-4B6F-A9EB-1E51CD96C151}" type="sibTrans" cxnId="{067B63C8-FB87-4168-8EF6-59571939FA8F}">
      <dgm:prSet/>
      <dgm:spPr/>
      <dgm:t>
        <a:bodyPr/>
        <a:lstStyle/>
        <a:p>
          <a:endParaRPr lang="es-MX"/>
        </a:p>
      </dgm:t>
    </dgm:pt>
    <dgm:pt modelId="{CB393E89-FCED-4DC1-BB0B-8E584D493D42}" type="pres">
      <dgm:prSet presAssocID="{B7405219-A5BD-4816-A4C4-8DC81AB51DA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CDD33FD-DFAE-4627-88D6-75E3AF6BB85E}" type="pres">
      <dgm:prSet presAssocID="{91CBFC76-B72F-4213-8F70-A4A4205E9420}" presName="root1" presStyleCnt="0"/>
      <dgm:spPr/>
    </dgm:pt>
    <dgm:pt modelId="{4687666C-4C6E-47F2-93A2-204F3BA10611}" type="pres">
      <dgm:prSet presAssocID="{91CBFC76-B72F-4213-8F70-A4A4205E9420}" presName="LevelOneTextNode" presStyleLbl="node0" presStyleIdx="0" presStyleCnt="1" custScaleX="193256" custScaleY="85427" custLinFactNeighborX="-56401" custLinFactNeighborY="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A9DDF5B-BD2C-4166-9C9C-BC3CE5A49E9A}" type="pres">
      <dgm:prSet presAssocID="{91CBFC76-B72F-4213-8F70-A4A4205E9420}" presName="level2hierChild" presStyleCnt="0"/>
      <dgm:spPr/>
    </dgm:pt>
    <dgm:pt modelId="{AEA4F664-9D51-4849-9325-F485B783CCBD}" type="pres">
      <dgm:prSet presAssocID="{394D658F-9AFC-40C6-8172-8C4C9EC28906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9BD762FB-5C89-44BD-BE4F-B299A005FCB0}" type="pres">
      <dgm:prSet presAssocID="{394D658F-9AFC-40C6-8172-8C4C9EC28906}" presName="connTx" presStyleLbl="parChTrans1D2" presStyleIdx="0" presStyleCnt="2"/>
      <dgm:spPr/>
      <dgm:t>
        <a:bodyPr/>
        <a:lstStyle/>
        <a:p>
          <a:endParaRPr lang="es-ES"/>
        </a:p>
      </dgm:t>
    </dgm:pt>
    <dgm:pt modelId="{1B8FA3CA-DD75-4B9A-99EB-AE28A9F35E2B}" type="pres">
      <dgm:prSet presAssocID="{61267339-A44A-4765-80DD-6F1C3ED87E97}" presName="root2" presStyleCnt="0"/>
      <dgm:spPr/>
    </dgm:pt>
    <dgm:pt modelId="{51C2DA5C-EFA6-4E1A-AA0C-6F6005BBFEA0}" type="pres">
      <dgm:prSet presAssocID="{61267339-A44A-4765-80DD-6F1C3ED87E97}" presName="LevelTwoTextNode" presStyleLbl="node2" presStyleIdx="0" presStyleCnt="2" custScaleX="125183" custScaleY="110172" custLinFactNeighborX="-10581" custLinFactNeighborY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C958B91-6FBB-45E0-80F2-6F12E18BD0D3}" type="pres">
      <dgm:prSet presAssocID="{61267339-A44A-4765-80DD-6F1C3ED87E97}" presName="level3hierChild" presStyleCnt="0"/>
      <dgm:spPr/>
    </dgm:pt>
    <dgm:pt modelId="{796CA03C-D9EE-4D15-B38B-B6274623A051}" type="pres">
      <dgm:prSet presAssocID="{1CD77459-EEBB-4D38-B167-921E46F04701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3570EDF4-BCD3-4599-A45E-BD4491315D4D}" type="pres">
      <dgm:prSet presAssocID="{1CD77459-EEBB-4D38-B167-921E46F04701}" presName="connTx" presStyleLbl="parChTrans1D2" presStyleIdx="1" presStyleCnt="2"/>
      <dgm:spPr/>
      <dgm:t>
        <a:bodyPr/>
        <a:lstStyle/>
        <a:p>
          <a:endParaRPr lang="es-ES"/>
        </a:p>
      </dgm:t>
    </dgm:pt>
    <dgm:pt modelId="{E7AD0942-602D-4AB2-9348-D8084A8A0789}" type="pres">
      <dgm:prSet presAssocID="{F4C7F5AE-B960-4F11-BB77-94DC3C12E88C}" presName="root2" presStyleCnt="0"/>
      <dgm:spPr/>
    </dgm:pt>
    <dgm:pt modelId="{D97715F2-7A17-4FA4-93AE-36BBA1EC80A3}" type="pres">
      <dgm:prSet presAssocID="{F4C7F5AE-B960-4F11-BB77-94DC3C12E88C}" presName="LevelTwoTextNode" presStyleLbl="node2" presStyleIdx="1" presStyleCnt="2" custScaleX="129839" custScaleY="117523" custLinFactY="3850" custLinFactNeighborX="22282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2C7045-B9F8-4844-849C-C6386287EFD5}" type="pres">
      <dgm:prSet presAssocID="{F4C7F5AE-B960-4F11-BB77-94DC3C12E88C}" presName="level3hierChild" presStyleCnt="0"/>
      <dgm:spPr/>
    </dgm:pt>
  </dgm:ptLst>
  <dgm:cxnLst>
    <dgm:cxn modelId="{3E194A4A-C398-4110-BD3B-CD476E9D7C7C}" type="presOf" srcId="{61267339-A44A-4765-80DD-6F1C3ED87E97}" destId="{51C2DA5C-EFA6-4E1A-AA0C-6F6005BBFEA0}" srcOrd="0" destOrd="0" presId="urn:microsoft.com/office/officeart/2008/layout/HorizontalMultiLevelHierarchy"/>
    <dgm:cxn modelId="{6B033DC8-D875-45D5-929F-440FFFD71E98}" type="presOf" srcId="{B7405219-A5BD-4816-A4C4-8DC81AB51DAC}" destId="{CB393E89-FCED-4DC1-BB0B-8E584D493D42}" srcOrd="0" destOrd="0" presId="urn:microsoft.com/office/officeart/2008/layout/HorizontalMultiLevelHierarchy"/>
    <dgm:cxn modelId="{37B8071D-FD5F-43BD-8182-2190B62E71F3}" type="presOf" srcId="{1CD77459-EEBB-4D38-B167-921E46F04701}" destId="{796CA03C-D9EE-4D15-B38B-B6274623A051}" srcOrd="0" destOrd="0" presId="urn:microsoft.com/office/officeart/2008/layout/HorizontalMultiLevelHierarchy"/>
    <dgm:cxn modelId="{AB4A7621-B00B-4749-9EE1-11DFB8ED0355}" type="presOf" srcId="{F4C7F5AE-B960-4F11-BB77-94DC3C12E88C}" destId="{D97715F2-7A17-4FA4-93AE-36BBA1EC80A3}" srcOrd="0" destOrd="0" presId="urn:microsoft.com/office/officeart/2008/layout/HorizontalMultiLevelHierarchy"/>
    <dgm:cxn modelId="{067B63C8-FB87-4168-8EF6-59571939FA8F}" srcId="{91CBFC76-B72F-4213-8F70-A4A4205E9420}" destId="{F4C7F5AE-B960-4F11-BB77-94DC3C12E88C}" srcOrd="1" destOrd="0" parTransId="{1CD77459-EEBB-4D38-B167-921E46F04701}" sibTransId="{8B3019F7-5BCB-4B6F-A9EB-1E51CD96C151}"/>
    <dgm:cxn modelId="{9473FF59-5107-4239-88BF-849E3EEFFD90}" srcId="{B7405219-A5BD-4816-A4C4-8DC81AB51DAC}" destId="{91CBFC76-B72F-4213-8F70-A4A4205E9420}" srcOrd="0" destOrd="0" parTransId="{87ED1A4F-3513-4008-86F7-C45FF1924AB1}" sibTransId="{BF8521B7-0BC9-4E43-BB89-4341CFEE9E76}"/>
    <dgm:cxn modelId="{D23E39E7-21BC-4E1A-A02D-B7DC7453E0F3}" type="presOf" srcId="{91CBFC76-B72F-4213-8F70-A4A4205E9420}" destId="{4687666C-4C6E-47F2-93A2-204F3BA10611}" srcOrd="0" destOrd="0" presId="urn:microsoft.com/office/officeart/2008/layout/HorizontalMultiLevelHierarchy"/>
    <dgm:cxn modelId="{80D979AB-2186-45DB-9165-07715EEF769A}" type="presOf" srcId="{394D658F-9AFC-40C6-8172-8C4C9EC28906}" destId="{9BD762FB-5C89-44BD-BE4F-B299A005FCB0}" srcOrd="1" destOrd="0" presId="urn:microsoft.com/office/officeart/2008/layout/HorizontalMultiLevelHierarchy"/>
    <dgm:cxn modelId="{8A8F840B-C7DB-4959-939B-F5D77D840B4D}" srcId="{91CBFC76-B72F-4213-8F70-A4A4205E9420}" destId="{61267339-A44A-4765-80DD-6F1C3ED87E97}" srcOrd="0" destOrd="0" parTransId="{394D658F-9AFC-40C6-8172-8C4C9EC28906}" sibTransId="{6A0573FC-D161-4E93-9AAF-09088DD3A0CF}"/>
    <dgm:cxn modelId="{72596AFA-1D02-4F80-A4D8-A972AF495CF9}" type="presOf" srcId="{394D658F-9AFC-40C6-8172-8C4C9EC28906}" destId="{AEA4F664-9D51-4849-9325-F485B783CCBD}" srcOrd="0" destOrd="0" presId="urn:microsoft.com/office/officeart/2008/layout/HorizontalMultiLevelHierarchy"/>
    <dgm:cxn modelId="{5E5F1C53-12F4-4E04-8C44-864FDE67CF49}" type="presOf" srcId="{1CD77459-EEBB-4D38-B167-921E46F04701}" destId="{3570EDF4-BCD3-4599-A45E-BD4491315D4D}" srcOrd="1" destOrd="0" presId="urn:microsoft.com/office/officeart/2008/layout/HorizontalMultiLevelHierarchy"/>
    <dgm:cxn modelId="{6E9A71C4-D631-49CF-BF04-8009D0FADECE}" type="presParOf" srcId="{CB393E89-FCED-4DC1-BB0B-8E584D493D42}" destId="{0CDD33FD-DFAE-4627-88D6-75E3AF6BB85E}" srcOrd="0" destOrd="0" presId="urn:microsoft.com/office/officeart/2008/layout/HorizontalMultiLevelHierarchy"/>
    <dgm:cxn modelId="{D4A2F0FC-90B3-4BF9-8DE6-3FFA5BECB92D}" type="presParOf" srcId="{0CDD33FD-DFAE-4627-88D6-75E3AF6BB85E}" destId="{4687666C-4C6E-47F2-93A2-204F3BA10611}" srcOrd="0" destOrd="0" presId="urn:microsoft.com/office/officeart/2008/layout/HorizontalMultiLevelHierarchy"/>
    <dgm:cxn modelId="{8F501D36-BC61-417C-8650-E6510141B4D3}" type="presParOf" srcId="{0CDD33FD-DFAE-4627-88D6-75E3AF6BB85E}" destId="{4A9DDF5B-BD2C-4166-9C9C-BC3CE5A49E9A}" srcOrd="1" destOrd="0" presId="urn:microsoft.com/office/officeart/2008/layout/HorizontalMultiLevelHierarchy"/>
    <dgm:cxn modelId="{D3B783E0-7AC8-4E41-9CE2-7AF49CA81C8B}" type="presParOf" srcId="{4A9DDF5B-BD2C-4166-9C9C-BC3CE5A49E9A}" destId="{AEA4F664-9D51-4849-9325-F485B783CCBD}" srcOrd="0" destOrd="0" presId="urn:microsoft.com/office/officeart/2008/layout/HorizontalMultiLevelHierarchy"/>
    <dgm:cxn modelId="{F4CB1DC4-9BA6-46AD-9816-4C32E9EE9CD4}" type="presParOf" srcId="{AEA4F664-9D51-4849-9325-F485B783CCBD}" destId="{9BD762FB-5C89-44BD-BE4F-B299A005FCB0}" srcOrd="0" destOrd="0" presId="urn:microsoft.com/office/officeart/2008/layout/HorizontalMultiLevelHierarchy"/>
    <dgm:cxn modelId="{40334DB9-7BEA-492B-B1A6-782B2C5DB721}" type="presParOf" srcId="{4A9DDF5B-BD2C-4166-9C9C-BC3CE5A49E9A}" destId="{1B8FA3CA-DD75-4B9A-99EB-AE28A9F35E2B}" srcOrd="1" destOrd="0" presId="urn:microsoft.com/office/officeart/2008/layout/HorizontalMultiLevelHierarchy"/>
    <dgm:cxn modelId="{4D883A09-7115-4960-ABC7-88E5094E37BA}" type="presParOf" srcId="{1B8FA3CA-DD75-4B9A-99EB-AE28A9F35E2B}" destId="{51C2DA5C-EFA6-4E1A-AA0C-6F6005BBFEA0}" srcOrd="0" destOrd="0" presId="urn:microsoft.com/office/officeart/2008/layout/HorizontalMultiLevelHierarchy"/>
    <dgm:cxn modelId="{B175E002-5ADF-4AD8-ADA1-A59017371545}" type="presParOf" srcId="{1B8FA3CA-DD75-4B9A-99EB-AE28A9F35E2B}" destId="{7C958B91-6FBB-45E0-80F2-6F12E18BD0D3}" srcOrd="1" destOrd="0" presId="urn:microsoft.com/office/officeart/2008/layout/HorizontalMultiLevelHierarchy"/>
    <dgm:cxn modelId="{C7C6113D-6ADF-4F51-8C89-3EF0E49686DD}" type="presParOf" srcId="{4A9DDF5B-BD2C-4166-9C9C-BC3CE5A49E9A}" destId="{796CA03C-D9EE-4D15-B38B-B6274623A051}" srcOrd="2" destOrd="0" presId="urn:microsoft.com/office/officeart/2008/layout/HorizontalMultiLevelHierarchy"/>
    <dgm:cxn modelId="{DD194B79-CF09-47F2-A916-47902B916EF0}" type="presParOf" srcId="{796CA03C-D9EE-4D15-B38B-B6274623A051}" destId="{3570EDF4-BCD3-4599-A45E-BD4491315D4D}" srcOrd="0" destOrd="0" presId="urn:microsoft.com/office/officeart/2008/layout/HorizontalMultiLevelHierarchy"/>
    <dgm:cxn modelId="{FC8BAB70-64C0-420C-90C2-A07C78DDE18F}" type="presParOf" srcId="{4A9DDF5B-BD2C-4166-9C9C-BC3CE5A49E9A}" destId="{E7AD0942-602D-4AB2-9348-D8084A8A0789}" srcOrd="3" destOrd="0" presId="urn:microsoft.com/office/officeart/2008/layout/HorizontalMultiLevelHierarchy"/>
    <dgm:cxn modelId="{36480467-88FE-45E5-804E-FFCDD98B9A81}" type="presParOf" srcId="{E7AD0942-602D-4AB2-9348-D8084A8A0789}" destId="{D97715F2-7A17-4FA4-93AE-36BBA1EC80A3}" srcOrd="0" destOrd="0" presId="urn:microsoft.com/office/officeart/2008/layout/HorizontalMultiLevelHierarchy"/>
    <dgm:cxn modelId="{C0D8B0A0-680B-42F4-81EA-7F43F6A0CFAA}" type="presParOf" srcId="{E7AD0942-602D-4AB2-9348-D8084A8A0789}" destId="{5B2C7045-B9F8-4844-849C-C6386287EFD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5C92B0-94A8-4DD6-9A93-C29917A763E1}" type="doc">
      <dgm:prSet loTypeId="urn:microsoft.com/office/officeart/2005/8/layout/hList3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AE845AC-3607-4B76-984E-774873DEA97F}">
      <dgm:prSet phldrT="[Texto]"/>
      <dgm:spPr/>
      <dgm:t>
        <a:bodyPr/>
        <a:lstStyle/>
        <a:p>
          <a:r>
            <a:rPr lang="es-MX" dirty="0" smtClean="0"/>
            <a:t>Disciplina Enfermería</a:t>
          </a:r>
          <a:endParaRPr lang="es-MX" dirty="0"/>
        </a:p>
      </dgm:t>
    </dgm:pt>
    <dgm:pt modelId="{3A9C7206-D5E0-4050-BB3C-FFB040FB68FA}" type="parTrans" cxnId="{318F65C5-687E-4687-803A-5219F7DFEBC5}">
      <dgm:prSet/>
      <dgm:spPr/>
      <dgm:t>
        <a:bodyPr/>
        <a:lstStyle/>
        <a:p>
          <a:endParaRPr lang="es-MX"/>
        </a:p>
      </dgm:t>
    </dgm:pt>
    <dgm:pt modelId="{0D954EE0-61FA-49D5-B664-53F974B2493B}" type="sibTrans" cxnId="{318F65C5-687E-4687-803A-5219F7DFEBC5}">
      <dgm:prSet/>
      <dgm:spPr/>
      <dgm:t>
        <a:bodyPr/>
        <a:lstStyle/>
        <a:p>
          <a:endParaRPr lang="es-MX"/>
        </a:p>
      </dgm:t>
    </dgm:pt>
    <dgm:pt modelId="{4E657F26-8F1D-49E6-A697-532A5448F7E9}">
      <dgm:prSet phldrT="[Texto]"/>
      <dgm:spPr/>
      <dgm:t>
        <a:bodyPr/>
        <a:lstStyle/>
        <a:p>
          <a:r>
            <a:rPr lang="es-MX" dirty="0" smtClean="0">
              <a:latin typeface="Aparajita" pitchFamily="34" charset="0"/>
              <a:cs typeface="Aparajita" pitchFamily="34" charset="0"/>
            </a:rPr>
            <a:t>Afectada por los momentos históricos, políticos, sociales, culturales y económicos </a:t>
          </a:r>
          <a:endParaRPr lang="es-MX" dirty="0"/>
        </a:p>
      </dgm:t>
    </dgm:pt>
    <dgm:pt modelId="{DC3888FB-907E-4D6A-9660-64FA811D8664}" type="parTrans" cxnId="{8FBA4BA1-C897-4A4C-A0AA-D886D6D72888}">
      <dgm:prSet/>
      <dgm:spPr/>
      <dgm:t>
        <a:bodyPr/>
        <a:lstStyle/>
        <a:p>
          <a:endParaRPr lang="es-MX"/>
        </a:p>
      </dgm:t>
    </dgm:pt>
    <dgm:pt modelId="{74801604-2CF8-4E08-85E6-A5333F6F7848}" type="sibTrans" cxnId="{8FBA4BA1-C897-4A4C-A0AA-D886D6D72888}">
      <dgm:prSet/>
      <dgm:spPr/>
      <dgm:t>
        <a:bodyPr/>
        <a:lstStyle/>
        <a:p>
          <a:endParaRPr lang="es-MX"/>
        </a:p>
      </dgm:t>
    </dgm:pt>
    <dgm:pt modelId="{100978D1-2C63-4D68-88EE-688C9D612455}">
      <dgm:prSet phldrT="[Texto]"/>
      <dgm:spPr/>
      <dgm:t>
        <a:bodyPr/>
        <a:lstStyle/>
        <a:p>
          <a:r>
            <a:rPr lang="es-MX" dirty="0" err="1" smtClean="0"/>
            <a:t>Metateóricas</a:t>
          </a:r>
          <a:r>
            <a:rPr lang="es-MX" dirty="0" smtClean="0"/>
            <a:t> precisan su área de intervención</a:t>
          </a:r>
          <a:endParaRPr lang="es-MX" dirty="0"/>
        </a:p>
      </dgm:t>
    </dgm:pt>
    <dgm:pt modelId="{7D07328A-A756-4B3A-A992-62907504E394}" type="parTrans" cxnId="{94413B6D-4017-46F4-ABD6-DC57638AEE75}">
      <dgm:prSet/>
      <dgm:spPr/>
      <dgm:t>
        <a:bodyPr/>
        <a:lstStyle/>
        <a:p>
          <a:endParaRPr lang="es-MX"/>
        </a:p>
      </dgm:t>
    </dgm:pt>
    <dgm:pt modelId="{E11C1BE4-9275-437D-8D37-26CD4FF2C28E}" type="sibTrans" cxnId="{94413B6D-4017-46F4-ABD6-DC57638AEE75}">
      <dgm:prSet/>
      <dgm:spPr/>
      <dgm:t>
        <a:bodyPr/>
        <a:lstStyle/>
        <a:p>
          <a:endParaRPr lang="es-MX"/>
        </a:p>
      </dgm:t>
    </dgm:pt>
    <dgm:pt modelId="{008DE327-0ABA-4674-A170-75679458898F}">
      <dgm:prSet/>
      <dgm:spPr/>
      <dgm:t>
        <a:bodyPr/>
        <a:lstStyle/>
        <a:p>
          <a:r>
            <a:rPr lang="es-MX" dirty="0" smtClean="0">
              <a:latin typeface="Aparajita" pitchFamily="34" charset="0"/>
              <a:cs typeface="Aparajita" pitchFamily="34" charset="0"/>
            </a:rPr>
            <a:t>Data desde los años </a:t>
          </a:r>
          <a:r>
            <a:rPr lang="es-MX" b="1" dirty="0" smtClean="0">
              <a:latin typeface="Aparajita" pitchFamily="34" charset="0"/>
              <a:cs typeface="Aparajita" pitchFamily="34" charset="0"/>
            </a:rPr>
            <a:t>1850</a:t>
          </a:r>
        </a:p>
        <a:p>
          <a:endParaRPr lang="es-MX" b="1" dirty="0" smtClean="0">
            <a:latin typeface="Aparajita" pitchFamily="34" charset="0"/>
            <a:cs typeface="Aparajita" pitchFamily="34" charset="0"/>
          </a:endParaRPr>
        </a:p>
        <a:p>
          <a:endParaRPr lang="es-MX" b="1" dirty="0" smtClean="0">
            <a:latin typeface="Aparajita" pitchFamily="34" charset="0"/>
            <a:cs typeface="Aparajita" pitchFamily="34" charset="0"/>
          </a:endParaRPr>
        </a:p>
        <a:p>
          <a:r>
            <a:rPr lang="es-MX" dirty="0" smtClean="0">
              <a:latin typeface="Aparajita" pitchFamily="34" charset="0"/>
              <a:cs typeface="Aparajita" pitchFamily="34" charset="0"/>
            </a:rPr>
            <a:t>, </a:t>
          </a:r>
          <a:endParaRPr lang="es-MX" dirty="0"/>
        </a:p>
      </dgm:t>
    </dgm:pt>
    <dgm:pt modelId="{FF052454-A0C8-4C64-B0C4-915C238A474B}" type="parTrans" cxnId="{5CA92692-AE15-469A-A4CC-47A30CDC615A}">
      <dgm:prSet/>
      <dgm:spPr/>
      <dgm:t>
        <a:bodyPr/>
        <a:lstStyle/>
        <a:p>
          <a:endParaRPr lang="es-MX"/>
        </a:p>
      </dgm:t>
    </dgm:pt>
    <dgm:pt modelId="{1EE847AE-DC19-4CA0-BA09-6BF7952450FF}" type="sibTrans" cxnId="{5CA92692-AE15-469A-A4CC-47A30CDC615A}">
      <dgm:prSet/>
      <dgm:spPr/>
      <dgm:t>
        <a:bodyPr/>
        <a:lstStyle/>
        <a:p>
          <a:endParaRPr lang="es-MX"/>
        </a:p>
      </dgm:t>
    </dgm:pt>
    <dgm:pt modelId="{48643777-1D21-4CE8-9922-1B80F70D0F76}">
      <dgm:prSet phldrT="[Texto]"/>
      <dgm:spPr/>
      <dgm:t>
        <a:bodyPr/>
        <a:lstStyle/>
        <a:p>
          <a:r>
            <a:rPr lang="es-MX" dirty="0" smtClean="0"/>
            <a:t>Aplican corrientes pedagógicas acorde a la época</a:t>
          </a:r>
          <a:endParaRPr lang="es-MX" dirty="0"/>
        </a:p>
      </dgm:t>
    </dgm:pt>
    <dgm:pt modelId="{F41BF8DE-0D51-4044-88A7-E897B75C632B}" type="parTrans" cxnId="{92A76A96-3B57-4C3B-AFA0-3ACA26A963EF}">
      <dgm:prSet/>
      <dgm:spPr/>
      <dgm:t>
        <a:bodyPr/>
        <a:lstStyle/>
        <a:p>
          <a:endParaRPr lang="es-MX"/>
        </a:p>
      </dgm:t>
    </dgm:pt>
    <dgm:pt modelId="{50BD1FE4-2133-436C-82E1-69BE7B62E60A}" type="sibTrans" cxnId="{92A76A96-3B57-4C3B-AFA0-3ACA26A963EF}">
      <dgm:prSet/>
      <dgm:spPr/>
      <dgm:t>
        <a:bodyPr/>
        <a:lstStyle/>
        <a:p>
          <a:endParaRPr lang="es-MX"/>
        </a:p>
      </dgm:t>
    </dgm:pt>
    <dgm:pt modelId="{5F99D0B5-2C3E-4D34-A66E-2AC6C3B3042A}" type="pres">
      <dgm:prSet presAssocID="{145C92B0-94A8-4DD6-9A93-C29917A763E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C64F27F-E542-4174-B64F-ECC1C36A0C81}" type="pres">
      <dgm:prSet presAssocID="{CAE845AC-3607-4B76-984E-774873DEA97F}" presName="roof" presStyleLbl="dkBgShp" presStyleIdx="0" presStyleCnt="2"/>
      <dgm:spPr/>
      <dgm:t>
        <a:bodyPr/>
        <a:lstStyle/>
        <a:p>
          <a:endParaRPr lang="es-MX"/>
        </a:p>
      </dgm:t>
    </dgm:pt>
    <dgm:pt modelId="{45C87B91-B010-40A4-A6D9-7BAE23309A3E}" type="pres">
      <dgm:prSet presAssocID="{CAE845AC-3607-4B76-984E-774873DEA97F}" presName="pillars" presStyleCnt="0"/>
      <dgm:spPr/>
    </dgm:pt>
    <dgm:pt modelId="{158DBCD2-F2F0-4541-AB09-696509A7F321}" type="pres">
      <dgm:prSet presAssocID="{CAE845AC-3607-4B76-984E-774873DEA97F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EF6A1A-2A57-4374-B0CB-07948A381659}" type="pres">
      <dgm:prSet presAssocID="{4E657F26-8F1D-49E6-A697-532A5448F7E9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F3ED60-10E1-46E5-90CD-0C11F1063661}" type="pres">
      <dgm:prSet presAssocID="{100978D1-2C63-4D68-88EE-688C9D612455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7F4163-41A6-478A-B667-D8CAE7200418}" type="pres">
      <dgm:prSet presAssocID="{48643777-1D21-4CE8-9922-1B80F70D0F76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2BF57F-7620-4277-8493-D75C1F4D5213}" type="pres">
      <dgm:prSet presAssocID="{CAE845AC-3607-4B76-984E-774873DEA97F}" presName="base" presStyleLbl="dkBgShp" presStyleIdx="1" presStyleCnt="2"/>
      <dgm:spPr/>
    </dgm:pt>
  </dgm:ptLst>
  <dgm:cxnLst>
    <dgm:cxn modelId="{AF33FF9B-C17F-4E48-8EB4-E5CB208EC717}" type="presOf" srcId="{4E657F26-8F1D-49E6-A697-532A5448F7E9}" destId="{EAEF6A1A-2A57-4374-B0CB-07948A381659}" srcOrd="0" destOrd="0" presId="urn:microsoft.com/office/officeart/2005/8/layout/hList3"/>
    <dgm:cxn modelId="{C7579DAD-C53C-442A-B914-45846B24D89D}" type="presOf" srcId="{48643777-1D21-4CE8-9922-1B80F70D0F76}" destId="{937F4163-41A6-478A-B667-D8CAE7200418}" srcOrd="0" destOrd="0" presId="urn:microsoft.com/office/officeart/2005/8/layout/hList3"/>
    <dgm:cxn modelId="{233D541F-00EE-4351-A14E-BD2AB1A05BB7}" type="presOf" srcId="{008DE327-0ABA-4674-A170-75679458898F}" destId="{158DBCD2-F2F0-4541-AB09-696509A7F321}" srcOrd="0" destOrd="0" presId="urn:microsoft.com/office/officeart/2005/8/layout/hList3"/>
    <dgm:cxn modelId="{318F65C5-687E-4687-803A-5219F7DFEBC5}" srcId="{145C92B0-94A8-4DD6-9A93-C29917A763E1}" destId="{CAE845AC-3607-4B76-984E-774873DEA97F}" srcOrd="0" destOrd="0" parTransId="{3A9C7206-D5E0-4050-BB3C-FFB040FB68FA}" sibTransId="{0D954EE0-61FA-49D5-B664-53F974B2493B}"/>
    <dgm:cxn modelId="{92A76A96-3B57-4C3B-AFA0-3ACA26A963EF}" srcId="{CAE845AC-3607-4B76-984E-774873DEA97F}" destId="{48643777-1D21-4CE8-9922-1B80F70D0F76}" srcOrd="3" destOrd="0" parTransId="{F41BF8DE-0D51-4044-88A7-E897B75C632B}" sibTransId="{50BD1FE4-2133-436C-82E1-69BE7B62E60A}"/>
    <dgm:cxn modelId="{8FBA4BA1-C897-4A4C-A0AA-D886D6D72888}" srcId="{CAE845AC-3607-4B76-984E-774873DEA97F}" destId="{4E657F26-8F1D-49E6-A697-532A5448F7E9}" srcOrd="1" destOrd="0" parTransId="{DC3888FB-907E-4D6A-9660-64FA811D8664}" sibTransId="{74801604-2CF8-4E08-85E6-A5333F6F7848}"/>
    <dgm:cxn modelId="{5CA92692-AE15-469A-A4CC-47A30CDC615A}" srcId="{CAE845AC-3607-4B76-984E-774873DEA97F}" destId="{008DE327-0ABA-4674-A170-75679458898F}" srcOrd="0" destOrd="0" parTransId="{FF052454-A0C8-4C64-B0C4-915C238A474B}" sibTransId="{1EE847AE-DC19-4CA0-BA09-6BF7952450FF}"/>
    <dgm:cxn modelId="{94413B6D-4017-46F4-ABD6-DC57638AEE75}" srcId="{CAE845AC-3607-4B76-984E-774873DEA97F}" destId="{100978D1-2C63-4D68-88EE-688C9D612455}" srcOrd="2" destOrd="0" parTransId="{7D07328A-A756-4B3A-A992-62907504E394}" sibTransId="{E11C1BE4-9275-437D-8D37-26CD4FF2C28E}"/>
    <dgm:cxn modelId="{67433A58-CA84-45DF-952E-CB06B5513B16}" type="presOf" srcId="{145C92B0-94A8-4DD6-9A93-C29917A763E1}" destId="{5F99D0B5-2C3E-4D34-A66E-2AC6C3B3042A}" srcOrd="0" destOrd="0" presId="urn:microsoft.com/office/officeart/2005/8/layout/hList3"/>
    <dgm:cxn modelId="{F33B9F8C-39D4-42A8-993C-8D477EE95823}" type="presOf" srcId="{100978D1-2C63-4D68-88EE-688C9D612455}" destId="{CBF3ED60-10E1-46E5-90CD-0C11F1063661}" srcOrd="0" destOrd="0" presId="urn:microsoft.com/office/officeart/2005/8/layout/hList3"/>
    <dgm:cxn modelId="{2B8306D6-F059-4EA5-AD71-73CD09A8F11D}" type="presOf" srcId="{CAE845AC-3607-4B76-984E-774873DEA97F}" destId="{6C64F27F-E542-4174-B64F-ECC1C36A0C81}" srcOrd="0" destOrd="0" presId="urn:microsoft.com/office/officeart/2005/8/layout/hList3"/>
    <dgm:cxn modelId="{5DE47E82-A7AA-48B8-8EFD-8275DB17C71E}" type="presParOf" srcId="{5F99D0B5-2C3E-4D34-A66E-2AC6C3B3042A}" destId="{6C64F27F-E542-4174-B64F-ECC1C36A0C81}" srcOrd="0" destOrd="0" presId="urn:microsoft.com/office/officeart/2005/8/layout/hList3"/>
    <dgm:cxn modelId="{717E8D90-3910-4C98-91A7-F7285CD36292}" type="presParOf" srcId="{5F99D0B5-2C3E-4D34-A66E-2AC6C3B3042A}" destId="{45C87B91-B010-40A4-A6D9-7BAE23309A3E}" srcOrd="1" destOrd="0" presId="urn:microsoft.com/office/officeart/2005/8/layout/hList3"/>
    <dgm:cxn modelId="{205C5DA4-A020-4E2A-91E2-7B1AA7F76E3C}" type="presParOf" srcId="{45C87B91-B010-40A4-A6D9-7BAE23309A3E}" destId="{158DBCD2-F2F0-4541-AB09-696509A7F321}" srcOrd="0" destOrd="0" presId="urn:microsoft.com/office/officeart/2005/8/layout/hList3"/>
    <dgm:cxn modelId="{775043BD-49CC-482D-955D-884F6BCCF505}" type="presParOf" srcId="{45C87B91-B010-40A4-A6D9-7BAE23309A3E}" destId="{EAEF6A1A-2A57-4374-B0CB-07948A381659}" srcOrd="1" destOrd="0" presId="urn:microsoft.com/office/officeart/2005/8/layout/hList3"/>
    <dgm:cxn modelId="{BAB78549-FEFC-43BE-BA32-50B9BA735ED8}" type="presParOf" srcId="{45C87B91-B010-40A4-A6D9-7BAE23309A3E}" destId="{CBF3ED60-10E1-46E5-90CD-0C11F1063661}" srcOrd="2" destOrd="0" presId="urn:microsoft.com/office/officeart/2005/8/layout/hList3"/>
    <dgm:cxn modelId="{0B9CF389-AFF9-4010-992C-D76F1F33DE1B}" type="presParOf" srcId="{45C87B91-B010-40A4-A6D9-7BAE23309A3E}" destId="{937F4163-41A6-478A-B667-D8CAE7200418}" srcOrd="3" destOrd="0" presId="urn:microsoft.com/office/officeart/2005/8/layout/hList3"/>
    <dgm:cxn modelId="{F9646998-C25B-4335-BCD3-08BB114CAE20}" type="presParOf" srcId="{5F99D0B5-2C3E-4D34-A66E-2AC6C3B3042A}" destId="{282BF57F-7620-4277-8493-D75C1F4D521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6C9EA6-1135-4A35-B9D5-643E5F31A74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5_4" csCatId="accent5" phldr="1"/>
      <dgm:spPr/>
      <dgm:t>
        <a:bodyPr/>
        <a:lstStyle/>
        <a:p>
          <a:endParaRPr lang="es-MX"/>
        </a:p>
      </dgm:t>
    </dgm:pt>
    <dgm:pt modelId="{181F73FE-BDF3-4F65-9348-8DCFE081FE78}">
      <dgm:prSet phldrT="[Texto]"/>
      <dgm:spPr/>
      <dgm:t>
        <a:bodyPr/>
        <a:lstStyle/>
        <a:p>
          <a:r>
            <a:rPr lang="es-MX" dirty="0" smtClean="0"/>
            <a:t>Conceptos PARADIGMA</a:t>
          </a:r>
          <a:endParaRPr lang="es-MX" dirty="0"/>
        </a:p>
      </dgm:t>
    </dgm:pt>
    <dgm:pt modelId="{8D883CE8-CB4F-459F-B12A-0DC05995FF70}" type="parTrans" cxnId="{D1F50DEA-693E-4ACC-AFDF-3F8E6D5C97BC}">
      <dgm:prSet/>
      <dgm:spPr/>
      <dgm:t>
        <a:bodyPr/>
        <a:lstStyle/>
        <a:p>
          <a:endParaRPr lang="es-MX"/>
        </a:p>
      </dgm:t>
    </dgm:pt>
    <dgm:pt modelId="{83746004-54D1-423A-9161-EF8A73595D35}" type="sibTrans" cxnId="{D1F50DEA-693E-4ACC-AFDF-3F8E6D5C97BC}">
      <dgm:prSet/>
      <dgm:spPr/>
      <dgm:t>
        <a:bodyPr/>
        <a:lstStyle/>
        <a:p>
          <a:endParaRPr lang="es-MX"/>
        </a:p>
      </dgm:t>
    </dgm:pt>
    <dgm:pt modelId="{40D5D82D-6761-40E4-8E6B-EB11CCFF3C34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Declaración que identifica un fenómeno relevante para dicha disciplina</a:t>
          </a:r>
          <a:r>
            <a:rPr lang="es-MX" sz="13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. </a:t>
          </a:r>
          <a:endParaRPr lang="es-MX" sz="1300" dirty="0">
            <a:solidFill>
              <a:schemeClr val="tx1"/>
            </a:solidFill>
          </a:endParaRPr>
        </a:p>
      </dgm:t>
    </dgm:pt>
    <dgm:pt modelId="{CC9533E0-B49A-49C4-A5F8-1AB110079FC1}" type="parTrans" cxnId="{1DC7900D-2E8C-445D-97F0-15DA77982121}">
      <dgm:prSet/>
      <dgm:spPr/>
      <dgm:t>
        <a:bodyPr/>
        <a:lstStyle/>
        <a:p>
          <a:endParaRPr lang="es-MX"/>
        </a:p>
      </dgm:t>
    </dgm:pt>
    <dgm:pt modelId="{DC3BD5F5-6C66-419A-8DC4-B55AA8BE8EB9}" type="sibTrans" cxnId="{1DC7900D-2E8C-445D-97F0-15DA77982121}">
      <dgm:prSet/>
      <dgm:spPr/>
      <dgm:t>
        <a:bodyPr/>
        <a:lstStyle/>
        <a:p>
          <a:endParaRPr lang="es-MX"/>
        </a:p>
      </dgm:t>
    </dgm:pt>
    <dgm:pt modelId="{C9DC0287-3A43-4682-98C3-148C93659D30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Elemento transitorio y estratégico para la formación de la teoría</a:t>
          </a:r>
          <a:r>
            <a:rPr lang="es-MX" sz="13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.</a:t>
          </a:r>
          <a:endParaRPr lang="es-MX" sz="1300" dirty="0">
            <a:solidFill>
              <a:schemeClr val="tx1"/>
            </a:solidFill>
          </a:endParaRPr>
        </a:p>
      </dgm:t>
    </dgm:pt>
    <dgm:pt modelId="{8A31FB77-3042-4BDD-AE98-E21A89A0D918}" type="parTrans" cxnId="{F6BF598C-FE9D-4661-99B1-2FB0F6DDE3E9}">
      <dgm:prSet/>
      <dgm:spPr/>
      <dgm:t>
        <a:bodyPr/>
        <a:lstStyle/>
        <a:p>
          <a:endParaRPr lang="es-MX"/>
        </a:p>
      </dgm:t>
    </dgm:pt>
    <dgm:pt modelId="{84C4E4D8-4845-448F-80C0-DDF1C7E738C9}" type="sibTrans" cxnId="{F6BF598C-FE9D-4661-99B1-2FB0F6DDE3E9}">
      <dgm:prSet/>
      <dgm:spPr/>
      <dgm:t>
        <a:bodyPr/>
        <a:lstStyle/>
        <a:p>
          <a:endParaRPr lang="es-MX"/>
        </a:p>
      </dgm:t>
    </dgm:pt>
    <dgm:pt modelId="{05D130AA-EA68-47E2-BA7C-E3128E4444EC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tx1"/>
              </a:solidFill>
            </a:rPr>
            <a:t>Corriente de pensamiento, manera de ver o comprender el mundo</a:t>
          </a:r>
          <a:endParaRPr lang="es-MX" sz="1800" b="1" dirty="0">
            <a:solidFill>
              <a:schemeClr val="tx1"/>
            </a:solidFill>
          </a:endParaRPr>
        </a:p>
      </dgm:t>
    </dgm:pt>
    <dgm:pt modelId="{7A2F9402-1E99-4EB1-B7D8-1F5C4BEB39E5}" type="parTrans" cxnId="{7856B75B-7DEE-4D3B-BDBE-179B53C4C236}">
      <dgm:prSet/>
      <dgm:spPr/>
      <dgm:t>
        <a:bodyPr/>
        <a:lstStyle/>
        <a:p>
          <a:endParaRPr lang="es-MX"/>
        </a:p>
      </dgm:t>
    </dgm:pt>
    <dgm:pt modelId="{90CCB973-2D39-4394-9647-609E20E23C2E}" type="sibTrans" cxnId="{7856B75B-7DEE-4D3B-BDBE-179B53C4C236}">
      <dgm:prSet/>
      <dgm:spPr/>
      <dgm:t>
        <a:bodyPr/>
        <a:lstStyle/>
        <a:p>
          <a:endParaRPr lang="es-MX"/>
        </a:p>
      </dgm:t>
    </dgm:pt>
    <dgm:pt modelId="{B2641EDF-1FB9-4651-8273-75724925A3DA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Orienta el pensamiento a la búsqueda de un factor causal responsable de la enfermedad</a:t>
          </a:r>
          <a:endParaRPr lang="es-MX" b="1" dirty="0">
            <a:solidFill>
              <a:schemeClr val="tx1"/>
            </a:solidFill>
          </a:endParaRPr>
        </a:p>
      </dgm:t>
    </dgm:pt>
    <dgm:pt modelId="{32C0572F-FEE4-4606-8F85-8C4521A2FF89}" type="parTrans" cxnId="{A88DC501-E96B-4BEC-A6DD-741DDC30E9F1}">
      <dgm:prSet/>
      <dgm:spPr/>
      <dgm:t>
        <a:bodyPr/>
        <a:lstStyle/>
        <a:p>
          <a:endParaRPr lang="es-MX"/>
        </a:p>
      </dgm:t>
    </dgm:pt>
    <dgm:pt modelId="{47FDCAB7-96CB-435C-8220-C843D4BBB823}" type="sibTrans" cxnId="{A88DC501-E96B-4BEC-A6DD-741DDC30E9F1}">
      <dgm:prSet/>
      <dgm:spPr/>
      <dgm:t>
        <a:bodyPr/>
        <a:lstStyle/>
        <a:p>
          <a:endParaRPr lang="es-MX"/>
        </a:p>
      </dgm:t>
    </dgm:pt>
    <dgm:pt modelId="{26D35AF1-B193-497F-A39B-DDD42ECD6EF0}" type="pres">
      <dgm:prSet presAssocID="{6F6C9EA6-1135-4A35-B9D5-643E5F31A74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994CA10-977E-459C-A62B-9DDA31D46424}" type="pres">
      <dgm:prSet presAssocID="{181F73FE-BDF3-4F65-9348-8DCFE081FE78}" presName="root1" presStyleCnt="0"/>
      <dgm:spPr/>
    </dgm:pt>
    <dgm:pt modelId="{B2672A93-AB09-4E31-AEF3-7ACEED00EB19}" type="pres">
      <dgm:prSet presAssocID="{181F73FE-BDF3-4F65-9348-8DCFE081FE78}" presName="LevelOneTextNode" presStyleLbl="node0" presStyleIdx="0" presStyleCnt="1" custScaleX="133881" custScaleY="76079" custLinFactNeighborX="-79984" custLinFactNeighborY="-58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49E68B1-3925-49E7-93F7-719FAC1330D3}" type="pres">
      <dgm:prSet presAssocID="{181F73FE-BDF3-4F65-9348-8DCFE081FE78}" presName="level2hierChild" presStyleCnt="0"/>
      <dgm:spPr/>
    </dgm:pt>
    <dgm:pt modelId="{14186A68-B923-4F6A-A77C-F5E97140D950}" type="pres">
      <dgm:prSet presAssocID="{CC9533E0-B49A-49C4-A5F8-1AB110079FC1}" presName="conn2-1" presStyleLbl="parChTrans1D2" presStyleIdx="0" presStyleCnt="4"/>
      <dgm:spPr/>
      <dgm:t>
        <a:bodyPr/>
        <a:lstStyle/>
        <a:p>
          <a:endParaRPr lang="es-ES"/>
        </a:p>
      </dgm:t>
    </dgm:pt>
    <dgm:pt modelId="{AFF5740B-2BA7-4E30-A736-7EF9DF423F96}" type="pres">
      <dgm:prSet presAssocID="{CC9533E0-B49A-49C4-A5F8-1AB110079FC1}" presName="connTx" presStyleLbl="parChTrans1D2" presStyleIdx="0" presStyleCnt="4"/>
      <dgm:spPr/>
      <dgm:t>
        <a:bodyPr/>
        <a:lstStyle/>
        <a:p>
          <a:endParaRPr lang="es-ES"/>
        </a:p>
      </dgm:t>
    </dgm:pt>
    <dgm:pt modelId="{0CA05806-0F30-44D2-93F1-C2D720BE80CD}" type="pres">
      <dgm:prSet presAssocID="{40D5D82D-6761-40E4-8E6B-EB11CCFF3C34}" presName="root2" presStyleCnt="0"/>
      <dgm:spPr/>
    </dgm:pt>
    <dgm:pt modelId="{A3D0E58E-C856-4C03-9842-34EA047D8D3C}" type="pres">
      <dgm:prSet presAssocID="{40D5D82D-6761-40E4-8E6B-EB11CCFF3C34}" presName="LevelTwoTextNode" presStyleLbl="node2" presStyleIdx="0" presStyleCnt="4" custScaleX="111706" custScaleY="128722" custLinFactNeighborX="31867" custLinFactNeighborY="14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094A6B-9EBD-4702-B6F9-1DD3ED29D75C}" type="pres">
      <dgm:prSet presAssocID="{40D5D82D-6761-40E4-8E6B-EB11CCFF3C34}" presName="level3hierChild" presStyleCnt="0"/>
      <dgm:spPr/>
    </dgm:pt>
    <dgm:pt modelId="{0582AD1C-4D00-4758-9609-C83019C8E081}" type="pres">
      <dgm:prSet presAssocID="{8A31FB77-3042-4BDD-AE98-E21A89A0D918}" presName="conn2-1" presStyleLbl="parChTrans1D2" presStyleIdx="1" presStyleCnt="4"/>
      <dgm:spPr/>
      <dgm:t>
        <a:bodyPr/>
        <a:lstStyle/>
        <a:p>
          <a:endParaRPr lang="es-ES"/>
        </a:p>
      </dgm:t>
    </dgm:pt>
    <dgm:pt modelId="{32835F18-CC37-4D5C-BC38-CF8F6021B3B8}" type="pres">
      <dgm:prSet presAssocID="{8A31FB77-3042-4BDD-AE98-E21A89A0D918}" presName="connTx" presStyleLbl="parChTrans1D2" presStyleIdx="1" presStyleCnt="4"/>
      <dgm:spPr/>
      <dgm:t>
        <a:bodyPr/>
        <a:lstStyle/>
        <a:p>
          <a:endParaRPr lang="es-ES"/>
        </a:p>
      </dgm:t>
    </dgm:pt>
    <dgm:pt modelId="{5AA72036-46C6-4380-84CA-8C63C70A8F6F}" type="pres">
      <dgm:prSet presAssocID="{C9DC0287-3A43-4682-98C3-148C93659D30}" presName="root2" presStyleCnt="0"/>
      <dgm:spPr/>
    </dgm:pt>
    <dgm:pt modelId="{64788BD1-6A24-4DD8-A13A-81F356754657}" type="pres">
      <dgm:prSet presAssocID="{C9DC0287-3A43-4682-98C3-148C93659D30}" presName="LevelTwoTextNode" presStyleLbl="node2" presStyleIdx="1" presStyleCnt="4" custScaleX="117771" custScaleY="120026" custLinFactNeighborX="368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FE15198-C7A5-4F1C-918C-F47E6FD1BB42}" type="pres">
      <dgm:prSet presAssocID="{C9DC0287-3A43-4682-98C3-148C93659D30}" presName="level3hierChild" presStyleCnt="0"/>
      <dgm:spPr/>
    </dgm:pt>
    <dgm:pt modelId="{1D7933BC-2DB6-461E-AC94-5D523B11A9B5}" type="pres">
      <dgm:prSet presAssocID="{7A2F9402-1E99-4EB1-B7D8-1F5C4BEB39E5}" presName="conn2-1" presStyleLbl="parChTrans1D2" presStyleIdx="2" presStyleCnt="4"/>
      <dgm:spPr/>
      <dgm:t>
        <a:bodyPr/>
        <a:lstStyle/>
        <a:p>
          <a:endParaRPr lang="es-ES"/>
        </a:p>
      </dgm:t>
    </dgm:pt>
    <dgm:pt modelId="{35D70393-E904-47A5-8F63-B23580809B92}" type="pres">
      <dgm:prSet presAssocID="{7A2F9402-1E99-4EB1-B7D8-1F5C4BEB39E5}" presName="connTx" presStyleLbl="parChTrans1D2" presStyleIdx="2" presStyleCnt="4"/>
      <dgm:spPr/>
      <dgm:t>
        <a:bodyPr/>
        <a:lstStyle/>
        <a:p>
          <a:endParaRPr lang="es-ES"/>
        </a:p>
      </dgm:t>
    </dgm:pt>
    <dgm:pt modelId="{4CB4EBCE-6D51-4130-8EC2-63E7B100AEAD}" type="pres">
      <dgm:prSet presAssocID="{05D130AA-EA68-47E2-BA7C-E3128E4444EC}" presName="root2" presStyleCnt="0"/>
      <dgm:spPr/>
    </dgm:pt>
    <dgm:pt modelId="{DB496742-1FA8-4AEA-946C-536073283B42}" type="pres">
      <dgm:prSet presAssocID="{05D130AA-EA68-47E2-BA7C-E3128E4444EC}" presName="LevelTwoTextNode" presStyleLbl="node2" presStyleIdx="2" presStyleCnt="4" custScaleX="125326" custScaleY="114489" custLinFactNeighborX="-15285" custLinFactNeighborY="-349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457340B-3524-46AB-B410-BB349A60E2F0}" type="pres">
      <dgm:prSet presAssocID="{05D130AA-EA68-47E2-BA7C-E3128E4444EC}" presName="level3hierChild" presStyleCnt="0"/>
      <dgm:spPr/>
    </dgm:pt>
    <dgm:pt modelId="{755964AC-47B5-4DDE-8A7F-F4A49C1B7750}" type="pres">
      <dgm:prSet presAssocID="{32C0572F-FEE4-4606-8F85-8C4521A2FF89}" presName="conn2-1" presStyleLbl="parChTrans1D2" presStyleIdx="3" presStyleCnt="4"/>
      <dgm:spPr/>
      <dgm:t>
        <a:bodyPr/>
        <a:lstStyle/>
        <a:p>
          <a:endParaRPr lang="es-ES"/>
        </a:p>
      </dgm:t>
    </dgm:pt>
    <dgm:pt modelId="{686633D6-A0BE-42D3-95CA-E1D1D958778B}" type="pres">
      <dgm:prSet presAssocID="{32C0572F-FEE4-4606-8F85-8C4521A2FF89}" presName="connTx" presStyleLbl="parChTrans1D2" presStyleIdx="3" presStyleCnt="4"/>
      <dgm:spPr/>
      <dgm:t>
        <a:bodyPr/>
        <a:lstStyle/>
        <a:p>
          <a:endParaRPr lang="es-ES"/>
        </a:p>
      </dgm:t>
    </dgm:pt>
    <dgm:pt modelId="{111EAA07-313A-435F-BBCB-35A39F449D72}" type="pres">
      <dgm:prSet presAssocID="{B2641EDF-1FB9-4651-8273-75724925A3DA}" presName="root2" presStyleCnt="0"/>
      <dgm:spPr/>
    </dgm:pt>
    <dgm:pt modelId="{E4B27DDA-10DD-4D7F-897D-9B56F2B50D5E}" type="pres">
      <dgm:prSet presAssocID="{B2641EDF-1FB9-4651-8273-75724925A3DA}" presName="LevelTwoTextNode" presStyleLbl="node2" presStyleIdx="3" presStyleCnt="4" custScaleX="117059" custScaleY="119637" custLinFactNeighborX="-2943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F06D0E5-02A6-4BEA-BD6B-BE3B7654476B}" type="pres">
      <dgm:prSet presAssocID="{B2641EDF-1FB9-4651-8273-75724925A3DA}" presName="level3hierChild" presStyleCnt="0"/>
      <dgm:spPr/>
    </dgm:pt>
  </dgm:ptLst>
  <dgm:cxnLst>
    <dgm:cxn modelId="{FC26460B-2D14-4277-A3C7-3B56DE87F602}" type="presOf" srcId="{181F73FE-BDF3-4F65-9348-8DCFE081FE78}" destId="{B2672A93-AB09-4E31-AEF3-7ACEED00EB19}" srcOrd="0" destOrd="0" presId="urn:microsoft.com/office/officeart/2008/layout/HorizontalMultiLevelHierarchy"/>
    <dgm:cxn modelId="{A6D7C241-C8BE-482C-A09C-D2B8F23780C5}" type="presOf" srcId="{CC9533E0-B49A-49C4-A5F8-1AB110079FC1}" destId="{14186A68-B923-4F6A-A77C-F5E97140D950}" srcOrd="0" destOrd="0" presId="urn:microsoft.com/office/officeart/2008/layout/HorizontalMultiLevelHierarchy"/>
    <dgm:cxn modelId="{D3105B47-E844-42CC-A56A-358D228A0F23}" type="presOf" srcId="{6F6C9EA6-1135-4A35-B9D5-643E5F31A74D}" destId="{26D35AF1-B193-497F-A39B-DDD42ECD6EF0}" srcOrd="0" destOrd="0" presId="urn:microsoft.com/office/officeart/2008/layout/HorizontalMultiLevelHierarchy"/>
    <dgm:cxn modelId="{D3EAF21B-4253-4C68-8EE8-7F38A0625EBA}" type="presOf" srcId="{7A2F9402-1E99-4EB1-B7D8-1F5C4BEB39E5}" destId="{1D7933BC-2DB6-461E-AC94-5D523B11A9B5}" srcOrd="0" destOrd="0" presId="urn:microsoft.com/office/officeart/2008/layout/HorizontalMultiLevelHierarchy"/>
    <dgm:cxn modelId="{D1F50DEA-693E-4ACC-AFDF-3F8E6D5C97BC}" srcId="{6F6C9EA6-1135-4A35-B9D5-643E5F31A74D}" destId="{181F73FE-BDF3-4F65-9348-8DCFE081FE78}" srcOrd="0" destOrd="0" parTransId="{8D883CE8-CB4F-459F-B12A-0DC05995FF70}" sibTransId="{83746004-54D1-423A-9161-EF8A73595D35}"/>
    <dgm:cxn modelId="{EA9C20E9-0CB9-4BC4-BF1D-820472C0200A}" type="presOf" srcId="{05D130AA-EA68-47E2-BA7C-E3128E4444EC}" destId="{DB496742-1FA8-4AEA-946C-536073283B42}" srcOrd="0" destOrd="0" presId="urn:microsoft.com/office/officeart/2008/layout/HorizontalMultiLevelHierarchy"/>
    <dgm:cxn modelId="{81A102D8-E0F7-4D79-A2A9-A453F6B747C9}" type="presOf" srcId="{32C0572F-FEE4-4606-8F85-8C4521A2FF89}" destId="{755964AC-47B5-4DDE-8A7F-F4A49C1B7750}" srcOrd="0" destOrd="0" presId="urn:microsoft.com/office/officeart/2008/layout/HorizontalMultiLevelHierarchy"/>
    <dgm:cxn modelId="{07600692-A2F4-4727-A5B2-0BC83F032E59}" type="presOf" srcId="{B2641EDF-1FB9-4651-8273-75724925A3DA}" destId="{E4B27DDA-10DD-4D7F-897D-9B56F2B50D5E}" srcOrd="0" destOrd="0" presId="urn:microsoft.com/office/officeart/2008/layout/HorizontalMultiLevelHierarchy"/>
    <dgm:cxn modelId="{3B3E9020-BDF9-450F-9391-E9DB24DB5DBE}" type="presOf" srcId="{8A31FB77-3042-4BDD-AE98-E21A89A0D918}" destId="{0582AD1C-4D00-4758-9609-C83019C8E081}" srcOrd="0" destOrd="0" presId="urn:microsoft.com/office/officeart/2008/layout/HorizontalMultiLevelHierarchy"/>
    <dgm:cxn modelId="{1DC7900D-2E8C-445D-97F0-15DA77982121}" srcId="{181F73FE-BDF3-4F65-9348-8DCFE081FE78}" destId="{40D5D82D-6761-40E4-8E6B-EB11CCFF3C34}" srcOrd="0" destOrd="0" parTransId="{CC9533E0-B49A-49C4-A5F8-1AB110079FC1}" sibTransId="{DC3BD5F5-6C66-419A-8DC4-B55AA8BE8EB9}"/>
    <dgm:cxn modelId="{A88DC501-E96B-4BEC-A6DD-741DDC30E9F1}" srcId="{181F73FE-BDF3-4F65-9348-8DCFE081FE78}" destId="{B2641EDF-1FB9-4651-8273-75724925A3DA}" srcOrd="3" destOrd="0" parTransId="{32C0572F-FEE4-4606-8F85-8C4521A2FF89}" sibTransId="{47FDCAB7-96CB-435C-8220-C843D4BBB823}"/>
    <dgm:cxn modelId="{87C6A474-6919-4B5B-AB4B-B0517A5F7669}" type="presOf" srcId="{32C0572F-FEE4-4606-8F85-8C4521A2FF89}" destId="{686633D6-A0BE-42D3-95CA-E1D1D958778B}" srcOrd="1" destOrd="0" presId="urn:microsoft.com/office/officeart/2008/layout/HorizontalMultiLevelHierarchy"/>
    <dgm:cxn modelId="{43D961D9-F7FF-4C71-ADC6-8470DBB37894}" type="presOf" srcId="{8A31FB77-3042-4BDD-AE98-E21A89A0D918}" destId="{32835F18-CC37-4D5C-BC38-CF8F6021B3B8}" srcOrd="1" destOrd="0" presId="urn:microsoft.com/office/officeart/2008/layout/HorizontalMultiLevelHierarchy"/>
    <dgm:cxn modelId="{831ED5F7-8E14-4412-8A3D-0951B139F24F}" type="presOf" srcId="{CC9533E0-B49A-49C4-A5F8-1AB110079FC1}" destId="{AFF5740B-2BA7-4E30-A736-7EF9DF423F96}" srcOrd="1" destOrd="0" presId="urn:microsoft.com/office/officeart/2008/layout/HorizontalMultiLevelHierarchy"/>
    <dgm:cxn modelId="{7856B75B-7DEE-4D3B-BDBE-179B53C4C236}" srcId="{181F73FE-BDF3-4F65-9348-8DCFE081FE78}" destId="{05D130AA-EA68-47E2-BA7C-E3128E4444EC}" srcOrd="2" destOrd="0" parTransId="{7A2F9402-1E99-4EB1-B7D8-1F5C4BEB39E5}" sibTransId="{90CCB973-2D39-4394-9647-609E20E23C2E}"/>
    <dgm:cxn modelId="{C08F8D6A-B1A8-44A2-A61A-075F9F249848}" type="presOf" srcId="{C9DC0287-3A43-4682-98C3-148C93659D30}" destId="{64788BD1-6A24-4DD8-A13A-81F356754657}" srcOrd="0" destOrd="0" presId="urn:microsoft.com/office/officeart/2008/layout/HorizontalMultiLevelHierarchy"/>
    <dgm:cxn modelId="{EF05F3E3-AAA7-4B67-A25F-E21FEFA3A155}" type="presOf" srcId="{7A2F9402-1E99-4EB1-B7D8-1F5C4BEB39E5}" destId="{35D70393-E904-47A5-8F63-B23580809B92}" srcOrd="1" destOrd="0" presId="urn:microsoft.com/office/officeart/2008/layout/HorizontalMultiLevelHierarchy"/>
    <dgm:cxn modelId="{F6BF598C-FE9D-4661-99B1-2FB0F6DDE3E9}" srcId="{181F73FE-BDF3-4F65-9348-8DCFE081FE78}" destId="{C9DC0287-3A43-4682-98C3-148C93659D30}" srcOrd="1" destOrd="0" parTransId="{8A31FB77-3042-4BDD-AE98-E21A89A0D918}" sibTransId="{84C4E4D8-4845-448F-80C0-DDF1C7E738C9}"/>
    <dgm:cxn modelId="{6D357E62-CE1A-4974-B289-7F7756F77E6E}" type="presOf" srcId="{40D5D82D-6761-40E4-8E6B-EB11CCFF3C34}" destId="{A3D0E58E-C856-4C03-9842-34EA047D8D3C}" srcOrd="0" destOrd="0" presId="urn:microsoft.com/office/officeart/2008/layout/HorizontalMultiLevelHierarchy"/>
    <dgm:cxn modelId="{218F82AE-F39D-4250-AB2E-44D3C38AC91B}" type="presParOf" srcId="{26D35AF1-B193-497F-A39B-DDD42ECD6EF0}" destId="{6994CA10-977E-459C-A62B-9DDA31D46424}" srcOrd="0" destOrd="0" presId="urn:microsoft.com/office/officeart/2008/layout/HorizontalMultiLevelHierarchy"/>
    <dgm:cxn modelId="{8306088B-90F1-4C5D-8048-1224D70AF1CF}" type="presParOf" srcId="{6994CA10-977E-459C-A62B-9DDA31D46424}" destId="{B2672A93-AB09-4E31-AEF3-7ACEED00EB19}" srcOrd="0" destOrd="0" presId="urn:microsoft.com/office/officeart/2008/layout/HorizontalMultiLevelHierarchy"/>
    <dgm:cxn modelId="{B25CF3D2-4204-4E0D-BB12-1311B881FFFF}" type="presParOf" srcId="{6994CA10-977E-459C-A62B-9DDA31D46424}" destId="{949E68B1-3925-49E7-93F7-719FAC1330D3}" srcOrd="1" destOrd="0" presId="urn:microsoft.com/office/officeart/2008/layout/HorizontalMultiLevelHierarchy"/>
    <dgm:cxn modelId="{A0927697-DD95-4786-BDD3-EB3F3B5FDE8F}" type="presParOf" srcId="{949E68B1-3925-49E7-93F7-719FAC1330D3}" destId="{14186A68-B923-4F6A-A77C-F5E97140D950}" srcOrd="0" destOrd="0" presId="urn:microsoft.com/office/officeart/2008/layout/HorizontalMultiLevelHierarchy"/>
    <dgm:cxn modelId="{1FAA15A0-C7AF-41F1-A084-5E30E4B6CB4B}" type="presParOf" srcId="{14186A68-B923-4F6A-A77C-F5E97140D950}" destId="{AFF5740B-2BA7-4E30-A736-7EF9DF423F96}" srcOrd="0" destOrd="0" presId="urn:microsoft.com/office/officeart/2008/layout/HorizontalMultiLevelHierarchy"/>
    <dgm:cxn modelId="{D71AF5B4-170C-409B-BACC-E410E60826DF}" type="presParOf" srcId="{949E68B1-3925-49E7-93F7-719FAC1330D3}" destId="{0CA05806-0F30-44D2-93F1-C2D720BE80CD}" srcOrd="1" destOrd="0" presId="urn:microsoft.com/office/officeart/2008/layout/HorizontalMultiLevelHierarchy"/>
    <dgm:cxn modelId="{70D02E5A-D74A-4333-A110-9D99A2F3E167}" type="presParOf" srcId="{0CA05806-0F30-44D2-93F1-C2D720BE80CD}" destId="{A3D0E58E-C856-4C03-9842-34EA047D8D3C}" srcOrd="0" destOrd="0" presId="urn:microsoft.com/office/officeart/2008/layout/HorizontalMultiLevelHierarchy"/>
    <dgm:cxn modelId="{658246A6-EE02-4240-AB40-350D687B3F34}" type="presParOf" srcId="{0CA05806-0F30-44D2-93F1-C2D720BE80CD}" destId="{53094A6B-9EBD-4702-B6F9-1DD3ED29D75C}" srcOrd="1" destOrd="0" presId="urn:microsoft.com/office/officeart/2008/layout/HorizontalMultiLevelHierarchy"/>
    <dgm:cxn modelId="{52379FF2-2B1E-4D29-8096-D63B5B22B19E}" type="presParOf" srcId="{949E68B1-3925-49E7-93F7-719FAC1330D3}" destId="{0582AD1C-4D00-4758-9609-C83019C8E081}" srcOrd="2" destOrd="0" presId="urn:microsoft.com/office/officeart/2008/layout/HorizontalMultiLevelHierarchy"/>
    <dgm:cxn modelId="{99FE3266-39AC-4F55-A642-ABA8E4BD9387}" type="presParOf" srcId="{0582AD1C-4D00-4758-9609-C83019C8E081}" destId="{32835F18-CC37-4D5C-BC38-CF8F6021B3B8}" srcOrd="0" destOrd="0" presId="urn:microsoft.com/office/officeart/2008/layout/HorizontalMultiLevelHierarchy"/>
    <dgm:cxn modelId="{0E0382CB-FCDC-493D-BE1F-CB1BC13C814F}" type="presParOf" srcId="{949E68B1-3925-49E7-93F7-719FAC1330D3}" destId="{5AA72036-46C6-4380-84CA-8C63C70A8F6F}" srcOrd="3" destOrd="0" presId="urn:microsoft.com/office/officeart/2008/layout/HorizontalMultiLevelHierarchy"/>
    <dgm:cxn modelId="{58D4FDE8-29C0-4BDF-83B6-B4E759162829}" type="presParOf" srcId="{5AA72036-46C6-4380-84CA-8C63C70A8F6F}" destId="{64788BD1-6A24-4DD8-A13A-81F356754657}" srcOrd="0" destOrd="0" presId="urn:microsoft.com/office/officeart/2008/layout/HorizontalMultiLevelHierarchy"/>
    <dgm:cxn modelId="{AF013461-ADEE-4F7B-A4DA-7A1ADE4796A9}" type="presParOf" srcId="{5AA72036-46C6-4380-84CA-8C63C70A8F6F}" destId="{FFE15198-C7A5-4F1C-918C-F47E6FD1BB42}" srcOrd="1" destOrd="0" presId="urn:microsoft.com/office/officeart/2008/layout/HorizontalMultiLevelHierarchy"/>
    <dgm:cxn modelId="{586A61B4-B2F6-4D1C-9854-E1DE77431F95}" type="presParOf" srcId="{949E68B1-3925-49E7-93F7-719FAC1330D3}" destId="{1D7933BC-2DB6-461E-AC94-5D523B11A9B5}" srcOrd="4" destOrd="0" presId="urn:microsoft.com/office/officeart/2008/layout/HorizontalMultiLevelHierarchy"/>
    <dgm:cxn modelId="{AD8652F0-CF1F-46B5-AD1D-EF383A40F8F5}" type="presParOf" srcId="{1D7933BC-2DB6-461E-AC94-5D523B11A9B5}" destId="{35D70393-E904-47A5-8F63-B23580809B92}" srcOrd="0" destOrd="0" presId="urn:microsoft.com/office/officeart/2008/layout/HorizontalMultiLevelHierarchy"/>
    <dgm:cxn modelId="{21DDBF2B-38F8-4E34-A9D7-970ED9F4981C}" type="presParOf" srcId="{949E68B1-3925-49E7-93F7-719FAC1330D3}" destId="{4CB4EBCE-6D51-4130-8EC2-63E7B100AEAD}" srcOrd="5" destOrd="0" presId="urn:microsoft.com/office/officeart/2008/layout/HorizontalMultiLevelHierarchy"/>
    <dgm:cxn modelId="{B783FF4C-FA66-47C8-99B8-2AAF68619FAC}" type="presParOf" srcId="{4CB4EBCE-6D51-4130-8EC2-63E7B100AEAD}" destId="{DB496742-1FA8-4AEA-946C-536073283B42}" srcOrd="0" destOrd="0" presId="urn:microsoft.com/office/officeart/2008/layout/HorizontalMultiLevelHierarchy"/>
    <dgm:cxn modelId="{AC5F7B29-313F-4654-8C73-977518A2BFED}" type="presParOf" srcId="{4CB4EBCE-6D51-4130-8EC2-63E7B100AEAD}" destId="{3457340B-3524-46AB-B410-BB349A60E2F0}" srcOrd="1" destOrd="0" presId="urn:microsoft.com/office/officeart/2008/layout/HorizontalMultiLevelHierarchy"/>
    <dgm:cxn modelId="{21EC775F-E5AB-4C7C-B7BF-6884A1866BFE}" type="presParOf" srcId="{949E68B1-3925-49E7-93F7-719FAC1330D3}" destId="{755964AC-47B5-4DDE-8A7F-F4A49C1B7750}" srcOrd="6" destOrd="0" presId="urn:microsoft.com/office/officeart/2008/layout/HorizontalMultiLevelHierarchy"/>
    <dgm:cxn modelId="{C7787E42-4CD0-4BD7-94F4-C2A3CB588DB2}" type="presParOf" srcId="{755964AC-47B5-4DDE-8A7F-F4A49C1B7750}" destId="{686633D6-A0BE-42D3-95CA-E1D1D958778B}" srcOrd="0" destOrd="0" presId="urn:microsoft.com/office/officeart/2008/layout/HorizontalMultiLevelHierarchy"/>
    <dgm:cxn modelId="{A6FAFF29-C378-480D-844D-FE350DBEEA69}" type="presParOf" srcId="{949E68B1-3925-49E7-93F7-719FAC1330D3}" destId="{111EAA07-313A-435F-BBCB-35A39F449D72}" srcOrd="7" destOrd="0" presId="urn:microsoft.com/office/officeart/2008/layout/HorizontalMultiLevelHierarchy"/>
    <dgm:cxn modelId="{E319D9BF-C709-4FAC-855E-5792319A4FD7}" type="presParOf" srcId="{111EAA07-313A-435F-BBCB-35A39F449D72}" destId="{E4B27DDA-10DD-4D7F-897D-9B56F2B50D5E}" srcOrd="0" destOrd="0" presId="urn:microsoft.com/office/officeart/2008/layout/HorizontalMultiLevelHierarchy"/>
    <dgm:cxn modelId="{D2D1FAA2-3583-4B34-8216-20D3294EF9FB}" type="presParOf" srcId="{111EAA07-313A-435F-BBCB-35A39F449D72}" destId="{4F06D0E5-02A6-4BEA-BD6B-BE3B7654476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2377C4-9B1F-41B2-B330-BEC57273E6D0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30B5A1E-50AA-4BAD-88A1-2EF8C2A2DC71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tx1"/>
              </a:solidFill>
            </a:rPr>
            <a:t>ORIENTACIONES GENERALES DE LA DISCIPLINA ENFERMERA</a:t>
          </a:r>
          <a:endParaRPr lang="es-MX" sz="1600" dirty="0">
            <a:solidFill>
              <a:schemeClr val="tx1"/>
            </a:solidFill>
          </a:endParaRPr>
        </a:p>
      </dgm:t>
    </dgm:pt>
    <dgm:pt modelId="{D1336333-1B4B-40CA-8A9F-82E573663F3D}" type="parTrans" cxnId="{DD7ACF3D-252E-4BC4-B609-A6AE6D04D906}">
      <dgm:prSet/>
      <dgm:spPr/>
      <dgm:t>
        <a:bodyPr/>
        <a:lstStyle/>
        <a:p>
          <a:endParaRPr lang="es-MX" sz="1600"/>
        </a:p>
      </dgm:t>
    </dgm:pt>
    <dgm:pt modelId="{DF31D4FE-0A68-493F-9F86-6E65CEFFFB7F}" type="sibTrans" cxnId="{DD7ACF3D-252E-4BC4-B609-A6AE6D04D906}">
      <dgm:prSet/>
      <dgm:spPr/>
      <dgm:t>
        <a:bodyPr/>
        <a:lstStyle/>
        <a:p>
          <a:endParaRPr lang="es-MX" sz="1600"/>
        </a:p>
      </dgm:t>
    </dgm:pt>
    <dgm:pt modelId="{7D52F922-7DA8-407C-8FB8-2B78325E7EE1}">
      <dgm:prSet phldrT="[Texto]" custT="1"/>
      <dgm:spPr/>
      <dgm:t>
        <a:bodyPr/>
        <a:lstStyle/>
        <a:p>
          <a:r>
            <a:rPr lang="es-MX" sz="1600" dirty="0" smtClean="0"/>
            <a:t>LA ENFERMEDAD</a:t>
          </a:r>
          <a:endParaRPr lang="es-MX" sz="1600" dirty="0"/>
        </a:p>
      </dgm:t>
    </dgm:pt>
    <dgm:pt modelId="{46BD674F-6CE4-416A-90B4-73AC70EF35DF}" type="parTrans" cxnId="{9F412479-C135-4FC7-8BEA-961B2D95EFCC}">
      <dgm:prSet/>
      <dgm:spPr/>
      <dgm:t>
        <a:bodyPr/>
        <a:lstStyle/>
        <a:p>
          <a:endParaRPr lang="es-MX" sz="1600"/>
        </a:p>
      </dgm:t>
    </dgm:pt>
    <dgm:pt modelId="{0EDD2E7D-BCCE-4816-A0BE-F8B871978670}" type="sibTrans" cxnId="{9F412479-C135-4FC7-8BEA-961B2D95EFCC}">
      <dgm:prSet/>
      <dgm:spPr/>
      <dgm:t>
        <a:bodyPr/>
        <a:lstStyle/>
        <a:p>
          <a:endParaRPr lang="es-MX" sz="1600"/>
        </a:p>
      </dgm:t>
    </dgm:pt>
    <dgm:pt modelId="{E336C84C-BC41-4EAF-843B-B9695ADA8B8F}">
      <dgm:prSet phldrT="[Texto]" custT="1"/>
      <dgm:spPr/>
      <dgm:t>
        <a:bodyPr/>
        <a:lstStyle/>
        <a:p>
          <a:r>
            <a:rPr lang="es-MX" sz="1600" dirty="0" smtClean="0"/>
            <a:t>LA SALUD PÚBLICA</a:t>
          </a:r>
          <a:endParaRPr lang="es-MX" sz="1600" dirty="0"/>
        </a:p>
      </dgm:t>
    </dgm:pt>
    <dgm:pt modelId="{0655D872-4D10-4F65-A331-EDE766D5EA01}" type="parTrans" cxnId="{568A7240-3EF0-45FA-90A2-052D79F4E2C1}">
      <dgm:prSet/>
      <dgm:spPr/>
      <dgm:t>
        <a:bodyPr/>
        <a:lstStyle/>
        <a:p>
          <a:endParaRPr lang="es-MX" sz="1600"/>
        </a:p>
      </dgm:t>
    </dgm:pt>
    <dgm:pt modelId="{5FE5358B-3603-48E7-A8CF-D8E062DE5B5A}" type="sibTrans" cxnId="{568A7240-3EF0-45FA-90A2-052D79F4E2C1}">
      <dgm:prSet/>
      <dgm:spPr/>
      <dgm:t>
        <a:bodyPr/>
        <a:lstStyle/>
        <a:p>
          <a:endParaRPr lang="es-MX" sz="1600"/>
        </a:p>
      </dgm:t>
    </dgm:pt>
    <dgm:pt modelId="{4E20B703-2A0F-4DDE-B85C-F86921657ECF}">
      <dgm:prSet phldrT="[Texto]" custT="1"/>
      <dgm:spPr/>
      <dgm:t>
        <a:bodyPr/>
        <a:lstStyle/>
        <a:p>
          <a:r>
            <a:rPr lang="es-MX" sz="1600" dirty="0" smtClean="0"/>
            <a:t>LA PERSONA</a:t>
          </a:r>
          <a:endParaRPr lang="es-MX" sz="1600" dirty="0"/>
        </a:p>
      </dgm:t>
    </dgm:pt>
    <dgm:pt modelId="{8DE12E4D-8390-4716-9C1C-6FB4D4090B8E}" type="parTrans" cxnId="{D5D7A9DA-8E2C-4D8F-999C-79AF6CA1AC99}">
      <dgm:prSet/>
      <dgm:spPr/>
      <dgm:t>
        <a:bodyPr/>
        <a:lstStyle/>
        <a:p>
          <a:endParaRPr lang="es-MX" sz="1600"/>
        </a:p>
      </dgm:t>
    </dgm:pt>
    <dgm:pt modelId="{3FD6F28B-0873-47E7-85EC-DC7F6E6B0EFB}" type="sibTrans" cxnId="{D5D7A9DA-8E2C-4D8F-999C-79AF6CA1AC99}">
      <dgm:prSet/>
      <dgm:spPr/>
      <dgm:t>
        <a:bodyPr/>
        <a:lstStyle/>
        <a:p>
          <a:endParaRPr lang="es-MX" sz="1600"/>
        </a:p>
      </dgm:t>
    </dgm:pt>
    <dgm:pt modelId="{BD15D6D3-FA32-4ED1-A4CD-A2AAC1F55DE1}">
      <dgm:prSet phldrT="[Texto]" custT="1"/>
      <dgm:spPr/>
      <dgm:t>
        <a:bodyPr/>
        <a:lstStyle/>
        <a:p>
          <a:r>
            <a:rPr lang="es-MX" sz="1600" dirty="0" smtClean="0"/>
            <a:t>LA APERTURA SOBRE EL  MUNDO</a:t>
          </a:r>
          <a:endParaRPr lang="es-MX" sz="1600" dirty="0"/>
        </a:p>
      </dgm:t>
    </dgm:pt>
    <dgm:pt modelId="{D981AC06-9407-4617-9624-DAD4F4023D9B}" type="parTrans" cxnId="{E2FFED78-26A8-451C-BB2A-1EA0F4882FB0}">
      <dgm:prSet/>
      <dgm:spPr/>
      <dgm:t>
        <a:bodyPr/>
        <a:lstStyle/>
        <a:p>
          <a:endParaRPr lang="es-MX" sz="1600"/>
        </a:p>
      </dgm:t>
    </dgm:pt>
    <dgm:pt modelId="{5DFD790C-68BC-430B-A87E-FF97255C3875}" type="sibTrans" cxnId="{E2FFED78-26A8-451C-BB2A-1EA0F4882FB0}">
      <dgm:prSet/>
      <dgm:spPr/>
      <dgm:t>
        <a:bodyPr/>
        <a:lstStyle/>
        <a:p>
          <a:endParaRPr lang="es-MX" sz="1600"/>
        </a:p>
      </dgm:t>
    </dgm:pt>
    <dgm:pt modelId="{04A2F97C-01F0-4354-8AFC-7C7011D95DF4}" type="pres">
      <dgm:prSet presAssocID="{B32377C4-9B1F-41B2-B330-BEC57273E6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97EB564-1FE7-4124-A3E5-4DB25D1F75B3}" type="pres">
      <dgm:prSet presAssocID="{B32377C4-9B1F-41B2-B330-BEC57273E6D0}" presName="cycle" presStyleCnt="0"/>
      <dgm:spPr/>
    </dgm:pt>
    <dgm:pt modelId="{BE808586-0BD6-4BB5-BFB5-D242D92AACD4}" type="pres">
      <dgm:prSet presAssocID="{730B5A1E-50AA-4BAD-88A1-2EF8C2A2DC71}" presName="nodeFirstNode" presStyleLbl="node1" presStyleIdx="0" presStyleCnt="5" custRadScaleRad="93823" custRadScaleInc="-92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12701C-4651-456A-8CC5-F7A8B9C67624}" type="pres">
      <dgm:prSet presAssocID="{DF31D4FE-0A68-493F-9F86-6E65CEFFFB7F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E896C213-FC8C-456E-9F1E-17CFDC2659C1}" type="pres">
      <dgm:prSet presAssocID="{7D52F922-7DA8-407C-8FB8-2B78325E7EE1}" presName="nodeFollowingNodes" presStyleLbl="node1" presStyleIdx="1" presStyleCnt="5" custRadScaleRad="82769" custRadScaleInc="79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8033BC-F342-4DC0-85CD-DF77A6F48303}" type="pres">
      <dgm:prSet presAssocID="{E336C84C-BC41-4EAF-843B-B9695ADA8B8F}" presName="nodeFollowingNodes" presStyleLbl="node1" presStyleIdx="2" presStyleCnt="5" custRadScaleRad="88266" custRadScaleInc="129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AA914F-8A03-441C-A7E2-7AFB2189902F}" type="pres">
      <dgm:prSet presAssocID="{4E20B703-2A0F-4DDE-B85C-F86921657ECF}" presName="nodeFollowingNodes" presStyleLbl="node1" presStyleIdx="3" presStyleCnt="5" custRadScaleRad="117741" custRadScaleInc="2112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E9FC4C-932C-42A2-B0EF-55CC4F73FAFE}" type="pres">
      <dgm:prSet presAssocID="{BD15D6D3-FA32-4ED1-A4CD-A2AAC1F55DE1}" presName="nodeFollowingNodes" presStyleLbl="node1" presStyleIdx="4" presStyleCnt="5" custRadScaleRad="148824" custRadScaleInc="-196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7ACF3D-252E-4BC4-B609-A6AE6D04D906}" srcId="{B32377C4-9B1F-41B2-B330-BEC57273E6D0}" destId="{730B5A1E-50AA-4BAD-88A1-2EF8C2A2DC71}" srcOrd="0" destOrd="0" parTransId="{D1336333-1B4B-40CA-8A9F-82E573663F3D}" sibTransId="{DF31D4FE-0A68-493F-9F86-6E65CEFFFB7F}"/>
    <dgm:cxn modelId="{7B02198F-EC9D-4256-836A-23A30E2DBD11}" type="presOf" srcId="{4E20B703-2A0F-4DDE-B85C-F86921657ECF}" destId="{42AA914F-8A03-441C-A7E2-7AFB2189902F}" srcOrd="0" destOrd="0" presId="urn:microsoft.com/office/officeart/2005/8/layout/cycle3"/>
    <dgm:cxn modelId="{96211AE5-5BEA-443D-A6C0-A89E53BD0EA7}" type="presOf" srcId="{E336C84C-BC41-4EAF-843B-B9695ADA8B8F}" destId="{848033BC-F342-4DC0-85CD-DF77A6F48303}" srcOrd="0" destOrd="0" presId="urn:microsoft.com/office/officeart/2005/8/layout/cycle3"/>
    <dgm:cxn modelId="{D5D7A9DA-8E2C-4D8F-999C-79AF6CA1AC99}" srcId="{B32377C4-9B1F-41B2-B330-BEC57273E6D0}" destId="{4E20B703-2A0F-4DDE-B85C-F86921657ECF}" srcOrd="3" destOrd="0" parTransId="{8DE12E4D-8390-4716-9C1C-6FB4D4090B8E}" sibTransId="{3FD6F28B-0873-47E7-85EC-DC7F6E6B0EFB}"/>
    <dgm:cxn modelId="{02F3D23A-56C9-4E2F-8CFC-880D8EEA29D6}" type="presOf" srcId="{730B5A1E-50AA-4BAD-88A1-2EF8C2A2DC71}" destId="{BE808586-0BD6-4BB5-BFB5-D242D92AACD4}" srcOrd="0" destOrd="0" presId="urn:microsoft.com/office/officeart/2005/8/layout/cycle3"/>
    <dgm:cxn modelId="{4EE2E0C1-9190-4442-BD07-D1ECB11E8B95}" type="presOf" srcId="{B32377C4-9B1F-41B2-B330-BEC57273E6D0}" destId="{04A2F97C-01F0-4354-8AFC-7C7011D95DF4}" srcOrd="0" destOrd="0" presId="urn:microsoft.com/office/officeart/2005/8/layout/cycle3"/>
    <dgm:cxn modelId="{9F412479-C135-4FC7-8BEA-961B2D95EFCC}" srcId="{B32377C4-9B1F-41B2-B330-BEC57273E6D0}" destId="{7D52F922-7DA8-407C-8FB8-2B78325E7EE1}" srcOrd="1" destOrd="0" parTransId="{46BD674F-6CE4-416A-90B4-73AC70EF35DF}" sibTransId="{0EDD2E7D-BCCE-4816-A0BE-F8B871978670}"/>
    <dgm:cxn modelId="{88F56CD4-1554-4C54-9D58-D54FF7B8C65E}" type="presOf" srcId="{7D52F922-7DA8-407C-8FB8-2B78325E7EE1}" destId="{E896C213-FC8C-456E-9F1E-17CFDC2659C1}" srcOrd="0" destOrd="0" presId="urn:microsoft.com/office/officeart/2005/8/layout/cycle3"/>
    <dgm:cxn modelId="{2EF2D69A-D872-4E73-B75F-37842E605E80}" type="presOf" srcId="{DF31D4FE-0A68-493F-9F86-6E65CEFFFB7F}" destId="{8B12701C-4651-456A-8CC5-F7A8B9C67624}" srcOrd="0" destOrd="0" presId="urn:microsoft.com/office/officeart/2005/8/layout/cycle3"/>
    <dgm:cxn modelId="{568A7240-3EF0-45FA-90A2-052D79F4E2C1}" srcId="{B32377C4-9B1F-41B2-B330-BEC57273E6D0}" destId="{E336C84C-BC41-4EAF-843B-B9695ADA8B8F}" srcOrd="2" destOrd="0" parTransId="{0655D872-4D10-4F65-A331-EDE766D5EA01}" sibTransId="{5FE5358B-3603-48E7-A8CF-D8E062DE5B5A}"/>
    <dgm:cxn modelId="{1C851E3B-A2E6-4CD7-A822-495839AA5C27}" type="presOf" srcId="{BD15D6D3-FA32-4ED1-A4CD-A2AAC1F55DE1}" destId="{08E9FC4C-932C-42A2-B0EF-55CC4F73FAFE}" srcOrd="0" destOrd="0" presId="urn:microsoft.com/office/officeart/2005/8/layout/cycle3"/>
    <dgm:cxn modelId="{E2FFED78-26A8-451C-BB2A-1EA0F4882FB0}" srcId="{B32377C4-9B1F-41B2-B330-BEC57273E6D0}" destId="{BD15D6D3-FA32-4ED1-A4CD-A2AAC1F55DE1}" srcOrd="4" destOrd="0" parTransId="{D981AC06-9407-4617-9624-DAD4F4023D9B}" sibTransId="{5DFD790C-68BC-430B-A87E-FF97255C3875}"/>
    <dgm:cxn modelId="{DB8484A3-34E8-487E-91E5-D632795A3571}" type="presParOf" srcId="{04A2F97C-01F0-4354-8AFC-7C7011D95DF4}" destId="{C97EB564-1FE7-4124-A3E5-4DB25D1F75B3}" srcOrd="0" destOrd="0" presId="urn:microsoft.com/office/officeart/2005/8/layout/cycle3"/>
    <dgm:cxn modelId="{01C026EA-0658-4FFE-845E-F9802AAFB84D}" type="presParOf" srcId="{C97EB564-1FE7-4124-A3E5-4DB25D1F75B3}" destId="{BE808586-0BD6-4BB5-BFB5-D242D92AACD4}" srcOrd="0" destOrd="0" presId="urn:microsoft.com/office/officeart/2005/8/layout/cycle3"/>
    <dgm:cxn modelId="{58003DC0-7BAA-4243-B1E9-4BFA43057E49}" type="presParOf" srcId="{C97EB564-1FE7-4124-A3E5-4DB25D1F75B3}" destId="{8B12701C-4651-456A-8CC5-F7A8B9C67624}" srcOrd="1" destOrd="0" presId="urn:microsoft.com/office/officeart/2005/8/layout/cycle3"/>
    <dgm:cxn modelId="{47F7D3DA-90C4-4087-A00B-933AE8DE4A76}" type="presParOf" srcId="{C97EB564-1FE7-4124-A3E5-4DB25D1F75B3}" destId="{E896C213-FC8C-456E-9F1E-17CFDC2659C1}" srcOrd="2" destOrd="0" presId="urn:microsoft.com/office/officeart/2005/8/layout/cycle3"/>
    <dgm:cxn modelId="{A881B9A0-85C2-4042-9843-21F77AC5C629}" type="presParOf" srcId="{C97EB564-1FE7-4124-A3E5-4DB25D1F75B3}" destId="{848033BC-F342-4DC0-85CD-DF77A6F48303}" srcOrd="3" destOrd="0" presId="urn:microsoft.com/office/officeart/2005/8/layout/cycle3"/>
    <dgm:cxn modelId="{29686827-E7D3-4725-97AD-DD7A46D07BEE}" type="presParOf" srcId="{C97EB564-1FE7-4124-A3E5-4DB25D1F75B3}" destId="{42AA914F-8A03-441C-A7E2-7AFB2189902F}" srcOrd="4" destOrd="0" presId="urn:microsoft.com/office/officeart/2005/8/layout/cycle3"/>
    <dgm:cxn modelId="{1539467C-1976-4479-BC3D-04556E98D029}" type="presParOf" srcId="{C97EB564-1FE7-4124-A3E5-4DB25D1F75B3}" destId="{08E9FC4C-932C-42A2-B0EF-55CC4F73FAFE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6AE65ED-2F87-4CED-8DF2-DA9EF94C4F64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8C8EC3B-F609-431E-8863-274CEEC37A8A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PARADIGMA</a:t>
          </a:r>
        </a:p>
        <a:p>
          <a:r>
            <a:rPr lang="es-MX" sz="2000" b="1" dirty="0" smtClean="0">
              <a:solidFill>
                <a:schemeClr val="tx1"/>
              </a:solidFill>
            </a:rPr>
            <a:t>CLASIFICACIÓN </a:t>
          </a:r>
          <a:endParaRPr lang="es-MX" sz="2000" b="1" dirty="0">
            <a:solidFill>
              <a:schemeClr val="tx1"/>
            </a:solidFill>
          </a:endParaRPr>
        </a:p>
      </dgm:t>
    </dgm:pt>
    <dgm:pt modelId="{8286522B-1AD4-48D6-912D-C2A5D454791F}" type="parTrans" cxnId="{021B6FE0-7EAF-4379-8EA5-3F7B89498B9E}">
      <dgm:prSet/>
      <dgm:spPr/>
      <dgm:t>
        <a:bodyPr/>
        <a:lstStyle/>
        <a:p>
          <a:endParaRPr lang="es-MX"/>
        </a:p>
      </dgm:t>
    </dgm:pt>
    <dgm:pt modelId="{8E317F73-3BF3-43C6-B89B-B5B0769973B5}" type="sibTrans" cxnId="{021B6FE0-7EAF-4379-8EA5-3F7B89498B9E}">
      <dgm:prSet/>
      <dgm:spPr/>
      <dgm:t>
        <a:bodyPr/>
        <a:lstStyle/>
        <a:p>
          <a:endParaRPr lang="es-MX"/>
        </a:p>
      </dgm:t>
    </dgm:pt>
    <dgm:pt modelId="{BBF2125D-AB7F-43E9-B428-E7A366C0D36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Categorización</a:t>
          </a:r>
          <a:endParaRPr lang="es-MX" dirty="0">
            <a:solidFill>
              <a:schemeClr val="tx1"/>
            </a:solidFill>
          </a:endParaRPr>
        </a:p>
      </dgm:t>
    </dgm:pt>
    <dgm:pt modelId="{5F375E88-301C-4C67-AC5D-E8446D0E73E4}" type="parTrans" cxnId="{EBA42A1B-A28A-4ADF-823D-467660FEB686}">
      <dgm:prSet/>
      <dgm:spPr/>
      <dgm:t>
        <a:bodyPr/>
        <a:lstStyle/>
        <a:p>
          <a:endParaRPr lang="es-MX"/>
        </a:p>
      </dgm:t>
    </dgm:pt>
    <dgm:pt modelId="{1576761E-70A4-434E-A8BF-8EBBD2962E7A}" type="sibTrans" cxnId="{EBA42A1B-A28A-4ADF-823D-467660FEB686}">
      <dgm:prSet/>
      <dgm:spPr/>
      <dgm:t>
        <a:bodyPr/>
        <a:lstStyle/>
        <a:p>
          <a:endParaRPr lang="es-MX"/>
        </a:p>
      </dgm:t>
    </dgm:pt>
    <dgm:pt modelId="{58FBC5E7-4D7E-45E7-AE8E-429C4B9F4F79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Integración</a:t>
          </a:r>
          <a:endParaRPr lang="es-MX" dirty="0">
            <a:solidFill>
              <a:schemeClr val="tx1"/>
            </a:solidFill>
          </a:endParaRPr>
        </a:p>
      </dgm:t>
    </dgm:pt>
    <dgm:pt modelId="{295A98BD-F37E-4411-A8EC-A2D5B43E70C9}" type="parTrans" cxnId="{5296F03B-CCAA-4C8A-B5C9-AA89F06EC63A}">
      <dgm:prSet/>
      <dgm:spPr/>
      <dgm:t>
        <a:bodyPr/>
        <a:lstStyle/>
        <a:p>
          <a:endParaRPr lang="es-MX"/>
        </a:p>
      </dgm:t>
    </dgm:pt>
    <dgm:pt modelId="{84C107CA-0089-4D46-9930-A94D5B0D6620}" type="sibTrans" cxnId="{5296F03B-CCAA-4C8A-B5C9-AA89F06EC63A}">
      <dgm:prSet/>
      <dgm:spPr/>
      <dgm:t>
        <a:bodyPr/>
        <a:lstStyle/>
        <a:p>
          <a:endParaRPr lang="es-MX"/>
        </a:p>
      </dgm:t>
    </dgm:pt>
    <dgm:pt modelId="{02ABC623-C1EA-470A-82F1-894635DE0C6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Transformación</a:t>
          </a:r>
          <a:endParaRPr lang="es-MX" dirty="0">
            <a:solidFill>
              <a:schemeClr val="tx1"/>
            </a:solidFill>
          </a:endParaRPr>
        </a:p>
      </dgm:t>
    </dgm:pt>
    <dgm:pt modelId="{FC0951A0-2BB6-40EA-8A66-17585F5B688A}" type="parTrans" cxnId="{B13570CB-CAF9-4DA2-AEB2-CD447F896D62}">
      <dgm:prSet/>
      <dgm:spPr/>
      <dgm:t>
        <a:bodyPr/>
        <a:lstStyle/>
        <a:p>
          <a:endParaRPr lang="es-MX"/>
        </a:p>
      </dgm:t>
    </dgm:pt>
    <dgm:pt modelId="{A5BED0E5-175F-4546-8016-716BF9DE82B7}" type="sibTrans" cxnId="{B13570CB-CAF9-4DA2-AEB2-CD447F896D62}">
      <dgm:prSet/>
      <dgm:spPr/>
      <dgm:t>
        <a:bodyPr/>
        <a:lstStyle/>
        <a:p>
          <a:endParaRPr lang="es-MX"/>
        </a:p>
      </dgm:t>
    </dgm:pt>
    <dgm:pt modelId="{DB8414B5-68C4-4D06-B0ED-F034570C1F61}" type="pres">
      <dgm:prSet presAssocID="{06AE65ED-2F87-4CED-8DF2-DA9EF94C4F6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AEE178-57BB-47C3-AAE4-48E150A668B1}" type="pres">
      <dgm:prSet presAssocID="{88C8EC3B-F609-431E-8863-274CEEC37A8A}" presName="node" presStyleLbl="node1" presStyleIdx="0" presStyleCnt="4" custScaleX="1316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255661-5C79-4176-AE8E-9FA51A9CC47A}" type="pres">
      <dgm:prSet presAssocID="{8E317F73-3BF3-43C6-B89B-B5B0769973B5}" presName="sibTrans" presStyleLbl="sibTrans2D1" presStyleIdx="0" presStyleCnt="4"/>
      <dgm:spPr/>
      <dgm:t>
        <a:bodyPr/>
        <a:lstStyle/>
        <a:p>
          <a:endParaRPr lang="es-ES"/>
        </a:p>
      </dgm:t>
    </dgm:pt>
    <dgm:pt modelId="{DDEDFD37-D922-44DC-9C4D-AB543EF101E0}" type="pres">
      <dgm:prSet presAssocID="{8E317F73-3BF3-43C6-B89B-B5B0769973B5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719E53A9-24A6-4D27-9B7A-A1BF1873120D}" type="pres">
      <dgm:prSet presAssocID="{BBF2125D-AB7F-43E9-B428-E7A366C0D361}" presName="node" presStyleLbl="node1" presStyleIdx="1" presStyleCnt="4" custScaleX="107693" custScaleY="54052" custRadScaleRad="116194" custRadScaleInc="-1609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DDD884-458A-468E-8FDA-A65C98527445}" type="pres">
      <dgm:prSet presAssocID="{1576761E-70A4-434E-A8BF-8EBBD2962E7A}" presName="sibTrans" presStyleLbl="sibTrans2D1" presStyleIdx="1" presStyleCnt="4"/>
      <dgm:spPr/>
      <dgm:t>
        <a:bodyPr/>
        <a:lstStyle/>
        <a:p>
          <a:endParaRPr lang="es-ES"/>
        </a:p>
      </dgm:t>
    </dgm:pt>
    <dgm:pt modelId="{91104540-38D7-4D68-8CA0-F0A39FAEC5D8}" type="pres">
      <dgm:prSet presAssocID="{1576761E-70A4-434E-A8BF-8EBBD2962E7A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A9022B40-B6E9-41EF-9894-86C933EA37AD}" type="pres">
      <dgm:prSet presAssocID="{58FBC5E7-4D7E-45E7-AE8E-429C4B9F4F79}" presName="node" presStyleLbl="node1" presStyleIdx="2" presStyleCnt="4" custScaleX="132284" custScaleY="531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044AC7-A592-4E05-BF8B-AD32EEBD418A}" type="pres">
      <dgm:prSet presAssocID="{84C107CA-0089-4D46-9930-A94D5B0D6620}" presName="sibTrans" presStyleLbl="sibTrans2D1" presStyleIdx="2" presStyleCnt="4"/>
      <dgm:spPr/>
      <dgm:t>
        <a:bodyPr/>
        <a:lstStyle/>
        <a:p>
          <a:endParaRPr lang="es-ES"/>
        </a:p>
      </dgm:t>
    </dgm:pt>
    <dgm:pt modelId="{582424B3-0B6D-4FD0-8091-1C7E672E4167}" type="pres">
      <dgm:prSet presAssocID="{84C107CA-0089-4D46-9930-A94D5B0D6620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24201769-715D-4AB9-810F-09394D6D4EE0}" type="pres">
      <dgm:prSet presAssocID="{02ABC623-C1EA-470A-82F1-894635DE0C6C}" presName="node" presStyleLbl="node1" presStyleIdx="3" presStyleCnt="4" custScaleX="102524" custScaleY="54052" custRadScaleRad="115077" custRadScaleInc="118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99DF68-ABDC-4936-9559-BE5CBA90A742}" type="pres">
      <dgm:prSet presAssocID="{A5BED0E5-175F-4546-8016-716BF9DE82B7}" presName="sibTrans" presStyleLbl="sibTrans2D1" presStyleIdx="3" presStyleCnt="4"/>
      <dgm:spPr/>
      <dgm:t>
        <a:bodyPr/>
        <a:lstStyle/>
        <a:p>
          <a:endParaRPr lang="es-ES"/>
        </a:p>
      </dgm:t>
    </dgm:pt>
    <dgm:pt modelId="{AA7C3D28-4EA8-43CD-8D82-C9FBF9238A2D}" type="pres">
      <dgm:prSet presAssocID="{A5BED0E5-175F-4546-8016-716BF9DE82B7}" presName="connectorText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B3A9C755-D44A-40DC-895D-B94ACD844A22}" type="presOf" srcId="{A5BED0E5-175F-4546-8016-716BF9DE82B7}" destId="{AA7C3D28-4EA8-43CD-8D82-C9FBF9238A2D}" srcOrd="1" destOrd="0" presId="urn:microsoft.com/office/officeart/2005/8/layout/cycle7"/>
    <dgm:cxn modelId="{72AC37BB-0100-457F-A7E1-90691740DBE0}" type="presOf" srcId="{06AE65ED-2F87-4CED-8DF2-DA9EF94C4F64}" destId="{DB8414B5-68C4-4D06-B0ED-F034570C1F61}" srcOrd="0" destOrd="0" presId="urn:microsoft.com/office/officeart/2005/8/layout/cycle7"/>
    <dgm:cxn modelId="{F9D4FA16-8E35-4607-9CD1-06AAA3172589}" type="presOf" srcId="{8E317F73-3BF3-43C6-B89B-B5B0769973B5}" destId="{DDEDFD37-D922-44DC-9C4D-AB543EF101E0}" srcOrd="1" destOrd="0" presId="urn:microsoft.com/office/officeart/2005/8/layout/cycle7"/>
    <dgm:cxn modelId="{C2DEBCA4-5679-4861-B5FB-B834CCA73E41}" type="presOf" srcId="{84C107CA-0089-4D46-9930-A94D5B0D6620}" destId="{36044AC7-A592-4E05-BF8B-AD32EEBD418A}" srcOrd="0" destOrd="0" presId="urn:microsoft.com/office/officeart/2005/8/layout/cycle7"/>
    <dgm:cxn modelId="{021B6FE0-7EAF-4379-8EA5-3F7B89498B9E}" srcId="{06AE65ED-2F87-4CED-8DF2-DA9EF94C4F64}" destId="{88C8EC3B-F609-431E-8863-274CEEC37A8A}" srcOrd="0" destOrd="0" parTransId="{8286522B-1AD4-48D6-912D-C2A5D454791F}" sibTransId="{8E317F73-3BF3-43C6-B89B-B5B0769973B5}"/>
    <dgm:cxn modelId="{9F6CC47D-B4DA-4361-BC7B-A967CE19E3EB}" type="presOf" srcId="{A5BED0E5-175F-4546-8016-716BF9DE82B7}" destId="{D199DF68-ABDC-4936-9559-BE5CBA90A742}" srcOrd="0" destOrd="0" presId="urn:microsoft.com/office/officeart/2005/8/layout/cycle7"/>
    <dgm:cxn modelId="{FB4B4FEC-938E-45E2-BDCB-773054F400F3}" type="presOf" srcId="{BBF2125D-AB7F-43E9-B428-E7A366C0D361}" destId="{719E53A9-24A6-4D27-9B7A-A1BF1873120D}" srcOrd="0" destOrd="0" presId="urn:microsoft.com/office/officeart/2005/8/layout/cycle7"/>
    <dgm:cxn modelId="{B13570CB-CAF9-4DA2-AEB2-CD447F896D62}" srcId="{06AE65ED-2F87-4CED-8DF2-DA9EF94C4F64}" destId="{02ABC623-C1EA-470A-82F1-894635DE0C6C}" srcOrd="3" destOrd="0" parTransId="{FC0951A0-2BB6-40EA-8A66-17585F5B688A}" sibTransId="{A5BED0E5-175F-4546-8016-716BF9DE82B7}"/>
    <dgm:cxn modelId="{649D2ECA-6CF5-474B-A372-ED467E578E0C}" type="presOf" srcId="{8E317F73-3BF3-43C6-B89B-B5B0769973B5}" destId="{61255661-5C79-4176-AE8E-9FA51A9CC47A}" srcOrd="0" destOrd="0" presId="urn:microsoft.com/office/officeart/2005/8/layout/cycle7"/>
    <dgm:cxn modelId="{980F89F0-69AB-4E17-992C-E521A5B14832}" type="presOf" srcId="{1576761E-70A4-434E-A8BF-8EBBD2962E7A}" destId="{9FDDD884-458A-468E-8FDA-A65C98527445}" srcOrd="0" destOrd="0" presId="urn:microsoft.com/office/officeart/2005/8/layout/cycle7"/>
    <dgm:cxn modelId="{EBA42A1B-A28A-4ADF-823D-467660FEB686}" srcId="{06AE65ED-2F87-4CED-8DF2-DA9EF94C4F64}" destId="{BBF2125D-AB7F-43E9-B428-E7A366C0D361}" srcOrd="1" destOrd="0" parTransId="{5F375E88-301C-4C67-AC5D-E8446D0E73E4}" sibTransId="{1576761E-70A4-434E-A8BF-8EBBD2962E7A}"/>
    <dgm:cxn modelId="{1C27F8B1-0DBE-466B-A694-117112D668CC}" type="presOf" srcId="{58FBC5E7-4D7E-45E7-AE8E-429C4B9F4F79}" destId="{A9022B40-B6E9-41EF-9894-86C933EA37AD}" srcOrd="0" destOrd="0" presId="urn:microsoft.com/office/officeart/2005/8/layout/cycle7"/>
    <dgm:cxn modelId="{5296F03B-CCAA-4C8A-B5C9-AA89F06EC63A}" srcId="{06AE65ED-2F87-4CED-8DF2-DA9EF94C4F64}" destId="{58FBC5E7-4D7E-45E7-AE8E-429C4B9F4F79}" srcOrd="2" destOrd="0" parTransId="{295A98BD-F37E-4411-A8EC-A2D5B43E70C9}" sibTransId="{84C107CA-0089-4D46-9930-A94D5B0D6620}"/>
    <dgm:cxn modelId="{6CDE0107-7A72-4DF6-AD89-77022358681C}" type="presOf" srcId="{88C8EC3B-F609-431E-8863-274CEEC37A8A}" destId="{C2AEE178-57BB-47C3-AAE4-48E150A668B1}" srcOrd="0" destOrd="0" presId="urn:microsoft.com/office/officeart/2005/8/layout/cycle7"/>
    <dgm:cxn modelId="{8FF4143F-457E-41C4-B1FC-5CEB5EA1040E}" type="presOf" srcId="{02ABC623-C1EA-470A-82F1-894635DE0C6C}" destId="{24201769-715D-4AB9-810F-09394D6D4EE0}" srcOrd="0" destOrd="0" presId="urn:microsoft.com/office/officeart/2005/8/layout/cycle7"/>
    <dgm:cxn modelId="{7AA68D40-DD17-47D6-935F-DF72965E1E2B}" type="presOf" srcId="{84C107CA-0089-4D46-9930-A94D5B0D6620}" destId="{582424B3-0B6D-4FD0-8091-1C7E672E4167}" srcOrd="1" destOrd="0" presId="urn:microsoft.com/office/officeart/2005/8/layout/cycle7"/>
    <dgm:cxn modelId="{DC09169B-5DD6-4F5C-8A92-A7E263832B51}" type="presOf" srcId="{1576761E-70A4-434E-A8BF-8EBBD2962E7A}" destId="{91104540-38D7-4D68-8CA0-F0A39FAEC5D8}" srcOrd="1" destOrd="0" presId="urn:microsoft.com/office/officeart/2005/8/layout/cycle7"/>
    <dgm:cxn modelId="{2C9F8E30-45A4-4DD1-9946-59821ED261B5}" type="presParOf" srcId="{DB8414B5-68C4-4D06-B0ED-F034570C1F61}" destId="{C2AEE178-57BB-47C3-AAE4-48E150A668B1}" srcOrd="0" destOrd="0" presId="urn:microsoft.com/office/officeart/2005/8/layout/cycle7"/>
    <dgm:cxn modelId="{C02255FC-33A2-4D78-A69F-76D5B8983CDD}" type="presParOf" srcId="{DB8414B5-68C4-4D06-B0ED-F034570C1F61}" destId="{61255661-5C79-4176-AE8E-9FA51A9CC47A}" srcOrd="1" destOrd="0" presId="urn:microsoft.com/office/officeart/2005/8/layout/cycle7"/>
    <dgm:cxn modelId="{A6F3B132-9925-42E3-9476-1C998F1666EE}" type="presParOf" srcId="{61255661-5C79-4176-AE8E-9FA51A9CC47A}" destId="{DDEDFD37-D922-44DC-9C4D-AB543EF101E0}" srcOrd="0" destOrd="0" presId="urn:microsoft.com/office/officeart/2005/8/layout/cycle7"/>
    <dgm:cxn modelId="{E4E89A5D-C6BB-4FB3-BF4A-35D0DD46C695}" type="presParOf" srcId="{DB8414B5-68C4-4D06-B0ED-F034570C1F61}" destId="{719E53A9-24A6-4D27-9B7A-A1BF1873120D}" srcOrd="2" destOrd="0" presId="urn:microsoft.com/office/officeart/2005/8/layout/cycle7"/>
    <dgm:cxn modelId="{81E9CC1E-9A99-47F7-845F-48DE6F1327D6}" type="presParOf" srcId="{DB8414B5-68C4-4D06-B0ED-F034570C1F61}" destId="{9FDDD884-458A-468E-8FDA-A65C98527445}" srcOrd="3" destOrd="0" presId="urn:microsoft.com/office/officeart/2005/8/layout/cycle7"/>
    <dgm:cxn modelId="{457FB6CA-A4CE-4FE4-932F-06C8696C1914}" type="presParOf" srcId="{9FDDD884-458A-468E-8FDA-A65C98527445}" destId="{91104540-38D7-4D68-8CA0-F0A39FAEC5D8}" srcOrd="0" destOrd="0" presId="urn:microsoft.com/office/officeart/2005/8/layout/cycle7"/>
    <dgm:cxn modelId="{F8123B38-4D7F-4C8C-8D3E-92477C715389}" type="presParOf" srcId="{DB8414B5-68C4-4D06-B0ED-F034570C1F61}" destId="{A9022B40-B6E9-41EF-9894-86C933EA37AD}" srcOrd="4" destOrd="0" presId="urn:microsoft.com/office/officeart/2005/8/layout/cycle7"/>
    <dgm:cxn modelId="{936273FB-2EA5-4D9D-A82B-1FC73BD22D55}" type="presParOf" srcId="{DB8414B5-68C4-4D06-B0ED-F034570C1F61}" destId="{36044AC7-A592-4E05-BF8B-AD32EEBD418A}" srcOrd="5" destOrd="0" presId="urn:microsoft.com/office/officeart/2005/8/layout/cycle7"/>
    <dgm:cxn modelId="{A6610AA3-5DD0-4D5B-810C-8FDC79604FAB}" type="presParOf" srcId="{36044AC7-A592-4E05-BF8B-AD32EEBD418A}" destId="{582424B3-0B6D-4FD0-8091-1C7E672E4167}" srcOrd="0" destOrd="0" presId="urn:microsoft.com/office/officeart/2005/8/layout/cycle7"/>
    <dgm:cxn modelId="{B59F80B4-D8E0-4BF9-9DC1-0D73271DBB27}" type="presParOf" srcId="{DB8414B5-68C4-4D06-B0ED-F034570C1F61}" destId="{24201769-715D-4AB9-810F-09394D6D4EE0}" srcOrd="6" destOrd="0" presId="urn:microsoft.com/office/officeart/2005/8/layout/cycle7"/>
    <dgm:cxn modelId="{FE170253-2D65-4427-98AE-701654CC64F2}" type="presParOf" srcId="{DB8414B5-68C4-4D06-B0ED-F034570C1F61}" destId="{D199DF68-ABDC-4936-9559-BE5CBA90A742}" srcOrd="7" destOrd="0" presId="urn:microsoft.com/office/officeart/2005/8/layout/cycle7"/>
    <dgm:cxn modelId="{C88233AD-A282-4540-B649-ABF72462E83E}" type="presParOf" srcId="{D199DF68-ABDC-4936-9559-BE5CBA90A742}" destId="{AA7C3D28-4EA8-43CD-8D82-C9FBF9238A2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32377C4-9B1F-41B2-B330-BEC57273E6D0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30B5A1E-50AA-4BAD-88A1-2EF8C2A2DC71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CUIDADO</a:t>
          </a:r>
          <a:endParaRPr lang="es-MX" sz="2800" dirty="0">
            <a:solidFill>
              <a:schemeClr val="tx1"/>
            </a:solidFill>
          </a:endParaRPr>
        </a:p>
      </dgm:t>
    </dgm:pt>
    <dgm:pt modelId="{D1336333-1B4B-40CA-8A9F-82E573663F3D}" type="parTrans" cxnId="{DD7ACF3D-252E-4BC4-B609-A6AE6D04D906}">
      <dgm:prSet/>
      <dgm:spPr/>
      <dgm:t>
        <a:bodyPr/>
        <a:lstStyle/>
        <a:p>
          <a:endParaRPr lang="es-MX" sz="1600"/>
        </a:p>
      </dgm:t>
    </dgm:pt>
    <dgm:pt modelId="{DF31D4FE-0A68-493F-9F86-6E65CEFFFB7F}" type="sibTrans" cxnId="{DD7ACF3D-252E-4BC4-B609-A6AE6D04D906}">
      <dgm:prSet/>
      <dgm:spPr/>
      <dgm:t>
        <a:bodyPr/>
        <a:lstStyle/>
        <a:p>
          <a:endParaRPr lang="es-MX" sz="1600"/>
        </a:p>
      </dgm:t>
    </dgm:pt>
    <dgm:pt modelId="{7D52F922-7DA8-407C-8FB8-2B78325E7EE1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tx1"/>
              </a:solidFill>
            </a:rPr>
            <a:t>ENTORNO</a:t>
          </a:r>
          <a:endParaRPr lang="es-MX" sz="3200" dirty="0">
            <a:solidFill>
              <a:schemeClr val="tx1"/>
            </a:solidFill>
          </a:endParaRPr>
        </a:p>
      </dgm:t>
    </dgm:pt>
    <dgm:pt modelId="{46BD674F-6CE4-416A-90B4-73AC70EF35DF}" type="parTrans" cxnId="{9F412479-C135-4FC7-8BEA-961B2D95EFCC}">
      <dgm:prSet/>
      <dgm:spPr/>
      <dgm:t>
        <a:bodyPr/>
        <a:lstStyle/>
        <a:p>
          <a:endParaRPr lang="es-MX" sz="1600"/>
        </a:p>
      </dgm:t>
    </dgm:pt>
    <dgm:pt modelId="{0EDD2E7D-BCCE-4816-A0BE-F8B871978670}" type="sibTrans" cxnId="{9F412479-C135-4FC7-8BEA-961B2D95EFCC}">
      <dgm:prSet/>
      <dgm:spPr/>
      <dgm:t>
        <a:bodyPr/>
        <a:lstStyle/>
        <a:p>
          <a:endParaRPr lang="es-MX" sz="1600"/>
        </a:p>
      </dgm:t>
    </dgm:pt>
    <dgm:pt modelId="{98699A31-8DCA-4A05-A3B7-B2D149863355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PERSONA</a:t>
          </a:r>
          <a:endParaRPr lang="es-MX" sz="2800" dirty="0">
            <a:solidFill>
              <a:schemeClr val="tx1"/>
            </a:solidFill>
          </a:endParaRPr>
        </a:p>
      </dgm:t>
    </dgm:pt>
    <dgm:pt modelId="{A562248C-B215-4149-9B56-2025076DC1BD}" type="parTrans" cxnId="{4BC358B1-C2C9-4071-ABBF-D74EA0AD47B8}">
      <dgm:prSet/>
      <dgm:spPr/>
      <dgm:t>
        <a:bodyPr/>
        <a:lstStyle/>
        <a:p>
          <a:endParaRPr lang="es-MX"/>
        </a:p>
      </dgm:t>
    </dgm:pt>
    <dgm:pt modelId="{2DAF1A97-AF63-4BB5-928C-0D56831126AF}" type="sibTrans" cxnId="{4BC358B1-C2C9-4071-ABBF-D74EA0AD47B8}">
      <dgm:prSet/>
      <dgm:spPr/>
      <dgm:t>
        <a:bodyPr/>
        <a:lstStyle/>
        <a:p>
          <a:endParaRPr lang="es-MX"/>
        </a:p>
      </dgm:t>
    </dgm:pt>
    <dgm:pt modelId="{770CDB3C-3D37-45A5-97B1-E79E98BCB7A0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tx1"/>
              </a:solidFill>
            </a:rPr>
            <a:t>SALUD</a:t>
          </a:r>
          <a:endParaRPr lang="es-MX" sz="3200" dirty="0">
            <a:solidFill>
              <a:schemeClr val="tx1"/>
            </a:solidFill>
          </a:endParaRPr>
        </a:p>
      </dgm:t>
    </dgm:pt>
    <dgm:pt modelId="{0A52EF41-21BE-4F9F-AFE7-BD10C14E6A0C}" type="parTrans" cxnId="{E4970F31-B565-45EA-B3EC-AB72CDF0FDDB}">
      <dgm:prSet/>
      <dgm:spPr/>
      <dgm:t>
        <a:bodyPr/>
        <a:lstStyle/>
        <a:p>
          <a:endParaRPr lang="es-MX"/>
        </a:p>
      </dgm:t>
    </dgm:pt>
    <dgm:pt modelId="{8DF736C8-6CD9-4537-9968-287AF41202AD}" type="sibTrans" cxnId="{E4970F31-B565-45EA-B3EC-AB72CDF0FDDB}">
      <dgm:prSet/>
      <dgm:spPr/>
      <dgm:t>
        <a:bodyPr/>
        <a:lstStyle/>
        <a:p>
          <a:endParaRPr lang="es-MX"/>
        </a:p>
      </dgm:t>
    </dgm:pt>
    <dgm:pt modelId="{04A2F97C-01F0-4354-8AFC-7C7011D95DF4}" type="pres">
      <dgm:prSet presAssocID="{B32377C4-9B1F-41B2-B330-BEC57273E6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97EB564-1FE7-4124-A3E5-4DB25D1F75B3}" type="pres">
      <dgm:prSet presAssocID="{B32377C4-9B1F-41B2-B330-BEC57273E6D0}" presName="cycle" presStyleCnt="0"/>
      <dgm:spPr/>
    </dgm:pt>
    <dgm:pt modelId="{BE808586-0BD6-4BB5-BFB5-D242D92AACD4}" type="pres">
      <dgm:prSet presAssocID="{730B5A1E-50AA-4BAD-88A1-2EF8C2A2DC71}" presName="nodeFirstNode" presStyleLbl="node1" presStyleIdx="0" presStyleCnt="4" custScaleX="90600" custScaleY="662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12701C-4651-456A-8CC5-F7A8B9C67624}" type="pres">
      <dgm:prSet presAssocID="{DF31D4FE-0A68-493F-9F86-6E65CEFFFB7F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268B0CA0-D113-40D4-B540-E6799DF439CC}" type="pres">
      <dgm:prSet presAssocID="{98699A31-8DCA-4A05-A3B7-B2D149863355}" presName="nodeFollowingNodes" presStyleLbl="node1" presStyleIdx="1" presStyleCnt="4" custScaleX="77437" custScaleY="624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BF28EB-B975-4B36-BFF0-7452F04FC18D}" type="pres">
      <dgm:prSet presAssocID="{770CDB3C-3D37-45A5-97B1-E79E98BCB7A0}" presName="nodeFollowingNodes" presStyleLbl="node1" presStyleIdx="2" presStyleCnt="4" custScaleX="81789" custScaleY="554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96C213-FC8C-456E-9F1E-17CFDC2659C1}" type="pres">
      <dgm:prSet presAssocID="{7D52F922-7DA8-407C-8FB8-2B78325E7EE1}" presName="nodeFollowingNodes" presStyleLbl="node1" presStyleIdx="3" presStyleCnt="4" custScaleX="82064" custScaleY="60489" custRadScaleRad="97697" custRadScaleInc="23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7ACF3D-252E-4BC4-B609-A6AE6D04D906}" srcId="{B32377C4-9B1F-41B2-B330-BEC57273E6D0}" destId="{730B5A1E-50AA-4BAD-88A1-2EF8C2A2DC71}" srcOrd="0" destOrd="0" parTransId="{D1336333-1B4B-40CA-8A9F-82E573663F3D}" sibTransId="{DF31D4FE-0A68-493F-9F86-6E65CEFFFB7F}"/>
    <dgm:cxn modelId="{C0761F81-8394-441B-8ABB-42D820817FCD}" type="presOf" srcId="{7D52F922-7DA8-407C-8FB8-2B78325E7EE1}" destId="{E896C213-FC8C-456E-9F1E-17CFDC2659C1}" srcOrd="0" destOrd="0" presId="urn:microsoft.com/office/officeart/2005/8/layout/cycle3"/>
    <dgm:cxn modelId="{71FF26B1-B9F5-42BC-9875-7A246FFA2FDE}" type="presOf" srcId="{DF31D4FE-0A68-493F-9F86-6E65CEFFFB7F}" destId="{8B12701C-4651-456A-8CC5-F7A8B9C67624}" srcOrd="0" destOrd="0" presId="urn:microsoft.com/office/officeart/2005/8/layout/cycle3"/>
    <dgm:cxn modelId="{87BC805F-8430-4010-BE5C-47C61E1B777F}" type="presOf" srcId="{98699A31-8DCA-4A05-A3B7-B2D149863355}" destId="{268B0CA0-D113-40D4-B540-E6799DF439CC}" srcOrd="0" destOrd="0" presId="urn:microsoft.com/office/officeart/2005/8/layout/cycle3"/>
    <dgm:cxn modelId="{E4970F31-B565-45EA-B3EC-AB72CDF0FDDB}" srcId="{B32377C4-9B1F-41B2-B330-BEC57273E6D0}" destId="{770CDB3C-3D37-45A5-97B1-E79E98BCB7A0}" srcOrd="2" destOrd="0" parTransId="{0A52EF41-21BE-4F9F-AFE7-BD10C14E6A0C}" sibTransId="{8DF736C8-6CD9-4537-9968-287AF41202AD}"/>
    <dgm:cxn modelId="{9F412479-C135-4FC7-8BEA-961B2D95EFCC}" srcId="{B32377C4-9B1F-41B2-B330-BEC57273E6D0}" destId="{7D52F922-7DA8-407C-8FB8-2B78325E7EE1}" srcOrd="3" destOrd="0" parTransId="{46BD674F-6CE4-416A-90B4-73AC70EF35DF}" sibTransId="{0EDD2E7D-BCCE-4816-A0BE-F8B871978670}"/>
    <dgm:cxn modelId="{4BC358B1-C2C9-4071-ABBF-D74EA0AD47B8}" srcId="{B32377C4-9B1F-41B2-B330-BEC57273E6D0}" destId="{98699A31-8DCA-4A05-A3B7-B2D149863355}" srcOrd="1" destOrd="0" parTransId="{A562248C-B215-4149-9B56-2025076DC1BD}" sibTransId="{2DAF1A97-AF63-4BB5-928C-0D56831126AF}"/>
    <dgm:cxn modelId="{B18F6D40-F6B0-4919-9A58-629CDEC5139F}" type="presOf" srcId="{730B5A1E-50AA-4BAD-88A1-2EF8C2A2DC71}" destId="{BE808586-0BD6-4BB5-BFB5-D242D92AACD4}" srcOrd="0" destOrd="0" presId="urn:microsoft.com/office/officeart/2005/8/layout/cycle3"/>
    <dgm:cxn modelId="{5B5A876C-F1AD-4E2F-89B1-156AECD25F89}" type="presOf" srcId="{B32377C4-9B1F-41B2-B330-BEC57273E6D0}" destId="{04A2F97C-01F0-4354-8AFC-7C7011D95DF4}" srcOrd="0" destOrd="0" presId="urn:microsoft.com/office/officeart/2005/8/layout/cycle3"/>
    <dgm:cxn modelId="{D5D4BB84-233C-4A24-9894-9F36CB43EB05}" type="presOf" srcId="{770CDB3C-3D37-45A5-97B1-E79E98BCB7A0}" destId="{9BBF28EB-B975-4B36-BFF0-7452F04FC18D}" srcOrd="0" destOrd="0" presId="urn:microsoft.com/office/officeart/2005/8/layout/cycle3"/>
    <dgm:cxn modelId="{5E57F938-1BCF-4F97-ACBD-173FFD056ED8}" type="presParOf" srcId="{04A2F97C-01F0-4354-8AFC-7C7011D95DF4}" destId="{C97EB564-1FE7-4124-A3E5-4DB25D1F75B3}" srcOrd="0" destOrd="0" presId="urn:microsoft.com/office/officeart/2005/8/layout/cycle3"/>
    <dgm:cxn modelId="{512FDAB3-61F5-42F1-84BE-B0B895F5655E}" type="presParOf" srcId="{C97EB564-1FE7-4124-A3E5-4DB25D1F75B3}" destId="{BE808586-0BD6-4BB5-BFB5-D242D92AACD4}" srcOrd="0" destOrd="0" presId="urn:microsoft.com/office/officeart/2005/8/layout/cycle3"/>
    <dgm:cxn modelId="{19349436-CD55-46C1-9C41-B770FE367EE9}" type="presParOf" srcId="{C97EB564-1FE7-4124-A3E5-4DB25D1F75B3}" destId="{8B12701C-4651-456A-8CC5-F7A8B9C67624}" srcOrd="1" destOrd="0" presId="urn:microsoft.com/office/officeart/2005/8/layout/cycle3"/>
    <dgm:cxn modelId="{1986A3F5-1750-4A4D-8F2D-1F9B0A4C6452}" type="presParOf" srcId="{C97EB564-1FE7-4124-A3E5-4DB25D1F75B3}" destId="{268B0CA0-D113-40D4-B540-E6799DF439CC}" srcOrd="2" destOrd="0" presId="urn:microsoft.com/office/officeart/2005/8/layout/cycle3"/>
    <dgm:cxn modelId="{B4CBC95D-01BF-4BE5-B72E-126CA670563B}" type="presParOf" srcId="{C97EB564-1FE7-4124-A3E5-4DB25D1F75B3}" destId="{9BBF28EB-B975-4B36-BFF0-7452F04FC18D}" srcOrd="3" destOrd="0" presId="urn:microsoft.com/office/officeart/2005/8/layout/cycle3"/>
    <dgm:cxn modelId="{A88FC2DF-2C6D-44D4-B858-0D88C3975CA2}" type="presParOf" srcId="{C97EB564-1FE7-4124-A3E5-4DB25D1F75B3}" destId="{E896C213-FC8C-456E-9F1E-17CFDC2659C1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32377C4-9B1F-41B2-B330-BEC57273E6D0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30B5A1E-50AA-4BAD-88A1-2EF8C2A2DC71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PRÁCTICA</a:t>
          </a:r>
          <a:endParaRPr lang="es-MX" sz="2800" dirty="0">
            <a:solidFill>
              <a:schemeClr val="tx1"/>
            </a:solidFill>
          </a:endParaRPr>
        </a:p>
      </dgm:t>
    </dgm:pt>
    <dgm:pt modelId="{D1336333-1B4B-40CA-8A9F-82E573663F3D}" type="parTrans" cxnId="{DD7ACF3D-252E-4BC4-B609-A6AE6D04D906}">
      <dgm:prSet/>
      <dgm:spPr/>
      <dgm:t>
        <a:bodyPr/>
        <a:lstStyle/>
        <a:p>
          <a:endParaRPr lang="es-MX" sz="1600"/>
        </a:p>
      </dgm:t>
    </dgm:pt>
    <dgm:pt modelId="{DF31D4FE-0A68-493F-9F86-6E65CEFFFB7F}" type="sibTrans" cxnId="{DD7ACF3D-252E-4BC4-B609-A6AE6D04D906}">
      <dgm:prSet/>
      <dgm:spPr/>
      <dgm:t>
        <a:bodyPr/>
        <a:lstStyle/>
        <a:p>
          <a:endParaRPr lang="es-MX" sz="1600"/>
        </a:p>
      </dgm:t>
    </dgm:pt>
    <dgm:pt modelId="{7D52F922-7DA8-407C-8FB8-2B78325E7EE1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tx1"/>
              </a:solidFill>
            </a:rPr>
            <a:t>GESTIÓN</a:t>
          </a:r>
          <a:endParaRPr lang="es-MX" sz="3200" dirty="0">
            <a:solidFill>
              <a:schemeClr val="tx1"/>
            </a:solidFill>
          </a:endParaRPr>
        </a:p>
      </dgm:t>
    </dgm:pt>
    <dgm:pt modelId="{46BD674F-6CE4-416A-90B4-73AC70EF35DF}" type="parTrans" cxnId="{9F412479-C135-4FC7-8BEA-961B2D95EFCC}">
      <dgm:prSet/>
      <dgm:spPr/>
      <dgm:t>
        <a:bodyPr/>
        <a:lstStyle/>
        <a:p>
          <a:endParaRPr lang="es-MX" sz="1600"/>
        </a:p>
      </dgm:t>
    </dgm:pt>
    <dgm:pt modelId="{0EDD2E7D-BCCE-4816-A0BE-F8B871978670}" type="sibTrans" cxnId="{9F412479-C135-4FC7-8BEA-961B2D95EFCC}">
      <dgm:prSet/>
      <dgm:spPr/>
      <dgm:t>
        <a:bodyPr/>
        <a:lstStyle/>
        <a:p>
          <a:endParaRPr lang="es-MX" sz="1600"/>
        </a:p>
      </dgm:t>
    </dgm:pt>
    <dgm:pt modelId="{98699A31-8DCA-4A05-A3B7-B2D149863355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EDUCATIVA</a:t>
          </a:r>
          <a:endParaRPr lang="es-MX" sz="2800" dirty="0">
            <a:solidFill>
              <a:schemeClr val="tx1"/>
            </a:solidFill>
          </a:endParaRPr>
        </a:p>
      </dgm:t>
    </dgm:pt>
    <dgm:pt modelId="{A562248C-B215-4149-9B56-2025076DC1BD}" type="parTrans" cxnId="{4BC358B1-C2C9-4071-ABBF-D74EA0AD47B8}">
      <dgm:prSet/>
      <dgm:spPr/>
      <dgm:t>
        <a:bodyPr/>
        <a:lstStyle/>
        <a:p>
          <a:endParaRPr lang="es-MX"/>
        </a:p>
      </dgm:t>
    </dgm:pt>
    <dgm:pt modelId="{2DAF1A97-AF63-4BB5-928C-0D56831126AF}" type="sibTrans" cxnId="{4BC358B1-C2C9-4071-ABBF-D74EA0AD47B8}">
      <dgm:prSet/>
      <dgm:spPr/>
      <dgm:t>
        <a:bodyPr/>
        <a:lstStyle/>
        <a:p>
          <a:endParaRPr lang="es-MX"/>
        </a:p>
      </dgm:t>
    </dgm:pt>
    <dgm:pt modelId="{770CDB3C-3D37-45A5-97B1-E79E98BCB7A0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tx1"/>
              </a:solidFill>
            </a:rPr>
            <a:t>INVESTIGACIÓN</a:t>
          </a:r>
          <a:endParaRPr lang="es-MX" sz="3200" dirty="0">
            <a:solidFill>
              <a:schemeClr val="tx1"/>
            </a:solidFill>
          </a:endParaRPr>
        </a:p>
      </dgm:t>
    </dgm:pt>
    <dgm:pt modelId="{0A52EF41-21BE-4F9F-AFE7-BD10C14E6A0C}" type="parTrans" cxnId="{E4970F31-B565-45EA-B3EC-AB72CDF0FDDB}">
      <dgm:prSet/>
      <dgm:spPr/>
      <dgm:t>
        <a:bodyPr/>
        <a:lstStyle/>
        <a:p>
          <a:endParaRPr lang="es-MX"/>
        </a:p>
      </dgm:t>
    </dgm:pt>
    <dgm:pt modelId="{8DF736C8-6CD9-4537-9968-287AF41202AD}" type="sibTrans" cxnId="{E4970F31-B565-45EA-B3EC-AB72CDF0FDDB}">
      <dgm:prSet/>
      <dgm:spPr/>
      <dgm:t>
        <a:bodyPr/>
        <a:lstStyle/>
        <a:p>
          <a:endParaRPr lang="es-MX"/>
        </a:p>
      </dgm:t>
    </dgm:pt>
    <dgm:pt modelId="{04A2F97C-01F0-4354-8AFC-7C7011D95DF4}" type="pres">
      <dgm:prSet presAssocID="{B32377C4-9B1F-41B2-B330-BEC57273E6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97EB564-1FE7-4124-A3E5-4DB25D1F75B3}" type="pres">
      <dgm:prSet presAssocID="{B32377C4-9B1F-41B2-B330-BEC57273E6D0}" presName="cycle" presStyleCnt="0"/>
      <dgm:spPr/>
    </dgm:pt>
    <dgm:pt modelId="{BE808586-0BD6-4BB5-BFB5-D242D92AACD4}" type="pres">
      <dgm:prSet presAssocID="{730B5A1E-50AA-4BAD-88A1-2EF8C2A2DC71}" presName="nodeFirstNode" presStyleLbl="node1" presStyleIdx="0" presStyleCnt="4" custScaleX="82967" custScaleY="58497" custRadScaleRad="113603" custRadScaleInc="-94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12701C-4651-456A-8CC5-F7A8B9C67624}" type="pres">
      <dgm:prSet presAssocID="{DF31D4FE-0A68-493F-9F86-6E65CEFFFB7F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268B0CA0-D113-40D4-B540-E6799DF439CC}" type="pres">
      <dgm:prSet presAssocID="{98699A31-8DCA-4A05-A3B7-B2D149863355}" presName="nodeFollowingNodes" presStyleLbl="node1" presStyleIdx="1" presStyleCnt="4" custScaleX="86431" custScaleY="65553" custRadScaleRad="101475" custRadScaleInc="-150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BF28EB-B975-4B36-BFF0-7452F04FC18D}" type="pres">
      <dgm:prSet presAssocID="{770CDB3C-3D37-45A5-97B1-E79E98BCB7A0}" presName="nodeFollowingNodes" presStyleLbl="node1" presStyleIdx="2" presStyleCnt="4" custScaleX="111116" custScaleY="433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96C213-FC8C-456E-9F1E-17CFDC2659C1}" type="pres">
      <dgm:prSet presAssocID="{7D52F922-7DA8-407C-8FB8-2B78325E7EE1}" presName="nodeFollowingNodes" presStyleLbl="node1" presStyleIdx="3" presStyleCnt="4" custScaleX="80378" custScaleY="64129" custRadScaleRad="116817" custRadScaleInc="-77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7ACF3D-252E-4BC4-B609-A6AE6D04D906}" srcId="{B32377C4-9B1F-41B2-B330-BEC57273E6D0}" destId="{730B5A1E-50AA-4BAD-88A1-2EF8C2A2DC71}" srcOrd="0" destOrd="0" parTransId="{D1336333-1B4B-40CA-8A9F-82E573663F3D}" sibTransId="{DF31D4FE-0A68-493F-9F86-6E65CEFFFB7F}"/>
    <dgm:cxn modelId="{FFF6F907-1DFD-4CEA-B9BA-D47F5DE692F3}" type="presOf" srcId="{770CDB3C-3D37-45A5-97B1-E79E98BCB7A0}" destId="{9BBF28EB-B975-4B36-BFF0-7452F04FC18D}" srcOrd="0" destOrd="0" presId="urn:microsoft.com/office/officeart/2005/8/layout/cycle3"/>
    <dgm:cxn modelId="{E4970F31-B565-45EA-B3EC-AB72CDF0FDDB}" srcId="{B32377C4-9B1F-41B2-B330-BEC57273E6D0}" destId="{770CDB3C-3D37-45A5-97B1-E79E98BCB7A0}" srcOrd="2" destOrd="0" parTransId="{0A52EF41-21BE-4F9F-AFE7-BD10C14E6A0C}" sibTransId="{8DF736C8-6CD9-4537-9968-287AF41202AD}"/>
    <dgm:cxn modelId="{4BC358B1-C2C9-4071-ABBF-D74EA0AD47B8}" srcId="{B32377C4-9B1F-41B2-B330-BEC57273E6D0}" destId="{98699A31-8DCA-4A05-A3B7-B2D149863355}" srcOrd="1" destOrd="0" parTransId="{A562248C-B215-4149-9B56-2025076DC1BD}" sibTransId="{2DAF1A97-AF63-4BB5-928C-0D56831126AF}"/>
    <dgm:cxn modelId="{84E2055A-4ED6-4538-8DAF-008676C5443C}" type="presOf" srcId="{DF31D4FE-0A68-493F-9F86-6E65CEFFFB7F}" destId="{8B12701C-4651-456A-8CC5-F7A8B9C67624}" srcOrd="0" destOrd="0" presId="urn:microsoft.com/office/officeart/2005/8/layout/cycle3"/>
    <dgm:cxn modelId="{6507A4B0-14CF-4094-820D-DAF58CFBA074}" type="presOf" srcId="{7D52F922-7DA8-407C-8FB8-2B78325E7EE1}" destId="{E896C213-FC8C-456E-9F1E-17CFDC2659C1}" srcOrd="0" destOrd="0" presId="urn:microsoft.com/office/officeart/2005/8/layout/cycle3"/>
    <dgm:cxn modelId="{9F412479-C135-4FC7-8BEA-961B2D95EFCC}" srcId="{B32377C4-9B1F-41B2-B330-BEC57273E6D0}" destId="{7D52F922-7DA8-407C-8FB8-2B78325E7EE1}" srcOrd="3" destOrd="0" parTransId="{46BD674F-6CE4-416A-90B4-73AC70EF35DF}" sibTransId="{0EDD2E7D-BCCE-4816-A0BE-F8B871978670}"/>
    <dgm:cxn modelId="{19446572-3103-4471-A15F-F370DFA13831}" type="presOf" srcId="{B32377C4-9B1F-41B2-B330-BEC57273E6D0}" destId="{04A2F97C-01F0-4354-8AFC-7C7011D95DF4}" srcOrd="0" destOrd="0" presId="urn:microsoft.com/office/officeart/2005/8/layout/cycle3"/>
    <dgm:cxn modelId="{A8605485-0AD0-4D51-985F-0FCCFC091552}" type="presOf" srcId="{98699A31-8DCA-4A05-A3B7-B2D149863355}" destId="{268B0CA0-D113-40D4-B540-E6799DF439CC}" srcOrd="0" destOrd="0" presId="urn:microsoft.com/office/officeart/2005/8/layout/cycle3"/>
    <dgm:cxn modelId="{CB523F2D-1C49-4951-91F9-589651FE23AC}" type="presOf" srcId="{730B5A1E-50AA-4BAD-88A1-2EF8C2A2DC71}" destId="{BE808586-0BD6-4BB5-BFB5-D242D92AACD4}" srcOrd="0" destOrd="0" presId="urn:microsoft.com/office/officeart/2005/8/layout/cycle3"/>
    <dgm:cxn modelId="{AB0DAC70-51B4-4D9A-B51E-7FDE95E36693}" type="presParOf" srcId="{04A2F97C-01F0-4354-8AFC-7C7011D95DF4}" destId="{C97EB564-1FE7-4124-A3E5-4DB25D1F75B3}" srcOrd="0" destOrd="0" presId="urn:microsoft.com/office/officeart/2005/8/layout/cycle3"/>
    <dgm:cxn modelId="{D2C556FF-19EE-4BF7-8A2C-BE05012F64C6}" type="presParOf" srcId="{C97EB564-1FE7-4124-A3E5-4DB25D1F75B3}" destId="{BE808586-0BD6-4BB5-BFB5-D242D92AACD4}" srcOrd="0" destOrd="0" presId="urn:microsoft.com/office/officeart/2005/8/layout/cycle3"/>
    <dgm:cxn modelId="{9F194988-BB7E-452E-8928-3975ED8B3ABA}" type="presParOf" srcId="{C97EB564-1FE7-4124-A3E5-4DB25D1F75B3}" destId="{8B12701C-4651-456A-8CC5-F7A8B9C67624}" srcOrd="1" destOrd="0" presId="urn:microsoft.com/office/officeart/2005/8/layout/cycle3"/>
    <dgm:cxn modelId="{0A511D8E-5F37-4868-BFB8-12584221625F}" type="presParOf" srcId="{C97EB564-1FE7-4124-A3E5-4DB25D1F75B3}" destId="{268B0CA0-D113-40D4-B540-E6799DF439CC}" srcOrd="2" destOrd="0" presId="urn:microsoft.com/office/officeart/2005/8/layout/cycle3"/>
    <dgm:cxn modelId="{0FCD7C01-DA46-46D8-995B-ED2E7A3B7CA3}" type="presParOf" srcId="{C97EB564-1FE7-4124-A3E5-4DB25D1F75B3}" destId="{9BBF28EB-B975-4B36-BFF0-7452F04FC18D}" srcOrd="3" destOrd="0" presId="urn:microsoft.com/office/officeart/2005/8/layout/cycle3"/>
    <dgm:cxn modelId="{0495FB10-038C-4697-9551-DA664C834F49}" type="presParOf" srcId="{C97EB564-1FE7-4124-A3E5-4DB25D1F75B3}" destId="{E896C213-FC8C-456E-9F1E-17CFDC2659C1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F6C9EA6-1135-4A35-B9D5-643E5F31A74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5_4" csCatId="accent5" phldr="1"/>
      <dgm:spPr/>
      <dgm:t>
        <a:bodyPr/>
        <a:lstStyle/>
        <a:p>
          <a:endParaRPr lang="es-MX"/>
        </a:p>
      </dgm:t>
    </dgm:pt>
    <dgm:pt modelId="{181F73FE-BDF3-4F65-9348-8DCFE081FE78}">
      <dgm:prSet phldrT="[Texto]"/>
      <dgm:spPr/>
      <dgm:t>
        <a:bodyPr/>
        <a:lstStyle/>
        <a:p>
          <a:r>
            <a:rPr lang="es-MX" dirty="0" smtClean="0"/>
            <a:t>PARADIGMA CATEGORIZACIÓN</a:t>
          </a:r>
          <a:endParaRPr lang="es-MX" dirty="0"/>
        </a:p>
      </dgm:t>
    </dgm:pt>
    <dgm:pt modelId="{8D883CE8-CB4F-459F-B12A-0DC05995FF70}" type="parTrans" cxnId="{D1F50DEA-693E-4ACC-AFDF-3F8E6D5C97BC}">
      <dgm:prSet/>
      <dgm:spPr/>
      <dgm:t>
        <a:bodyPr/>
        <a:lstStyle/>
        <a:p>
          <a:endParaRPr lang="es-MX"/>
        </a:p>
      </dgm:t>
    </dgm:pt>
    <dgm:pt modelId="{83746004-54D1-423A-9161-EF8A73595D35}" type="sibTrans" cxnId="{D1F50DEA-693E-4ACC-AFDF-3F8E6D5C97BC}">
      <dgm:prSet/>
      <dgm:spPr/>
      <dgm:t>
        <a:bodyPr/>
        <a:lstStyle/>
        <a:p>
          <a:endParaRPr lang="es-MX"/>
        </a:p>
      </dgm:t>
    </dgm:pt>
    <dgm:pt modelId="{40D5D82D-6761-40E4-8E6B-EB11CCFF3C34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Orientación a la Salud Pública</a:t>
          </a:r>
          <a:r>
            <a:rPr lang="es-MX" sz="13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. </a:t>
          </a:r>
          <a:endParaRPr lang="es-MX" sz="1300" dirty="0">
            <a:solidFill>
              <a:schemeClr val="tx1"/>
            </a:solidFill>
          </a:endParaRPr>
        </a:p>
      </dgm:t>
    </dgm:pt>
    <dgm:pt modelId="{CC9533E0-B49A-49C4-A5F8-1AB110079FC1}" type="parTrans" cxnId="{1DC7900D-2E8C-445D-97F0-15DA77982121}">
      <dgm:prSet/>
      <dgm:spPr/>
      <dgm:t>
        <a:bodyPr/>
        <a:lstStyle/>
        <a:p>
          <a:endParaRPr lang="es-MX"/>
        </a:p>
      </dgm:t>
    </dgm:pt>
    <dgm:pt modelId="{DC3BD5F5-6C66-419A-8DC4-B55AA8BE8EB9}" type="sibTrans" cxnId="{1DC7900D-2E8C-445D-97F0-15DA77982121}">
      <dgm:prSet/>
      <dgm:spPr/>
      <dgm:t>
        <a:bodyPr/>
        <a:lstStyle/>
        <a:p>
          <a:endParaRPr lang="es-MX"/>
        </a:p>
      </dgm:t>
    </dgm:pt>
    <dgm:pt modelId="{05D22D1F-8F59-477E-BED4-765AEFC469B9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Orientación centrada en la enfermedad</a:t>
          </a:r>
          <a:endParaRPr lang="es-MX" sz="2800" dirty="0">
            <a:solidFill>
              <a:schemeClr val="tx1"/>
            </a:solidFill>
          </a:endParaRPr>
        </a:p>
      </dgm:t>
    </dgm:pt>
    <dgm:pt modelId="{8DD82268-5B75-466F-9E17-3B9814ACC6F5}" type="parTrans" cxnId="{16B36C91-D972-4F33-AE1C-D0E16F86623F}">
      <dgm:prSet/>
      <dgm:spPr/>
      <dgm:t>
        <a:bodyPr/>
        <a:lstStyle/>
        <a:p>
          <a:endParaRPr lang="es-MX"/>
        </a:p>
      </dgm:t>
    </dgm:pt>
    <dgm:pt modelId="{A6D3D5FD-5ACF-46C2-965D-32B8352F85AE}" type="sibTrans" cxnId="{16B36C91-D972-4F33-AE1C-D0E16F86623F}">
      <dgm:prSet/>
      <dgm:spPr/>
      <dgm:t>
        <a:bodyPr/>
        <a:lstStyle/>
        <a:p>
          <a:endParaRPr lang="es-MX"/>
        </a:p>
      </dgm:t>
    </dgm:pt>
    <dgm:pt modelId="{26D35AF1-B193-497F-A39B-DDD42ECD6EF0}" type="pres">
      <dgm:prSet presAssocID="{6F6C9EA6-1135-4A35-B9D5-643E5F31A74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994CA10-977E-459C-A62B-9DDA31D46424}" type="pres">
      <dgm:prSet presAssocID="{181F73FE-BDF3-4F65-9348-8DCFE081FE78}" presName="root1" presStyleCnt="0"/>
      <dgm:spPr/>
    </dgm:pt>
    <dgm:pt modelId="{B2672A93-AB09-4E31-AEF3-7ACEED00EB19}" type="pres">
      <dgm:prSet presAssocID="{181F73FE-BDF3-4F65-9348-8DCFE081FE78}" presName="LevelOneTextNode" presStyleLbl="node0" presStyleIdx="0" presStyleCnt="1" custScaleX="16593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49E68B1-3925-49E7-93F7-719FAC1330D3}" type="pres">
      <dgm:prSet presAssocID="{181F73FE-BDF3-4F65-9348-8DCFE081FE78}" presName="level2hierChild" presStyleCnt="0"/>
      <dgm:spPr/>
    </dgm:pt>
    <dgm:pt modelId="{14186A68-B923-4F6A-A77C-F5E97140D950}" type="pres">
      <dgm:prSet presAssocID="{CC9533E0-B49A-49C4-A5F8-1AB110079FC1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AFF5740B-2BA7-4E30-A736-7EF9DF423F96}" type="pres">
      <dgm:prSet presAssocID="{CC9533E0-B49A-49C4-A5F8-1AB110079FC1}" presName="connTx" presStyleLbl="parChTrans1D2" presStyleIdx="0" presStyleCnt="2"/>
      <dgm:spPr/>
      <dgm:t>
        <a:bodyPr/>
        <a:lstStyle/>
        <a:p>
          <a:endParaRPr lang="es-ES"/>
        </a:p>
      </dgm:t>
    </dgm:pt>
    <dgm:pt modelId="{0CA05806-0F30-44D2-93F1-C2D720BE80CD}" type="pres">
      <dgm:prSet presAssocID="{40D5D82D-6761-40E4-8E6B-EB11CCFF3C34}" presName="root2" presStyleCnt="0"/>
      <dgm:spPr/>
    </dgm:pt>
    <dgm:pt modelId="{A3D0E58E-C856-4C03-9842-34EA047D8D3C}" type="pres">
      <dgm:prSet presAssocID="{40D5D82D-6761-40E4-8E6B-EB11CCFF3C34}" presName="LevelTwoTextNode" presStyleLbl="node2" presStyleIdx="0" presStyleCnt="2" custScaleX="111729" custScaleY="19268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094A6B-9EBD-4702-B6F9-1DD3ED29D75C}" type="pres">
      <dgm:prSet presAssocID="{40D5D82D-6761-40E4-8E6B-EB11CCFF3C34}" presName="level3hierChild" presStyleCnt="0"/>
      <dgm:spPr/>
    </dgm:pt>
    <dgm:pt modelId="{D5F384BF-B394-4CFA-93FD-475055FA7D90}" type="pres">
      <dgm:prSet presAssocID="{8DD82268-5B75-466F-9E17-3B9814ACC6F5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104F587B-30E0-405A-8D17-FD3D0F47DD1C}" type="pres">
      <dgm:prSet presAssocID="{8DD82268-5B75-466F-9E17-3B9814ACC6F5}" presName="connTx" presStyleLbl="parChTrans1D2" presStyleIdx="1" presStyleCnt="2"/>
      <dgm:spPr/>
      <dgm:t>
        <a:bodyPr/>
        <a:lstStyle/>
        <a:p>
          <a:endParaRPr lang="es-ES"/>
        </a:p>
      </dgm:t>
    </dgm:pt>
    <dgm:pt modelId="{E35BD01F-F853-4A8D-A855-67CB002BB5B1}" type="pres">
      <dgm:prSet presAssocID="{05D22D1F-8F59-477E-BED4-765AEFC469B9}" presName="root2" presStyleCnt="0"/>
      <dgm:spPr/>
    </dgm:pt>
    <dgm:pt modelId="{CB915BB8-790E-45BF-9B9E-46AC22990EE2}" type="pres">
      <dgm:prSet presAssocID="{05D22D1F-8F59-477E-BED4-765AEFC469B9}" presName="LevelTwoTextNode" presStyleLbl="node2" presStyleIdx="1" presStyleCnt="2" custScaleX="111729" custScaleY="18031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12B03D-DDA7-41E0-8DDB-DE4CC4410F7A}" type="pres">
      <dgm:prSet presAssocID="{05D22D1F-8F59-477E-BED4-765AEFC469B9}" presName="level3hierChild" presStyleCnt="0"/>
      <dgm:spPr/>
    </dgm:pt>
  </dgm:ptLst>
  <dgm:cxnLst>
    <dgm:cxn modelId="{CEA4FCD7-FA80-43EA-98F8-E32BC7ECFBD3}" type="presOf" srcId="{181F73FE-BDF3-4F65-9348-8DCFE081FE78}" destId="{B2672A93-AB09-4E31-AEF3-7ACEED00EB19}" srcOrd="0" destOrd="0" presId="urn:microsoft.com/office/officeart/2008/layout/HorizontalMultiLevelHierarchy"/>
    <dgm:cxn modelId="{A6377C78-FFF1-4DB2-91C1-06FE7DF0D215}" type="presOf" srcId="{CC9533E0-B49A-49C4-A5F8-1AB110079FC1}" destId="{14186A68-B923-4F6A-A77C-F5E97140D950}" srcOrd="0" destOrd="0" presId="urn:microsoft.com/office/officeart/2008/layout/HorizontalMultiLevelHierarchy"/>
    <dgm:cxn modelId="{3645A8A2-7A1A-4348-8A40-FA90131A2D9D}" type="presOf" srcId="{05D22D1F-8F59-477E-BED4-765AEFC469B9}" destId="{CB915BB8-790E-45BF-9B9E-46AC22990EE2}" srcOrd="0" destOrd="0" presId="urn:microsoft.com/office/officeart/2008/layout/HorizontalMultiLevelHierarchy"/>
    <dgm:cxn modelId="{400F07E1-A93B-4BC0-A657-7490F7144C68}" type="presOf" srcId="{8DD82268-5B75-466F-9E17-3B9814ACC6F5}" destId="{104F587B-30E0-405A-8D17-FD3D0F47DD1C}" srcOrd="1" destOrd="0" presId="urn:microsoft.com/office/officeart/2008/layout/HorizontalMultiLevelHierarchy"/>
    <dgm:cxn modelId="{56105355-FEA6-46EF-87D1-60A15933270F}" type="presOf" srcId="{8DD82268-5B75-466F-9E17-3B9814ACC6F5}" destId="{D5F384BF-B394-4CFA-93FD-475055FA7D90}" srcOrd="0" destOrd="0" presId="urn:microsoft.com/office/officeart/2008/layout/HorizontalMultiLevelHierarchy"/>
    <dgm:cxn modelId="{0B26D0FD-3997-4AF0-B8B8-8FEF9306D032}" type="presOf" srcId="{CC9533E0-B49A-49C4-A5F8-1AB110079FC1}" destId="{AFF5740B-2BA7-4E30-A736-7EF9DF423F96}" srcOrd="1" destOrd="0" presId="urn:microsoft.com/office/officeart/2008/layout/HorizontalMultiLevelHierarchy"/>
    <dgm:cxn modelId="{1DC7900D-2E8C-445D-97F0-15DA77982121}" srcId="{181F73FE-BDF3-4F65-9348-8DCFE081FE78}" destId="{40D5D82D-6761-40E4-8E6B-EB11CCFF3C34}" srcOrd="0" destOrd="0" parTransId="{CC9533E0-B49A-49C4-A5F8-1AB110079FC1}" sibTransId="{DC3BD5F5-6C66-419A-8DC4-B55AA8BE8EB9}"/>
    <dgm:cxn modelId="{D1F50DEA-693E-4ACC-AFDF-3F8E6D5C97BC}" srcId="{6F6C9EA6-1135-4A35-B9D5-643E5F31A74D}" destId="{181F73FE-BDF3-4F65-9348-8DCFE081FE78}" srcOrd="0" destOrd="0" parTransId="{8D883CE8-CB4F-459F-B12A-0DC05995FF70}" sibTransId="{83746004-54D1-423A-9161-EF8A73595D35}"/>
    <dgm:cxn modelId="{DDA15DE6-C367-4433-892E-120316058D90}" type="presOf" srcId="{40D5D82D-6761-40E4-8E6B-EB11CCFF3C34}" destId="{A3D0E58E-C856-4C03-9842-34EA047D8D3C}" srcOrd="0" destOrd="0" presId="urn:microsoft.com/office/officeart/2008/layout/HorizontalMultiLevelHierarchy"/>
    <dgm:cxn modelId="{16B36C91-D972-4F33-AE1C-D0E16F86623F}" srcId="{181F73FE-BDF3-4F65-9348-8DCFE081FE78}" destId="{05D22D1F-8F59-477E-BED4-765AEFC469B9}" srcOrd="1" destOrd="0" parTransId="{8DD82268-5B75-466F-9E17-3B9814ACC6F5}" sibTransId="{A6D3D5FD-5ACF-46C2-965D-32B8352F85AE}"/>
    <dgm:cxn modelId="{899910D3-B957-4656-98A6-10F17ECBF536}" type="presOf" srcId="{6F6C9EA6-1135-4A35-B9D5-643E5F31A74D}" destId="{26D35AF1-B193-497F-A39B-DDD42ECD6EF0}" srcOrd="0" destOrd="0" presId="urn:microsoft.com/office/officeart/2008/layout/HorizontalMultiLevelHierarchy"/>
    <dgm:cxn modelId="{440AF97A-6CCF-4228-BFA0-AB8459E5E54B}" type="presParOf" srcId="{26D35AF1-B193-497F-A39B-DDD42ECD6EF0}" destId="{6994CA10-977E-459C-A62B-9DDA31D46424}" srcOrd="0" destOrd="0" presId="urn:microsoft.com/office/officeart/2008/layout/HorizontalMultiLevelHierarchy"/>
    <dgm:cxn modelId="{5DC49AB6-989F-469D-AE64-84744004B7EC}" type="presParOf" srcId="{6994CA10-977E-459C-A62B-9DDA31D46424}" destId="{B2672A93-AB09-4E31-AEF3-7ACEED00EB19}" srcOrd="0" destOrd="0" presId="urn:microsoft.com/office/officeart/2008/layout/HorizontalMultiLevelHierarchy"/>
    <dgm:cxn modelId="{7F39C9ED-5B11-4275-9628-951EB59715CF}" type="presParOf" srcId="{6994CA10-977E-459C-A62B-9DDA31D46424}" destId="{949E68B1-3925-49E7-93F7-719FAC1330D3}" srcOrd="1" destOrd="0" presId="urn:microsoft.com/office/officeart/2008/layout/HorizontalMultiLevelHierarchy"/>
    <dgm:cxn modelId="{1AA45F2E-DC14-4069-A224-B77FAB7ACC8E}" type="presParOf" srcId="{949E68B1-3925-49E7-93F7-719FAC1330D3}" destId="{14186A68-B923-4F6A-A77C-F5E97140D950}" srcOrd="0" destOrd="0" presId="urn:microsoft.com/office/officeart/2008/layout/HorizontalMultiLevelHierarchy"/>
    <dgm:cxn modelId="{CC1F13C8-D830-49CE-BCE0-6DC66EBF4449}" type="presParOf" srcId="{14186A68-B923-4F6A-A77C-F5E97140D950}" destId="{AFF5740B-2BA7-4E30-A736-7EF9DF423F96}" srcOrd="0" destOrd="0" presId="urn:microsoft.com/office/officeart/2008/layout/HorizontalMultiLevelHierarchy"/>
    <dgm:cxn modelId="{82B9265A-9747-448E-9BCD-D471E4EA7415}" type="presParOf" srcId="{949E68B1-3925-49E7-93F7-719FAC1330D3}" destId="{0CA05806-0F30-44D2-93F1-C2D720BE80CD}" srcOrd="1" destOrd="0" presId="urn:microsoft.com/office/officeart/2008/layout/HorizontalMultiLevelHierarchy"/>
    <dgm:cxn modelId="{2993B0E3-CB88-4A6D-AE0A-2C73ACF5C0DD}" type="presParOf" srcId="{0CA05806-0F30-44D2-93F1-C2D720BE80CD}" destId="{A3D0E58E-C856-4C03-9842-34EA047D8D3C}" srcOrd="0" destOrd="0" presId="urn:microsoft.com/office/officeart/2008/layout/HorizontalMultiLevelHierarchy"/>
    <dgm:cxn modelId="{A98688C2-E8C4-44D1-95BE-C316A4FDFE8B}" type="presParOf" srcId="{0CA05806-0F30-44D2-93F1-C2D720BE80CD}" destId="{53094A6B-9EBD-4702-B6F9-1DD3ED29D75C}" srcOrd="1" destOrd="0" presId="urn:microsoft.com/office/officeart/2008/layout/HorizontalMultiLevelHierarchy"/>
    <dgm:cxn modelId="{8BE0D965-EA33-4B0B-A106-DD3E9B432C2C}" type="presParOf" srcId="{949E68B1-3925-49E7-93F7-719FAC1330D3}" destId="{D5F384BF-B394-4CFA-93FD-475055FA7D90}" srcOrd="2" destOrd="0" presId="urn:microsoft.com/office/officeart/2008/layout/HorizontalMultiLevelHierarchy"/>
    <dgm:cxn modelId="{5687C454-295F-415E-B76E-ECACF7FD87B6}" type="presParOf" srcId="{D5F384BF-B394-4CFA-93FD-475055FA7D90}" destId="{104F587B-30E0-405A-8D17-FD3D0F47DD1C}" srcOrd="0" destOrd="0" presId="urn:microsoft.com/office/officeart/2008/layout/HorizontalMultiLevelHierarchy"/>
    <dgm:cxn modelId="{22AC3F6A-A35E-413B-93B8-AFBF5B83A50B}" type="presParOf" srcId="{949E68B1-3925-49E7-93F7-719FAC1330D3}" destId="{E35BD01F-F853-4A8D-A855-67CB002BB5B1}" srcOrd="3" destOrd="0" presId="urn:microsoft.com/office/officeart/2008/layout/HorizontalMultiLevelHierarchy"/>
    <dgm:cxn modelId="{9BE51467-0A6E-4BA1-ACF0-B77E948C3D67}" type="presParOf" srcId="{E35BD01F-F853-4A8D-A855-67CB002BB5B1}" destId="{CB915BB8-790E-45BF-9B9E-46AC22990EE2}" srcOrd="0" destOrd="0" presId="urn:microsoft.com/office/officeart/2008/layout/HorizontalMultiLevelHierarchy"/>
    <dgm:cxn modelId="{63AED072-6D93-427D-B5F4-87D618250D6A}" type="presParOf" srcId="{E35BD01F-F853-4A8D-A855-67CB002BB5B1}" destId="{F912B03D-DDA7-41E0-8DDB-DE4CC4410F7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CA03C-D9EE-4D15-B38B-B6274623A051}">
      <dsp:nvSpPr>
        <dsp:cNvPr id="0" name=""/>
        <dsp:cNvSpPr/>
      </dsp:nvSpPr>
      <dsp:spPr>
        <a:xfrm>
          <a:off x="889298" y="2024536"/>
          <a:ext cx="1644710" cy="315723"/>
        </a:xfrm>
        <a:custGeom>
          <a:avLst/>
          <a:gdLst/>
          <a:ahLst/>
          <a:cxnLst/>
          <a:rect l="0" t="0" r="0" b="0"/>
          <a:pathLst>
            <a:path>
              <a:moveTo>
                <a:pt x="0" y="315723"/>
              </a:moveTo>
              <a:lnTo>
                <a:pt x="822355" y="315723"/>
              </a:lnTo>
              <a:lnTo>
                <a:pt x="822355" y="0"/>
              </a:lnTo>
              <a:lnTo>
                <a:pt x="1644710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69785" y="2140529"/>
        <a:ext cx="83736" cy="83736"/>
      </dsp:txXfrm>
    </dsp:sp>
    <dsp:sp modelId="{AEA4F664-9D51-4849-9325-F485B783CCBD}">
      <dsp:nvSpPr>
        <dsp:cNvPr id="0" name=""/>
        <dsp:cNvSpPr/>
      </dsp:nvSpPr>
      <dsp:spPr>
        <a:xfrm>
          <a:off x="889298" y="630458"/>
          <a:ext cx="1414946" cy="1709801"/>
        </a:xfrm>
        <a:custGeom>
          <a:avLst/>
          <a:gdLst/>
          <a:ahLst/>
          <a:cxnLst/>
          <a:rect l="0" t="0" r="0" b="0"/>
          <a:pathLst>
            <a:path>
              <a:moveTo>
                <a:pt x="0" y="1709801"/>
              </a:moveTo>
              <a:lnTo>
                <a:pt x="707473" y="1709801"/>
              </a:lnTo>
              <a:lnTo>
                <a:pt x="707473" y="0"/>
              </a:lnTo>
              <a:lnTo>
                <a:pt x="1414946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541288" y="1429875"/>
        <a:ext cx="110967" cy="110967"/>
      </dsp:txXfrm>
    </dsp:sp>
    <dsp:sp modelId="{4687666C-4C6E-47F2-93A2-204F3BA10611}">
      <dsp:nvSpPr>
        <dsp:cNvPr id="0" name=""/>
        <dsp:cNvSpPr/>
      </dsp:nvSpPr>
      <dsp:spPr>
        <a:xfrm rot="16200000">
          <a:off x="-1895610" y="1895610"/>
          <a:ext cx="4680520" cy="889298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Disciplina</a:t>
          </a:r>
          <a:endParaRPr lang="es-MX" sz="5800" kern="1200" dirty="0"/>
        </a:p>
      </dsp:txBody>
      <dsp:txXfrm>
        <a:off x="-1895610" y="1895610"/>
        <a:ext cx="4680520" cy="889298"/>
      </dsp:txXfrm>
    </dsp:sp>
    <dsp:sp modelId="{51C2DA5C-EFA6-4E1A-AA0C-6F6005BBFEA0}">
      <dsp:nvSpPr>
        <dsp:cNvPr id="0" name=""/>
        <dsp:cNvSpPr/>
      </dsp:nvSpPr>
      <dsp:spPr>
        <a:xfrm>
          <a:off x="2304245" y="211861"/>
          <a:ext cx="4000820" cy="837194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Área de investigación y práctica</a:t>
          </a:r>
          <a:endParaRPr lang="es-MX" sz="2500" kern="1200" dirty="0"/>
        </a:p>
      </dsp:txBody>
      <dsp:txXfrm>
        <a:off x="2304245" y="211861"/>
        <a:ext cx="4000820" cy="837194"/>
      </dsp:txXfrm>
    </dsp:sp>
    <dsp:sp modelId="{D97715F2-7A17-4FA4-93AE-36BBA1EC80A3}">
      <dsp:nvSpPr>
        <dsp:cNvPr id="0" name=""/>
        <dsp:cNvSpPr/>
      </dsp:nvSpPr>
      <dsp:spPr>
        <a:xfrm>
          <a:off x="2534009" y="1520473"/>
          <a:ext cx="3923697" cy="1008126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Perspectiva única de examinar los fenómenos</a:t>
          </a:r>
          <a:endParaRPr lang="es-MX" sz="2500" kern="1200" dirty="0"/>
        </a:p>
      </dsp:txBody>
      <dsp:txXfrm>
        <a:off x="2534009" y="1520473"/>
        <a:ext cx="3923697" cy="100812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E42C3-DCEF-42CB-ABE0-DF3C583FA821}">
      <dsp:nvSpPr>
        <dsp:cNvPr id="0" name=""/>
        <dsp:cNvSpPr/>
      </dsp:nvSpPr>
      <dsp:spPr>
        <a:xfrm>
          <a:off x="0" y="0"/>
          <a:ext cx="7200800" cy="17802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La enfermera es </a:t>
          </a:r>
          <a:r>
            <a:rPr lang="es-MX" sz="2000" kern="1200" dirty="0" err="1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aplicadora</a:t>
          </a:r>
          <a:r>
            <a:rPr lang="es-MX" sz="20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 de técnicas,  ejerce su profesión de forma totalmente subordinada a la figura del médico con categoría de auxiliar del mismo.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 papel de la enfermera se reduce al control del proceso, como manipuladora externa respecto al estado de salud y necesidades de la comunidad.</a:t>
          </a:r>
          <a:endParaRPr lang="es-MX" sz="2000" kern="12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sp:txBody>
      <dsp:txXfrm>
        <a:off x="1618189" y="0"/>
        <a:ext cx="5582610" cy="1780297"/>
      </dsp:txXfrm>
    </dsp:sp>
    <dsp:sp modelId="{C3BC72F1-67A0-4F52-BF0D-D824E3718E3C}">
      <dsp:nvSpPr>
        <dsp:cNvPr id="0" name=""/>
        <dsp:cNvSpPr/>
      </dsp:nvSpPr>
      <dsp:spPr>
        <a:xfrm>
          <a:off x="178029" y="178029"/>
          <a:ext cx="1440160" cy="142423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E1337-3ECC-425D-B6DD-B3EB0A20EE1A}">
      <dsp:nvSpPr>
        <dsp:cNvPr id="0" name=""/>
        <dsp:cNvSpPr/>
      </dsp:nvSpPr>
      <dsp:spPr>
        <a:xfrm>
          <a:off x="0" y="1958327"/>
          <a:ext cx="7200800" cy="17802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 paciente un objeto pasivo que se transforma en un simple receptor procedimientos, tratamientos y, a lo sumo, consejos que son lanzados en forma estandarizada y unidireccional desde las instituciones. </a:t>
          </a:r>
          <a:endParaRPr lang="es-MX" sz="2400" kern="12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sp:txBody>
      <dsp:txXfrm>
        <a:off x="1618189" y="1958327"/>
        <a:ext cx="5582610" cy="1780297"/>
      </dsp:txXfrm>
    </dsp:sp>
    <dsp:sp modelId="{6C12BD80-3049-433E-B84C-D693A8567DB6}">
      <dsp:nvSpPr>
        <dsp:cNvPr id="0" name=""/>
        <dsp:cNvSpPr/>
      </dsp:nvSpPr>
      <dsp:spPr>
        <a:xfrm>
          <a:off x="178029" y="2136357"/>
          <a:ext cx="1440160" cy="142423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6F6445-7D0F-4099-A0AD-BCC8B691929B}">
      <dsp:nvSpPr>
        <dsp:cNvPr id="0" name=""/>
        <dsp:cNvSpPr/>
      </dsp:nvSpPr>
      <dsp:spPr>
        <a:xfrm>
          <a:off x="0" y="3916655"/>
          <a:ext cx="7200800" cy="17802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 concepto de salud es vacío y negativo,  se concibe como la ausencia de manifestaciones clínicas y su elaboración corresponde exclusivamente a las autoridades sanitarias.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>
        <a:off x="1618189" y="3916655"/>
        <a:ext cx="5582610" cy="1780297"/>
      </dsp:txXfrm>
    </dsp:sp>
    <dsp:sp modelId="{4E0840A4-6BEC-482D-AF00-6C8E5EC4C26D}">
      <dsp:nvSpPr>
        <dsp:cNvPr id="0" name=""/>
        <dsp:cNvSpPr/>
      </dsp:nvSpPr>
      <dsp:spPr>
        <a:xfrm>
          <a:off x="178029" y="4094684"/>
          <a:ext cx="1440160" cy="142423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0CE6-BCCB-4CE5-B4E3-939045D000CE}">
      <dsp:nvSpPr>
        <dsp:cNvPr id="0" name=""/>
        <dsp:cNvSpPr/>
      </dsp:nvSpPr>
      <dsp:spPr>
        <a:xfrm>
          <a:off x="0" y="0"/>
          <a:ext cx="6096000" cy="1219200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solidFill>
                <a:schemeClr val="tx1"/>
              </a:solidFill>
            </a:rPr>
            <a:t>ORIENTACIÓN </a:t>
          </a:r>
        </a:p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solidFill>
                <a:schemeClr val="tx1"/>
              </a:solidFill>
            </a:rPr>
            <a:t>SALUD PÚBLICA</a:t>
          </a:r>
          <a:endParaRPr lang="es-MX" sz="3600" kern="1200" dirty="0">
            <a:solidFill>
              <a:schemeClr val="tx1"/>
            </a:solidFill>
          </a:endParaRPr>
        </a:p>
      </dsp:txBody>
      <dsp:txXfrm>
        <a:off x="0" y="0"/>
        <a:ext cx="6096000" cy="1219200"/>
      </dsp:txXfrm>
    </dsp:sp>
    <dsp:sp modelId="{5D5BD0E8-474E-4067-95C3-C17A038E4A50}">
      <dsp:nvSpPr>
        <dsp:cNvPr id="0" name=""/>
        <dsp:cNvSpPr/>
      </dsp:nvSpPr>
      <dsp:spPr>
        <a:xfrm>
          <a:off x="0" y="1219200"/>
          <a:ext cx="1523999" cy="256032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Necesidad de mejorar la salubridad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0" y="1219200"/>
        <a:ext cx="1523999" cy="2560320"/>
      </dsp:txXfrm>
    </dsp:sp>
    <dsp:sp modelId="{48FA7B29-E200-47CD-A713-8C02DC0360B3}">
      <dsp:nvSpPr>
        <dsp:cNvPr id="0" name=""/>
        <dsp:cNvSpPr/>
      </dsp:nvSpPr>
      <dsp:spPr>
        <a:xfrm>
          <a:off x="1524000" y="1219200"/>
          <a:ext cx="1523999" cy="256032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Controlar las enfermedades infecciosas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524000" y="1219200"/>
        <a:ext cx="1523999" cy="2560320"/>
      </dsp:txXfrm>
    </dsp:sp>
    <dsp:sp modelId="{B557E7EE-A42B-48FE-ABC5-91B0970986F6}">
      <dsp:nvSpPr>
        <dsp:cNvPr id="0" name=""/>
        <dsp:cNvSpPr/>
      </dsp:nvSpPr>
      <dsp:spPr>
        <a:xfrm>
          <a:off x="3048000" y="1219200"/>
          <a:ext cx="1523999" cy="256032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Trabajo en medios clínicos y comunitarios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048000" y="1219200"/>
        <a:ext cx="1523999" cy="2560320"/>
      </dsp:txXfrm>
    </dsp:sp>
    <dsp:sp modelId="{209044F1-D365-457D-8144-E6F3E5E2793B}">
      <dsp:nvSpPr>
        <dsp:cNvPr id="0" name=""/>
        <dsp:cNvSpPr/>
      </dsp:nvSpPr>
      <dsp:spPr>
        <a:xfrm>
          <a:off x="4572000" y="1219200"/>
          <a:ext cx="1523999" cy="256032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Proporcionar el mejor entorno posible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4572000" y="1219200"/>
        <a:ext cx="1523999" cy="2560320"/>
      </dsp:txXfrm>
    </dsp:sp>
    <dsp:sp modelId="{CF004DC6-241C-40F7-BDF0-EA50C5DBA2F9}">
      <dsp:nvSpPr>
        <dsp:cNvPr id="0" name=""/>
        <dsp:cNvSpPr/>
      </dsp:nvSpPr>
      <dsp:spPr>
        <a:xfrm>
          <a:off x="0" y="3779520"/>
          <a:ext cx="6096000" cy="284480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0CE6-BCCB-4CE5-B4E3-939045D000CE}">
      <dsp:nvSpPr>
        <dsp:cNvPr id="0" name=""/>
        <dsp:cNvSpPr/>
      </dsp:nvSpPr>
      <dsp:spPr>
        <a:xfrm>
          <a:off x="0" y="0"/>
          <a:ext cx="6720408" cy="1171262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 smtClean="0">
            <a:solidFill>
              <a:schemeClr val="tx1"/>
            </a:solidFill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ORIENTACIÓN  SALUD PÚBLICA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CUIDADOS ENFERMEROS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>
            <a:solidFill>
              <a:schemeClr val="tx1"/>
            </a:solidFill>
          </a:endParaRPr>
        </a:p>
      </dsp:txBody>
      <dsp:txXfrm>
        <a:off x="0" y="0"/>
        <a:ext cx="6720408" cy="1171262"/>
      </dsp:txXfrm>
    </dsp:sp>
    <dsp:sp modelId="{5D5BD0E8-474E-4067-95C3-C17A038E4A50}">
      <dsp:nvSpPr>
        <dsp:cNvPr id="0" name=""/>
        <dsp:cNvSpPr/>
      </dsp:nvSpPr>
      <dsp:spPr>
        <a:xfrm>
          <a:off x="3281" y="1171262"/>
          <a:ext cx="2237948" cy="245965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>
              <a:solidFill>
                <a:schemeClr val="tx1"/>
              </a:solidFill>
            </a:rPr>
            <a:t>Compasión, observación y experiencia</a:t>
          </a:r>
          <a:endParaRPr lang="es-MX" sz="3100" kern="1200" dirty="0">
            <a:solidFill>
              <a:schemeClr val="tx1"/>
            </a:solidFill>
          </a:endParaRPr>
        </a:p>
      </dsp:txBody>
      <dsp:txXfrm>
        <a:off x="3281" y="1171262"/>
        <a:ext cx="2237948" cy="2459651"/>
      </dsp:txXfrm>
    </dsp:sp>
    <dsp:sp modelId="{48FA7B29-E200-47CD-A713-8C02DC0360B3}">
      <dsp:nvSpPr>
        <dsp:cNvPr id="0" name=""/>
        <dsp:cNvSpPr/>
      </dsp:nvSpPr>
      <dsp:spPr>
        <a:xfrm>
          <a:off x="2241229" y="1171262"/>
          <a:ext cx="2237948" cy="245965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Conocimiento en higiene pública y nutrición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2241229" y="1171262"/>
        <a:ext cx="2237948" cy="2459651"/>
      </dsp:txXfrm>
    </dsp:sp>
    <dsp:sp modelId="{B557E7EE-A42B-48FE-ABC5-91B0970986F6}">
      <dsp:nvSpPr>
        <dsp:cNvPr id="0" name=""/>
        <dsp:cNvSpPr/>
      </dsp:nvSpPr>
      <dsp:spPr>
        <a:xfrm>
          <a:off x="4482459" y="1121995"/>
          <a:ext cx="2237948" cy="245965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Competencias administrativas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4482459" y="1121995"/>
        <a:ext cx="2237948" cy="2459651"/>
      </dsp:txXfrm>
    </dsp:sp>
    <dsp:sp modelId="{CF004DC6-241C-40F7-BDF0-EA50C5DBA2F9}">
      <dsp:nvSpPr>
        <dsp:cNvPr id="0" name=""/>
        <dsp:cNvSpPr/>
      </dsp:nvSpPr>
      <dsp:spPr>
        <a:xfrm>
          <a:off x="0" y="3630913"/>
          <a:ext cx="6720408" cy="273294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E4B12-882C-4901-8DF2-9BCC7031DEDF}">
      <dsp:nvSpPr>
        <dsp:cNvPr id="0" name=""/>
        <dsp:cNvSpPr/>
      </dsp:nvSpPr>
      <dsp:spPr>
        <a:xfrm>
          <a:off x="1153475" y="2204132"/>
          <a:ext cx="458853" cy="1809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426" y="0"/>
              </a:lnTo>
              <a:lnTo>
                <a:pt x="229426" y="1809759"/>
              </a:lnTo>
              <a:lnTo>
                <a:pt x="458853" y="1809759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1336227" y="3062336"/>
        <a:ext cx="93351" cy="93351"/>
      </dsp:txXfrm>
    </dsp:sp>
    <dsp:sp modelId="{30EFD7B9-1AB0-4CC0-8091-FB9CA3545239}">
      <dsp:nvSpPr>
        <dsp:cNvPr id="0" name=""/>
        <dsp:cNvSpPr/>
      </dsp:nvSpPr>
      <dsp:spPr>
        <a:xfrm>
          <a:off x="1153475" y="2204132"/>
          <a:ext cx="458853" cy="935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426" y="0"/>
              </a:lnTo>
              <a:lnTo>
                <a:pt x="229426" y="935418"/>
              </a:lnTo>
              <a:lnTo>
                <a:pt x="458853" y="935418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356855" y="2645793"/>
        <a:ext cx="52094" cy="52094"/>
      </dsp:txXfrm>
    </dsp:sp>
    <dsp:sp modelId="{06959FEC-4BD1-4717-9767-E48550278264}">
      <dsp:nvSpPr>
        <dsp:cNvPr id="0" name=""/>
        <dsp:cNvSpPr/>
      </dsp:nvSpPr>
      <dsp:spPr>
        <a:xfrm>
          <a:off x="1153475" y="2204132"/>
          <a:ext cx="458853" cy="152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426" y="0"/>
              </a:lnTo>
              <a:lnTo>
                <a:pt x="229426" y="152663"/>
              </a:lnTo>
              <a:lnTo>
                <a:pt x="458853" y="152663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370813" y="2268374"/>
        <a:ext cx="24179" cy="24179"/>
      </dsp:txXfrm>
    </dsp:sp>
    <dsp:sp modelId="{CADBADCA-D1CE-4ADB-A094-9A59E932F539}">
      <dsp:nvSpPr>
        <dsp:cNvPr id="0" name=""/>
        <dsp:cNvSpPr/>
      </dsp:nvSpPr>
      <dsp:spPr>
        <a:xfrm>
          <a:off x="1153475" y="1574040"/>
          <a:ext cx="458853" cy="630091"/>
        </a:xfrm>
        <a:custGeom>
          <a:avLst/>
          <a:gdLst/>
          <a:ahLst/>
          <a:cxnLst/>
          <a:rect l="0" t="0" r="0" b="0"/>
          <a:pathLst>
            <a:path>
              <a:moveTo>
                <a:pt x="0" y="630091"/>
              </a:moveTo>
              <a:lnTo>
                <a:pt x="229426" y="630091"/>
              </a:lnTo>
              <a:lnTo>
                <a:pt x="229426" y="0"/>
              </a:lnTo>
              <a:lnTo>
                <a:pt x="458853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363416" y="1869599"/>
        <a:ext cx="38973" cy="38973"/>
      </dsp:txXfrm>
    </dsp:sp>
    <dsp:sp modelId="{AEA4F664-9D51-4849-9325-F485B783CCBD}">
      <dsp:nvSpPr>
        <dsp:cNvPr id="0" name=""/>
        <dsp:cNvSpPr/>
      </dsp:nvSpPr>
      <dsp:spPr>
        <a:xfrm>
          <a:off x="1153475" y="547036"/>
          <a:ext cx="458853" cy="1657095"/>
        </a:xfrm>
        <a:custGeom>
          <a:avLst/>
          <a:gdLst/>
          <a:ahLst/>
          <a:cxnLst/>
          <a:rect l="0" t="0" r="0" b="0"/>
          <a:pathLst>
            <a:path>
              <a:moveTo>
                <a:pt x="0" y="1657095"/>
              </a:moveTo>
              <a:lnTo>
                <a:pt x="229426" y="1657095"/>
              </a:lnTo>
              <a:lnTo>
                <a:pt x="229426" y="0"/>
              </a:lnTo>
              <a:lnTo>
                <a:pt x="458853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1339916" y="1332597"/>
        <a:ext cx="85972" cy="85972"/>
      </dsp:txXfrm>
    </dsp:sp>
    <dsp:sp modelId="{4687666C-4C6E-47F2-93A2-204F3BA10611}">
      <dsp:nvSpPr>
        <dsp:cNvPr id="0" name=""/>
        <dsp:cNvSpPr/>
      </dsp:nvSpPr>
      <dsp:spPr>
        <a:xfrm rot="16200000">
          <a:off x="-1249080" y="1629886"/>
          <a:ext cx="3656621" cy="1148491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Actividades de le enfermera</a:t>
          </a:r>
          <a:endParaRPr lang="es-MX" sz="3800" kern="1200" dirty="0"/>
        </a:p>
      </dsp:txBody>
      <dsp:txXfrm>
        <a:off x="-1249080" y="1629886"/>
        <a:ext cx="3656621" cy="1148491"/>
      </dsp:txXfrm>
    </dsp:sp>
    <dsp:sp modelId="{51C2DA5C-EFA6-4E1A-AA0C-6F6005BBFEA0}">
      <dsp:nvSpPr>
        <dsp:cNvPr id="0" name=""/>
        <dsp:cNvSpPr/>
      </dsp:nvSpPr>
      <dsp:spPr>
        <a:xfrm>
          <a:off x="1612329" y="44636"/>
          <a:ext cx="4025044" cy="1004799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Dirigen a la persona y el entorno</a:t>
          </a:r>
          <a:endParaRPr lang="es-MX" sz="2400" kern="1200" dirty="0"/>
        </a:p>
      </dsp:txBody>
      <dsp:txXfrm>
        <a:off x="1612329" y="44636"/>
        <a:ext cx="4025044" cy="1004799"/>
      </dsp:txXfrm>
    </dsp:sp>
    <dsp:sp modelId="{20F4FD13-DCE4-4363-857B-E5F4CEE21525}">
      <dsp:nvSpPr>
        <dsp:cNvPr id="0" name=""/>
        <dsp:cNvSpPr/>
      </dsp:nvSpPr>
      <dsp:spPr>
        <a:xfrm>
          <a:off x="1612329" y="1224303"/>
          <a:ext cx="3883671" cy="699472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Mantener y recuperar la salud</a:t>
          </a:r>
          <a:endParaRPr lang="es-MX" sz="2400" kern="1200" dirty="0"/>
        </a:p>
      </dsp:txBody>
      <dsp:txXfrm>
        <a:off x="1612329" y="1224303"/>
        <a:ext cx="3883671" cy="699472"/>
      </dsp:txXfrm>
    </dsp:sp>
    <dsp:sp modelId="{EF4A171D-CC14-47FB-89E7-3EE411D4A1BA}">
      <dsp:nvSpPr>
        <dsp:cNvPr id="0" name=""/>
        <dsp:cNvSpPr/>
      </dsp:nvSpPr>
      <dsp:spPr>
        <a:xfrm>
          <a:off x="1612329" y="2098644"/>
          <a:ext cx="3883671" cy="516301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Prevención de las infecciones y heridas</a:t>
          </a:r>
          <a:endParaRPr lang="es-MX" sz="2400" kern="1200" dirty="0"/>
        </a:p>
      </dsp:txBody>
      <dsp:txXfrm>
        <a:off x="1612329" y="2098644"/>
        <a:ext cx="3883671" cy="516301"/>
      </dsp:txXfrm>
    </dsp:sp>
    <dsp:sp modelId="{13E4D40E-A96E-4310-AF21-293949F499BE}">
      <dsp:nvSpPr>
        <dsp:cNvPr id="0" name=""/>
        <dsp:cNvSpPr/>
      </dsp:nvSpPr>
      <dsp:spPr>
        <a:xfrm>
          <a:off x="1612329" y="2789814"/>
          <a:ext cx="4494704" cy="699472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Enseñanza de modos de vida sana</a:t>
          </a:r>
          <a:endParaRPr lang="es-MX" sz="2800" kern="1200" dirty="0"/>
        </a:p>
      </dsp:txBody>
      <dsp:txXfrm>
        <a:off x="1612329" y="2789814"/>
        <a:ext cx="4494704" cy="699472"/>
      </dsp:txXfrm>
    </dsp:sp>
    <dsp:sp modelId="{00900C05-905E-4FE2-9F07-7069246DDC99}">
      <dsp:nvSpPr>
        <dsp:cNvPr id="0" name=""/>
        <dsp:cNvSpPr/>
      </dsp:nvSpPr>
      <dsp:spPr>
        <a:xfrm>
          <a:off x="1612329" y="3664155"/>
          <a:ext cx="5247110" cy="699472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Control de condiciones sanitarias</a:t>
          </a:r>
          <a:endParaRPr lang="es-MX" sz="2400" kern="1200" dirty="0"/>
        </a:p>
      </dsp:txBody>
      <dsp:txXfrm>
        <a:off x="1612329" y="3664155"/>
        <a:ext cx="5247110" cy="69947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0CE6-BCCB-4CE5-B4E3-939045D000CE}">
      <dsp:nvSpPr>
        <dsp:cNvPr id="0" name=""/>
        <dsp:cNvSpPr/>
      </dsp:nvSpPr>
      <dsp:spPr>
        <a:xfrm>
          <a:off x="0" y="0"/>
          <a:ext cx="7080448" cy="1344081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solidFill>
                <a:schemeClr val="tx1"/>
              </a:solidFill>
            </a:rPr>
            <a:t>ORIENTACIÓN </a:t>
          </a:r>
        </a:p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solidFill>
                <a:schemeClr val="tx1"/>
              </a:solidFill>
            </a:rPr>
            <a:t>ENFERMEDAD</a:t>
          </a:r>
          <a:endParaRPr lang="es-MX" sz="3600" kern="1200" dirty="0">
            <a:solidFill>
              <a:schemeClr val="tx1"/>
            </a:solidFill>
          </a:endParaRPr>
        </a:p>
      </dsp:txBody>
      <dsp:txXfrm>
        <a:off x="0" y="0"/>
        <a:ext cx="7080448" cy="1344081"/>
      </dsp:txXfrm>
    </dsp:sp>
    <dsp:sp modelId="{5D5BD0E8-474E-4067-95C3-C17A038E4A50}">
      <dsp:nvSpPr>
        <dsp:cNvPr id="0" name=""/>
        <dsp:cNvSpPr/>
      </dsp:nvSpPr>
      <dsp:spPr>
        <a:xfrm>
          <a:off x="864" y="1344081"/>
          <a:ext cx="1415743" cy="282257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Las enfermedades físicas son consideradas como una realidad independiente del entorno, de la sociedad y de la cultura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864" y="1344081"/>
        <a:ext cx="1415743" cy="2822571"/>
      </dsp:txXfrm>
    </dsp:sp>
    <dsp:sp modelId="{48FA7B29-E200-47CD-A713-8C02DC0360B3}">
      <dsp:nvSpPr>
        <dsp:cNvPr id="0" name=""/>
        <dsp:cNvSpPr/>
      </dsp:nvSpPr>
      <dsp:spPr>
        <a:xfrm>
          <a:off x="1416608" y="1344081"/>
          <a:ext cx="1415743" cy="282257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La salud es concebida como la ausencia de enfermedad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416608" y="1344081"/>
        <a:ext cx="1415743" cy="2822571"/>
      </dsp:txXfrm>
    </dsp:sp>
    <dsp:sp modelId="{B557E7EE-A42B-48FE-ABC5-91B0970986F6}">
      <dsp:nvSpPr>
        <dsp:cNvPr id="0" name=""/>
        <dsp:cNvSpPr/>
      </dsp:nvSpPr>
      <dsp:spPr>
        <a:xfrm>
          <a:off x="2832352" y="1344081"/>
          <a:ext cx="1415743" cy="282257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El origen de la enfermedad se reduce a una causa única</a:t>
          </a:r>
          <a:r>
            <a:rPr lang="es-MX" sz="2000" kern="1200" dirty="0" smtClean="0"/>
            <a:t>. 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2832352" y="1344081"/>
        <a:ext cx="1415743" cy="2822571"/>
      </dsp:txXfrm>
    </dsp:sp>
    <dsp:sp modelId="{209044F1-D365-457D-8144-E6F3E5E2793B}">
      <dsp:nvSpPr>
        <dsp:cNvPr id="0" name=""/>
        <dsp:cNvSpPr/>
      </dsp:nvSpPr>
      <dsp:spPr>
        <a:xfrm>
          <a:off x="4248095" y="1344081"/>
          <a:ext cx="1415743" cy="282257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El factor causal orienta al tratamiento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4248095" y="1344081"/>
        <a:ext cx="1415743" cy="2822571"/>
      </dsp:txXfrm>
    </dsp:sp>
    <dsp:sp modelId="{8CE3EEE4-7735-410B-83AC-DAB5D8B40738}">
      <dsp:nvSpPr>
        <dsp:cNvPr id="0" name=""/>
        <dsp:cNvSpPr/>
      </dsp:nvSpPr>
      <dsp:spPr>
        <a:xfrm>
          <a:off x="5663839" y="1344081"/>
          <a:ext cx="1415743" cy="282257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Se dejan de lado los demás factores personales o ambientales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663839" y="1344081"/>
        <a:ext cx="1415743" cy="2822571"/>
      </dsp:txXfrm>
    </dsp:sp>
    <dsp:sp modelId="{CF004DC6-241C-40F7-BDF0-EA50C5DBA2F9}">
      <dsp:nvSpPr>
        <dsp:cNvPr id="0" name=""/>
        <dsp:cNvSpPr/>
      </dsp:nvSpPr>
      <dsp:spPr>
        <a:xfrm>
          <a:off x="0" y="4166652"/>
          <a:ext cx="7080448" cy="313619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CA03C-D9EE-4D15-B38B-B6274623A051}">
      <dsp:nvSpPr>
        <dsp:cNvPr id="0" name=""/>
        <dsp:cNvSpPr/>
      </dsp:nvSpPr>
      <dsp:spPr>
        <a:xfrm>
          <a:off x="1995072" y="2470584"/>
          <a:ext cx="1831509" cy="1609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5754" y="0"/>
              </a:lnTo>
              <a:lnTo>
                <a:pt x="915754" y="1609478"/>
              </a:lnTo>
              <a:lnTo>
                <a:pt x="1831509" y="1609478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849872" y="3214368"/>
        <a:ext cx="121910" cy="121910"/>
      </dsp:txXfrm>
    </dsp:sp>
    <dsp:sp modelId="{AEA4F664-9D51-4849-9325-F485B783CCBD}">
      <dsp:nvSpPr>
        <dsp:cNvPr id="0" name=""/>
        <dsp:cNvSpPr/>
      </dsp:nvSpPr>
      <dsp:spPr>
        <a:xfrm>
          <a:off x="1995072" y="1801565"/>
          <a:ext cx="819547" cy="669018"/>
        </a:xfrm>
        <a:custGeom>
          <a:avLst/>
          <a:gdLst/>
          <a:ahLst/>
          <a:cxnLst/>
          <a:rect l="0" t="0" r="0" b="0"/>
          <a:pathLst>
            <a:path>
              <a:moveTo>
                <a:pt x="0" y="669018"/>
              </a:moveTo>
              <a:lnTo>
                <a:pt x="409773" y="669018"/>
              </a:lnTo>
              <a:lnTo>
                <a:pt x="409773" y="0"/>
              </a:lnTo>
              <a:lnTo>
                <a:pt x="819547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378398" y="2109626"/>
        <a:ext cx="52897" cy="52897"/>
      </dsp:txXfrm>
    </dsp:sp>
    <dsp:sp modelId="{4687666C-4C6E-47F2-93A2-204F3BA10611}">
      <dsp:nvSpPr>
        <dsp:cNvPr id="0" name=""/>
        <dsp:cNvSpPr/>
      </dsp:nvSpPr>
      <dsp:spPr>
        <a:xfrm rot="16200000">
          <a:off x="-1022637" y="1563419"/>
          <a:ext cx="4221091" cy="1814329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735" tIns="38735" rIns="38735" bIns="3873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100" kern="1200" dirty="0" smtClean="0"/>
            <a:t>Disciplina profesional</a:t>
          </a:r>
          <a:endParaRPr lang="es-MX" sz="6100" kern="1200" dirty="0"/>
        </a:p>
      </dsp:txBody>
      <dsp:txXfrm>
        <a:off x="-1022637" y="1563419"/>
        <a:ext cx="4221091" cy="1814329"/>
      </dsp:txXfrm>
    </dsp:sp>
    <dsp:sp modelId="{51C2DA5C-EFA6-4E1A-AA0C-6F6005BBFEA0}">
      <dsp:nvSpPr>
        <dsp:cNvPr id="0" name=""/>
        <dsp:cNvSpPr/>
      </dsp:nvSpPr>
      <dsp:spPr>
        <a:xfrm>
          <a:off x="2814620" y="1284405"/>
          <a:ext cx="3854805" cy="1034318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Enfermería  (</a:t>
          </a:r>
          <a:r>
            <a:rPr lang="es-MX" sz="2100" kern="1200" dirty="0" err="1" smtClean="0"/>
            <a:t>Metateóricas</a:t>
          </a:r>
          <a:r>
            <a:rPr lang="es-MX" sz="2100" kern="1200" dirty="0" smtClean="0"/>
            <a:t>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Medicina</a:t>
          </a:r>
          <a:endParaRPr lang="es-MX" sz="2100" kern="1200" dirty="0"/>
        </a:p>
      </dsp:txBody>
      <dsp:txXfrm>
        <a:off x="2814620" y="1284405"/>
        <a:ext cx="3854805" cy="1034318"/>
      </dsp:txXfrm>
    </dsp:sp>
    <dsp:sp modelId="{D97715F2-7A17-4FA4-93AE-36BBA1EC80A3}">
      <dsp:nvSpPr>
        <dsp:cNvPr id="0" name=""/>
        <dsp:cNvSpPr/>
      </dsp:nvSpPr>
      <dsp:spPr>
        <a:xfrm>
          <a:off x="3826582" y="3528396"/>
          <a:ext cx="3998178" cy="1103331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Objetivo: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Desarrollar conocimientos para definir y guiar la práctica</a:t>
          </a:r>
          <a:endParaRPr lang="es-MX" sz="2100" kern="1200" dirty="0"/>
        </a:p>
      </dsp:txBody>
      <dsp:txXfrm>
        <a:off x="3826582" y="3528396"/>
        <a:ext cx="3998178" cy="11033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4F27F-E542-4174-B64F-ECC1C36A0C81}">
      <dsp:nvSpPr>
        <dsp:cNvPr id="0" name=""/>
        <dsp:cNvSpPr/>
      </dsp:nvSpPr>
      <dsp:spPr>
        <a:xfrm>
          <a:off x="0" y="0"/>
          <a:ext cx="6096000" cy="1219200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Disciplina Enfermería</a:t>
          </a:r>
          <a:endParaRPr lang="es-MX" sz="5200" kern="1200" dirty="0"/>
        </a:p>
      </dsp:txBody>
      <dsp:txXfrm>
        <a:off x="0" y="0"/>
        <a:ext cx="6096000" cy="1219200"/>
      </dsp:txXfrm>
    </dsp:sp>
    <dsp:sp modelId="{158DBCD2-F2F0-4541-AB09-696509A7F321}">
      <dsp:nvSpPr>
        <dsp:cNvPr id="0" name=""/>
        <dsp:cNvSpPr/>
      </dsp:nvSpPr>
      <dsp:spPr>
        <a:xfrm>
          <a:off x="0" y="1219200"/>
          <a:ext cx="1523999" cy="256032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parajita" pitchFamily="34" charset="0"/>
              <a:cs typeface="Aparajita" pitchFamily="34" charset="0"/>
            </a:rPr>
            <a:t>Data desde los años </a:t>
          </a:r>
          <a:r>
            <a:rPr lang="es-MX" sz="2000" b="1" kern="1200" dirty="0" smtClean="0">
              <a:latin typeface="Aparajita" pitchFamily="34" charset="0"/>
              <a:cs typeface="Aparajita" pitchFamily="34" charset="0"/>
            </a:rPr>
            <a:t>1850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latin typeface="Aparajita" pitchFamily="34" charset="0"/>
            <a:cs typeface="Aparajita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>
            <a:latin typeface="Aparajita" pitchFamily="34" charset="0"/>
            <a:cs typeface="Aparajita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parajita" pitchFamily="34" charset="0"/>
              <a:cs typeface="Aparajita" pitchFamily="34" charset="0"/>
            </a:rPr>
            <a:t>, </a:t>
          </a:r>
          <a:endParaRPr lang="es-MX" sz="2000" kern="1200" dirty="0"/>
        </a:p>
      </dsp:txBody>
      <dsp:txXfrm>
        <a:off x="0" y="1219200"/>
        <a:ext cx="1523999" cy="2560320"/>
      </dsp:txXfrm>
    </dsp:sp>
    <dsp:sp modelId="{EAEF6A1A-2A57-4374-B0CB-07948A381659}">
      <dsp:nvSpPr>
        <dsp:cNvPr id="0" name=""/>
        <dsp:cNvSpPr/>
      </dsp:nvSpPr>
      <dsp:spPr>
        <a:xfrm>
          <a:off x="1523999" y="1219200"/>
          <a:ext cx="1523999" cy="2560320"/>
        </a:xfrm>
        <a:prstGeom prst="rect">
          <a:avLst/>
        </a:prstGeom>
        <a:gradFill rotWithShape="0">
          <a:gsLst>
            <a:gs pos="0">
              <a:schemeClr val="accent5">
                <a:hueOff val="-612379"/>
                <a:satOff val="90"/>
                <a:lumOff val="-2157"/>
                <a:alphaOff val="0"/>
                <a:tint val="50000"/>
                <a:satMod val="300000"/>
              </a:schemeClr>
            </a:gs>
            <a:gs pos="35000">
              <a:schemeClr val="accent5">
                <a:hueOff val="-612379"/>
                <a:satOff val="90"/>
                <a:lumOff val="-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612379"/>
                <a:satOff val="90"/>
                <a:lumOff val="-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parajita" pitchFamily="34" charset="0"/>
              <a:cs typeface="Aparajita" pitchFamily="34" charset="0"/>
            </a:rPr>
            <a:t>Afectada por los momentos históricos, políticos, sociales, culturales y económicos </a:t>
          </a:r>
          <a:endParaRPr lang="es-MX" sz="2000" kern="1200" dirty="0"/>
        </a:p>
      </dsp:txBody>
      <dsp:txXfrm>
        <a:off x="1523999" y="1219200"/>
        <a:ext cx="1523999" cy="2560320"/>
      </dsp:txXfrm>
    </dsp:sp>
    <dsp:sp modelId="{CBF3ED60-10E1-46E5-90CD-0C11F1063661}">
      <dsp:nvSpPr>
        <dsp:cNvPr id="0" name=""/>
        <dsp:cNvSpPr/>
      </dsp:nvSpPr>
      <dsp:spPr>
        <a:xfrm>
          <a:off x="3047999" y="1219200"/>
          <a:ext cx="1523999" cy="2560320"/>
        </a:xfrm>
        <a:prstGeom prst="rect">
          <a:avLst/>
        </a:prstGeom>
        <a:gradFill rotWithShape="0">
          <a:gsLst>
            <a:gs pos="0">
              <a:schemeClr val="accent5">
                <a:hueOff val="-1224758"/>
                <a:satOff val="180"/>
                <a:lumOff val="-4314"/>
                <a:alphaOff val="0"/>
                <a:tint val="50000"/>
                <a:satMod val="300000"/>
              </a:schemeClr>
            </a:gs>
            <a:gs pos="35000">
              <a:schemeClr val="accent5">
                <a:hueOff val="-1224758"/>
                <a:satOff val="180"/>
                <a:lumOff val="-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1224758"/>
                <a:satOff val="180"/>
                <a:lumOff val="-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err="1" smtClean="0"/>
            <a:t>Metateóricas</a:t>
          </a:r>
          <a:r>
            <a:rPr lang="es-MX" sz="2000" kern="1200" dirty="0" smtClean="0"/>
            <a:t> precisan su área de intervención</a:t>
          </a:r>
          <a:endParaRPr lang="es-MX" sz="2000" kern="1200" dirty="0"/>
        </a:p>
      </dsp:txBody>
      <dsp:txXfrm>
        <a:off x="3047999" y="1219200"/>
        <a:ext cx="1523999" cy="2560320"/>
      </dsp:txXfrm>
    </dsp:sp>
    <dsp:sp modelId="{937F4163-41A6-478A-B667-D8CAE7200418}">
      <dsp:nvSpPr>
        <dsp:cNvPr id="0" name=""/>
        <dsp:cNvSpPr/>
      </dsp:nvSpPr>
      <dsp:spPr>
        <a:xfrm>
          <a:off x="4572000" y="1219200"/>
          <a:ext cx="1523999" cy="2560320"/>
        </a:xfrm>
        <a:prstGeom prst="rect">
          <a:avLst/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tint val="50000"/>
                <a:satMod val="300000"/>
              </a:schemeClr>
            </a:gs>
            <a:gs pos="35000">
              <a:schemeClr val="accent5">
                <a:hueOff val="-1837137"/>
                <a:satOff val="270"/>
                <a:lumOff val="-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Aplican corrientes pedagógicas acorde a la época</a:t>
          </a:r>
          <a:endParaRPr lang="es-MX" sz="2000" kern="1200" dirty="0"/>
        </a:p>
      </dsp:txBody>
      <dsp:txXfrm>
        <a:off x="4572000" y="1219200"/>
        <a:ext cx="1523999" cy="2560320"/>
      </dsp:txXfrm>
    </dsp:sp>
    <dsp:sp modelId="{282BF57F-7620-4277-8493-D75C1F4D5213}">
      <dsp:nvSpPr>
        <dsp:cNvPr id="0" name=""/>
        <dsp:cNvSpPr/>
      </dsp:nvSpPr>
      <dsp:spPr>
        <a:xfrm>
          <a:off x="0" y="3779520"/>
          <a:ext cx="6096000" cy="284480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5964AC-47B5-4DDE-8A7F-F4A49C1B7750}">
      <dsp:nvSpPr>
        <dsp:cNvPr id="0" name=""/>
        <dsp:cNvSpPr/>
      </dsp:nvSpPr>
      <dsp:spPr>
        <a:xfrm>
          <a:off x="1269130" y="2311862"/>
          <a:ext cx="457229" cy="2330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8614" y="0"/>
              </a:lnTo>
              <a:lnTo>
                <a:pt x="228614" y="2330722"/>
              </a:lnTo>
              <a:lnTo>
                <a:pt x="457229" y="2330722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438367" y="3417844"/>
        <a:ext cx="118757" cy="118757"/>
      </dsp:txXfrm>
    </dsp:sp>
    <dsp:sp modelId="{1D7933BC-2DB6-461E-AC94-5D523B11A9B5}">
      <dsp:nvSpPr>
        <dsp:cNvPr id="0" name=""/>
        <dsp:cNvSpPr/>
      </dsp:nvSpPr>
      <dsp:spPr>
        <a:xfrm>
          <a:off x="1269130" y="2311862"/>
          <a:ext cx="889684" cy="973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4842" y="0"/>
              </a:lnTo>
              <a:lnTo>
                <a:pt x="444842" y="973944"/>
              </a:lnTo>
              <a:lnTo>
                <a:pt x="889684" y="973944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80994" y="2765856"/>
        <a:ext cx="65956" cy="65956"/>
      </dsp:txXfrm>
    </dsp:sp>
    <dsp:sp modelId="{0582AD1C-4D00-4758-9609-C83019C8E081}">
      <dsp:nvSpPr>
        <dsp:cNvPr id="0" name=""/>
        <dsp:cNvSpPr/>
      </dsp:nvSpPr>
      <dsp:spPr>
        <a:xfrm>
          <a:off x="1269130" y="1992426"/>
          <a:ext cx="1469622" cy="319435"/>
        </a:xfrm>
        <a:custGeom>
          <a:avLst/>
          <a:gdLst/>
          <a:ahLst/>
          <a:cxnLst/>
          <a:rect l="0" t="0" r="0" b="0"/>
          <a:pathLst>
            <a:path>
              <a:moveTo>
                <a:pt x="0" y="319435"/>
              </a:moveTo>
              <a:lnTo>
                <a:pt x="734811" y="319435"/>
              </a:lnTo>
              <a:lnTo>
                <a:pt x="734811" y="0"/>
              </a:lnTo>
              <a:lnTo>
                <a:pt x="1469622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966343" y="2114545"/>
        <a:ext cx="75196" cy="75196"/>
      </dsp:txXfrm>
    </dsp:sp>
    <dsp:sp modelId="{14186A68-B923-4F6A-A77C-F5E97140D950}">
      <dsp:nvSpPr>
        <dsp:cNvPr id="0" name=""/>
        <dsp:cNvSpPr/>
      </dsp:nvSpPr>
      <dsp:spPr>
        <a:xfrm>
          <a:off x="1269130" y="613157"/>
          <a:ext cx="2331259" cy="1698704"/>
        </a:xfrm>
        <a:custGeom>
          <a:avLst/>
          <a:gdLst/>
          <a:ahLst/>
          <a:cxnLst/>
          <a:rect l="0" t="0" r="0" b="0"/>
          <a:pathLst>
            <a:path>
              <a:moveTo>
                <a:pt x="0" y="1698704"/>
              </a:moveTo>
              <a:lnTo>
                <a:pt x="1165629" y="1698704"/>
              </a:lnTo>
              <a:lnTo>
                <a:pt x="1165629" y="0"/>
              </a:lnTo>
              <a:lnTo>
                <a:pt x="2331259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2362648" y="1390397"/>
        <a:ext cx="144225" cy="144225"/>
      </dsp:txXfrm>
    </dsp:sp>
    <dsp:sp modelId="{B2672A93-AB09-4E31-AEF3-7ACEED00EB19}">
      <dsp:nvSpPr>
        <dsp:cNvPr id="0" name=""/>
        <dsp:cNvSpPr/>
      </dsp:nvSpPr>
      <dsp:spPr>
        <a:xfrm rot="16200000">
          <a:off x="-1220965" y="1687908"/>
          <a:ext cx="3732284" cy="1247907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Conceptos PARADIGMA</a:t>
          </a:r>
          <a:endParaRPr lang="es-MX" sz="4100" kern="1200" dirty="0"/>
        </a:p>
      </dsp:txBody>
      <dsp:txXfrm>
        <a:off x="-1220965" y="1687908"/>
        <a:ext cx="3732284" cy="1247907"/>
      </dsp:txXfrm>
    </dsp:sp>
    <dsp:sp modelId="{A3D0E58E-C856-4C03-9842-34EA047D8D3C}">
      <dsp:nvSpPr>
        <dsp:cNvPr id="0" name=""/>
        <dsp:cNvSpPr/>
      </dsp:nvSpPr>
      <dsp:spPr>
        <a:xfrm>
          <a:off x="3600390" y="13247"/>
          <a:ext cx="3415182" cy="1199820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Declaración que identifica un fenómeno relevante para dicha disciplina</a:t>
          </a:r>
          <a:r>
            <a:rPr lang="es-MX" sz="13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.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3600390" y="13247"/>
        <a:ext cx="3415182" cy="1199820"/>
      </dsp:txXfrm>
    </dsp:sp>
    <dsp:sp modelId="{64788BD1-6A24-4DD8-A13A-81F356754657}">
      <dsp:nvSpPr>
        <dsp:cNvPr id="0" name=""/>
        <dsp:cNvSpPr/>
      </dsp:nvSpPr>
      <dsp:spPr>
        <a:xfrm>
          <a:off x="2738753" y="1433044"/>
          <a:ext cx="3600606" cy="1118764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Elemento transitorio y estratégico para la formación de la teoría</a:t>
          </a:r>
          <a:r>
            <a:rPr lang="es-MX" sz="13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.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2738753" y="1433044"/>
        <a:ext cx="3600606" cy="1118764"/>
      </dsp:txXfrm>
    </dsp:sp>
    <dsp:sp modelId="{DB496742-1FA8-4AEA-946C-536073283B42}">
      <dsp:nvSpPr>
        <dsp:cNvPr id="0" name=""/>
        <dsp:cNvSpPr/>
      </dsp:nvSpPr>
      <dsp:spPr>
        <a:xfrm>
          <a:off x="2158814" y="2752229"/>
          <a:ext cx="3831585" cy="1067154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Corriente de pensamiento, manera de ver o comprender el mundo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2158814" y="2752229"/>
        <a:ext cx="3831585" cy="1067154"/>
      </dsp:txXfrm>
    </dsp:sp>
    <dsp:sp modelId="{E4B27DDA-10DD-4D7F-897D-9B56F2B50D5E}">
      <dsp:nvSpPr>
        <dsp:cNvPr id="0" name=""/>
        <dsp:cNvSpPr/>
      </dsp:nvSpPr>
      <dsp:spPr>
        <a:xfrm>
          <a:off x="1726360" y="4085014"/>
          <a:ext cx="3578839" cy="1115139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</a:rPr>
            <a:t>Orienta el pensamiento a la búsqueda de un factor causal responsable de la enfermedad</a:t>
          </a:r>
          <a:endParaRPr lang="es-MX" sz="2100" b="1" kern="1200" dirty="0">
            <a:solidFill>
              <a:schemeClr val="tx1"/>
            </a:solidFill>
          </a:endParaRPr>
        </a:p>
      </dsp:txBody>
      <dsp:txXfrm>
        <a:off x="1726360" y="4085014"/>
        <a:ext cx="3578839" cy="11151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2701C-4651-456A-8CC5-F7A8B9C67624}">
      <dsp:nvSpPr>
        <dsp:cNvPr id="0" name=""/>
        <dsp:cNvSpPr/>
      </dsp:nvSpPr>
      <dsp:spPr>
        <a:xfrm>
          <a:off x="771304" y="102040"/>
          <a:ext cx="4538915" cy="4538915"/>
        </a:xfrm>
        <a:prstGeom prst="circularArrow">
          <a:avLst>
            <a:gd name="adj1" fmla="val 5544"/>
            <a:gd name="adj2" fmla="val 330680"/>
            <a:gd name="adj3" fmla="val 13805688"/>
            <a:gd name="adj4" fmla="val 17367877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808586-0BD6-4BB5-BFB5-D242D92AACD4}">
      <dsp:nvSpPr>
        <dsp:cNvPr id="0" name=""/>
        <dsp:cNvSpPr/>
      </dsp:nvSpPr>
      <dsp:spPr>
        <a:xfrm>
          <a:off x="1991731" y="128937"/>
          <a:ext cx="2098060" cy="10490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ORIENTACIONES GENERALES DE LA DISCIPLINA ENFERMERA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042940" y="180146"/>
        <a:ext cx="1995642" cy="946612"/>
      </dsp:txXfrm>
    </dsp:sp>
    <dsp:sp modelId="{E896C213-FC8C-456E-9F1E-17CFDC2659C1}">
      <dsp:nvSpPr>
        <dsp:cNvPr id="0" name=""/>
        <dsp:cNvSpPr/>
      </dsp:nvSpPr>
      <dsp:spPr>
        <a:xfrm>
          <a:off x="3726526" y="1569106"/>
          <a:ext cx="2098060" cy="1049030"/>
        </a:xfrm>
        <a:prstGeom prst="roundRect">
          <a:avLst/>
        </a:prstGeom>
        <a:solidFill>
          <a:schemeClr val="accent5">
            <a:hueOff val="-459284"/>
            <a:satOff val="68"/>
            <a:lumOff val="-16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ENFERMEDAD</a:t>
          </a:r>
          <a:endParaRPr lang="es-MX" sz="1600" kern="1200" dirty="0"/>
        </a:p>
      </dsp:txBody>
      <dsp:txXfrm>
        <a:off x="3777735" y="1620315"/>
        <a:ext cx="1995642" cy="946612"/>
      </dsp:txXfrm>
    </dsp:sp>
    <dsp:sp modelId="{848033BC-F342-4DC0-85CD-DF77A6F48303}">
      <dsp:nvSpPr>
        <dsp:cNvPr id="0" name=""/>
        <dsp:cNvSpPr/>
      </dsp:nvSpPr>
      <dsp:spPr>
        <a:xfrm>
          <a:off x="2976001" y="3441307"/>
          <a:ext cx="2098060" cy="1049030"/>
        </a:xfrm>
        <a:prstGeom prst="roundRect">
          <a:avLst/>
        </a:prstGeom>
        <a:solidFill>
          <a:schemeClr val="accent5">
            <a:hueOff val="-918568"/>
            <a:satOff val="135"/>
            <a:lumOff val="-3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SALUD PÚBLICA</a:t>
          </a:r>
          <a:endParaRPr lang="es-MX" sz="1600" kern="1200" dirty="0"/>
        </a:p>
      </dsp:txBody>
      <dsp:txXfrm>
        <a:off x="3027210" y="3492516"/>
        <a:ext cx="1995642" cy="946612"/>
      </dsp:txXfrm>
    </dsp:sp>
    <dsp:sp modelId="{42AA914F-8A03-441C-A7E2-7AFB2189902F}">
      <dsp:nvSpPr>
        <dsp:cNvPr id="0" name=""/>
        <dsp:cNvSpPr/>
      </dsp:nvSpPr>
      <dsp:spPr>
        <a:xfrm>
          <a:off x="455712" y="3441320"/>
          <a:ext cx="2098060" cy="1049030"/>
        </a:xfrm>
        <a:prstGeom prst="roundRect">
          <a:avLst/>
        </a:prstGeom>
        <a:solidFill>
          <a:schemeClr val="accent5">
            <a:hueOff val="-1377853"/>
            <a:satOff val="203"/>
            <a:lumOff val="-48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PERSONA</a:t>
          </a:r>
          <a:endParaRPr lang="es-MX" sz="1600" kern="1200" dirty="0"/>
        </a:p>
      </dsp:txBody>
      <dsp:txXfrm>
        <a:off x="506921" y="3492529"/>
        <a:ext cx="1995642" cy="946612"/>
      </dsp:txXfrm>
    </dsp:sp>
    <dsp:sp modelId="{08E9FC4C-932C-42A2-B0EF-55CC4F73FAFE}">
      <dsp:nvSpPr>
        <dsp:cNvPr id="0" name=""/>
        <dsp:cNvSpPr/>
      </dsp:nvSpPr>
      <dsp:spPr>
        <a:xfrm>
          <a:off x="0" y="1623533"/>
          <a:ext cx="2098060" cy="1049030"/>
        </a:xfrm>
        <a:prstGeom prst="roundRect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APERTURA SOBRE EL  MUNDO</a:t>
          </a:r>
          <a:endParaRPr lang="es-MX" sz="1600" kern="1200" dirty="0"/>
        </a:p>
      </dsp:txBody>
      <dsp:txXfrm>
        <a:off x="51209" y="1674742"/>
        <a:ext cx="1995642" cy="9466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AEE178-57BB-47C3-AAE4-48E150A668B1}">
      <dsp:nvSpPr>
        <dsp:cNvPr id="0" name=""/>
        <dsp:cNvSpPr/>
      </dsp:nvSpPr>
      <dsp:spPr>
        <a:xfrm>
          <a:off x="2154263" y="112313"/>
          <a:ext cx="2471378" cy="93857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PARADIGMA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CLASIFICACIÓN 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2181753" y="139803"/>
        <a:ext cx="2416398" cy="883594"/>
      </dsp:txXfrm>
    </dsp:sp>
    <dsp:sp modelId="{61255661-5C79-4176-AE8E-9FA51A9CC47A}">
      <dsp:nvSpPr>
        <dsp:cNvPr id="0" name=""/>
        <dsp:cNvSpPr/>
      </dsp:nvSpPr>
      <dsp:spPr>
        <a:xfrm rot="2191070">
          <a:off x="4026265" y="1295222"/>
          <a:ext cx="1098581" cy="32850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124815" y="1360922"/>
        <a:ext cx="901481" cy="197101"/>
      </dsp:txXfrm>
    </dsp:sp>
    <dsp:sp modelId="{719E53A9-24A6-4D27-9B7A-A1BF1873120D}">
      <dsp:nvSpPr>
        <dsp:cNvPr id="0" name=""/>
        <dsp:cNvSpPr/>
      </dsp:nvSpPr>
      <dsp:spPr>
        <a:xfrm>
          <a:off x="4459166" y="1868058"/>
          <a:ext cx="2021557" cy="507318"/>
        </a:xfrm>
        <a:prstGeom prst="roundRect">
          <a:avLst>
            <a:gd name="adj" fmla="val 10000"/>
          </a:avLst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Categorización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4474025" y="1882917"/>
        <a:ext cx="1991839" cy="477600"/>
      </dsp:txXfrm>
    </dsp:sp>
    <dsp:sp modelId="{9FDDD884-458A-468E-8FDA-A65C98527445}">
      <dsp:nvSpPr>
        <dsp:cNvPr id="0" name=""/>
        <dsp:cNvSpPr/>
      </dsp:nvSpPr>
      <dsp:spPr>
        <a:xfrm rot="8109193">
          <a:off x="3878492" y="2994069"/>
          <a:ext cx="1098581" cy="32850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3977042" y="3059769"/>
        <a:ext cx="901481" cy="197101"/>
      </dsp:txXfrm>
    </dsp:sp>
    <dsp:sp modelId="{A9022B40-B6E9-41EF-9894-86C933EA37AD}">
      <dsp:nvSpPr>
        <dsp:cNvPr id="0" name=""/>
        <dsp:cNvSpPr/>
      </dsp:nvSpPr>
      <dsp:spPr>
        <a:xfrm>
          <a:off x="2148368" y="3941264"/>
          <a:ext cx="2483167" cy="498702"/>
        </a:xfrm>
        <a:prstGeom prst="roundRect">
          <a:avLst>
            <a:gd name="adj" fmla="val 10000"/>
          </a:avLst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Integración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162974" y="3955870"/>
        <a:ext cx="2453955" cy="469490"/>
      </dsp:txXfrm>
    </dsp:sp>
    <dsp:sp modelId="{36044AC7-A592-4E05-BF8B-AD32EEBD418A}">
      <dsp:nvSpPr>
        <dsp:cNvPr id="0" name=""/>
        <dsp:cNvSpPr/>
      </dsp:nvSpPr>
      <dsp:spPr>
        <a:xfrm rot="13440168">
          <a:off x="1809071" y="3030072"/>
          <a:ext cx="1098581" cy="32850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1907621" y="3095772"/>
        <a:ext cx="901481" cy="197101"/>
      </dsp:txXfrm>
    </dsp:sp>
    <dsp:sp modelId="{24201769-715D-4AB9-810F-09394D6D4EE0}">
      <dsp:nvSpPr>
        <dsp:cNvPr id="0" name=""/>
        <dsp:cNvSpPr/>
      </dsp:nvSpPr>
      <dsp:spPr>
        <a:xfrm>
          <a:off x="360046" y="1940062"/>
          <a:ext cx="1924527" cy="507318"/>
        </a:xfrm>
        <a:prstGeom prst="roundRect">
          <a:avLst>
            <a:gd name="adj" fmla="val 10000"/>
          </a:avLst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Transformación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374905" y="1954921"/>
        <a:ext cx="1894809" cy="477600"/>
      </dsp:txXfrm>
    </dsp:sp>
    <dsp:sp modelId="{D199DF68-ABDC-4936-9559-BE5CBA90A742}">
      <dsp:nvSpPr>
        <dsp:cNvPr id="0" name=""/>
        <dsp:cNvSpPr/>
      </dsp:nvSpPr>
      <dsp:spPr>
        <a:xfrm rot="19323407">
          <a:off x="1668563" y="1331224"/>
          <a:ext cx="1098581" cy="32850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1767113" y="1396924"/>
        <a:ext cx="901481" cy="1971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2701C-4651-456A-8CC5-F7A8B9C67624}">
      <dsp:nvSpPr>
        <dsp:cNvPr id="0" name=""/>
        <dsp:cNvSpPr/>
      </dsp:nvSpPr>
      <dsp:spPr>
        <a:xfrm>
          <a:off x="1057889" y="70384"/>
          <a:ext cx="4381557" cy="4381557"/>
        </a:xfrm>
        <a:prstGeom prst="circularArrow">
          <a:avLst>
            <a:gd name="adj1" fmla="val 4668"/>
            <a:gd name="adj2" fmla="val 272909"/>
            <a:gd name="adj3" fmla="val 13311573"/>
            <a:gd name="adj4" fmla="val 17712590"/>
            <a:gd name="adj5" fmla="val 484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808586-0BD6-4BB5-BFB5-D242D92AACD4}">
      <dsp:nvSpPr>
        <dsp:cNvPr id="0" name=""/>
        <dsp:cNvSpPr/>
      </dsp:nvSpPr>
      <dsp:spPr>
        <a:xfrm>
          <a:off x="1976697" y="275706"/>
          <a:ext cx="2543941" cy="93006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CUIDADO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2022099" y="321108"/>
        <a:ext cx="2453137" cy="839265"/>
      </dsp:txXfrm>
    </dsp:sp>
    <dsp:sp modelId="{268B0CA0-D113-40D4-B540-E6799DF439CC}">
      <dsp:nvSpPr>
        <dsp:cNvPr id="0" name=""/>
        <dsp:cNvSpPr/>
      </dsp:nvSpPr>
      <dsp:spPr>
        <a:xfrm>
          <a:off x="3734768" y="1875939"/>
          <a:ext cx="2174340" cy="876143"/>
        </a:xfrm>
        <a:prstGeom prst="roundRect">
          <a:avLst/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PERSONA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3777538" y="1918709"/>
        <a:ext cx="2088800" cy="790603"/>
      </dsp:txXfrm>
    </dsp:sp>
    <dsp:sp modelId="{9BBF28EB-B975-4B36-BFF0-7452F04FC18D}">
      <dsp:nvSpPr>
        <dsp:cNvPr id="0" name=""/>
        <dsp:cNvSpPr/>
      </dsp:nvSpPr>
      <dsp:spPr>
        <a:xfrm>
          <a:off x="2100398" y="3497989"/>
          <a:ext cx="2296539" cy="778583"/>
        </a:xfrm>
        <a:prstGeom prst="roundRect">
          <a:avLst/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SALUD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138405" y="3535996"/>
        <a:ext cx="2220525" cy="702569"/>
      </dsp:txXfrm>
    </dsp:sp>
    <dsp:sp modelId="{E896C213-FC8C-456E-9F1E-17CFDC2659C1}">
      <dsp:nvSpPr>
        <dsp:cNvPr id="0" name=""/>
        <dsp:cNvSpPr/>
      </dsp:nvSpPr>
      <dsp:spPr>
        <a:xfrm>
          <a:off x="560195" y="1843163"/>
          <a:ext cx="2304261" cy="849230"/>
        </a:xfrm>
        <a:prstGeom prst="roundRect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ENTORNO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601651" y="1884619"/>
        <a:ext cx="2221349" cy="7663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2701C-4651-456A-8CC5-F7A8B9C67624}">
      <dsp:nvSpPr>
        <dsp:cNvPr id="0" name=""/>
        <dsp:cNvSpPr/>
      </dsp:nvSpPr>
      <dsp:spPr>
        <a:xfrm>
          <a:off x="656101" y="-32770"/>
          <a:ext cx="4585860" cy="4585860"/>
        </a:xfrm>
        <a:prstGeom prst="circularArrow">
          <a:avLst>
            <a:gd name="adj1" fmla="val 4668"/>
            <a:gd name="adj2" fmla="val 272909"/>
            <a:gd name="adj3" fmla="val 13562092"/>
            <a:gd name="adj4" fmla="val 17553573"/>
            <a:gd name="adj5" fmla="val 484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808586-0BD6-4BB5-BFB5-D242D92AACD4}">
      <dsp:nvSpPr>
        <dsp:cNvPr id="0" name=""/>
        <dsp:cNvSpPr/>
      </dsp:nvSpPr>
      <dsp:spPr>
        <a:xfrm>
          <a:off x="1728198" y="152231"/>
          <a:ext cx="2441667" cy="8607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PRÁCTICA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1770217" y="194250"/>
        <a:ext cx="2357629" cy="776727"/>
      </dsp:txXfrm>
    </dsp:sp>
    <dsp:sp modelId="{268B0CA0-D113-40D4-B540-E6799DF439CC}">
      <dsp:nvSpPr>
        <dsp:cNvPr id="0" name=""/>
        <dsp:cNvSpPr/>
      </dsp:nvSpPr>
      <dsp:spPr>
        <a:xfrm>
          <a:off x="3541097" y="1644173"/>
          <a:ext cx="2543610" cy="964591"/>
        </a:xfrm>
        <a:prstGeom prst="roundRect">
          <a:avLst/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EDUCATIVA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3588184" y="1691260"/>
        <a:ext cx="2449436" cy="870417"/>
      </dsp:txXfrm>
    </dsp:sp>
    <dsp:sp modelId="{9BBF28EB-B975-4B36-BFF0-7452F04FC18D}">
      <dsp:nvSpPr>
        <dsp:cNvPr id="0" name=""/>
        <dsp:cNvSpPr/>
      </dsp:nvSpPr>
      <dsp:spPr>
        <a:xfrm>
          <a:off x="1536616" y="3767759"/>
          <a:ext cx="3270074" cy="637616"/>
        </a:xfrm>
        <a:prstGeom prst="roundRect">
          <a:avLst/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INVESTIGACIÓN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1567742" y="3798885"/>
        <a:ext cx="3207822" cy="575364"/>
      </dsp:txXfrm>
    </dsp:sp>
    <dsp:sp modelId="{E896C213-FC8C-456E-9F1E-17CFDC2659C1}">
      <dsp:nvSpPr>
        <dsp:cNvPr id="0" name=""/>
        <dsp:cNvSpPr/>
      </dsp:nvSpPr>
      <dsp:spPr>
        <a:xfrm>
          <a:off x="74409" y="2154338"/>
          <a:ext cx="2365474" cy="943638"/>
        </a:xfrm>
        <a:prstGeom prst="roundRect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GESTIÓN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120474" y="2200403"/>
        <a:ext cx="2273344" cy="85150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384BF-B394-4CFA-93FD-475055FA7D90}">
      <dsp:nvSpPr>
        <dsp:cNvPr id="0" name=""/>
        <dsp:cNvSpPr/>
      </dsp:nvSpPr>
      <dsp:spPr>
        <a:xfrm>
          <a:off x="2022495" y="2032000"/>
          <a:ext cx="505548" cy="838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774" y="0"/>
              </a:lnTo>
              <a:lnTo>
                <a:pt x="252774" y="838809"/>
              </a:lnTo>
              <a:lnTo>
                <a:pt x="505548" y="838809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50785" y="2426920"/>
        <a:ext cx="48968" cy="48968"/>
      </dsp:txXfrm>
    </dsp:sp>
    <dsp:sp modelId="{14186A68-B923-4F6A-A77C-F5E97140D950}">
      <dsp:nvSpPr>
        <dsp:cNvPr id="0" name=""/>
        <dsp:cNvSpPr/>
      </dsp:nvSpPr>
      <dsp:spPr>
        <a:xfrm>
          <a:off x="2022495" y="1240875"/>
          <a:ext cx="505548" cy="791124"/>
        </a:xfrm>
        <a:custGeom>
          <a:avLst/>
          <a:gdLst/>
          <a:ahLst/>
          <a:cxnLst/>
          <a:rect l="0" t="0" r="0" b="0"/>
          <a:pathLst>
            <a:path>
              <a:moveTo>
                <a:pt x="0" y="791124"/>
              </a:moveTo>
              <a:lnTo>
                <a:pt x="252774" y="791124"/>
              </a:lnTo>
              <a:lnTo>
                <a:pt x="252774" y="0"/>
              </a:lnTo>
              <a:lnTo>
                <a:pt x="505548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51798" y="1612966"/>
        <a:ext cx="46942" cy="46942"/>
      </dsp:txXfrm>
    </dsp:sp>
    <dsp:sp modelId="{B2672A93-AB09-4E31-AEF3-7ACEED00EB19}">
      <dsp:nvSpPr>
        <dsp:cNvPr id="0" name=""/>
        <dsp:cNvSpPr/>
      </dsp:nvSpPr>
      <dsp:spPr>
        <a:xfrm rot="16200000">
          <a:off x="-644916" y="1392620"/>
          <a:ext cx="4056066" cy="1278759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PARADIGMA CATEGORIZACIÓN</a:t>
          </a:r>
          <a:endParaRPr lang="es-MX" sz="4200" kern="1200" dirty="0"/>
        </a:p>
      </dsp:txBody>
      <dsp:txXfrm>
        <a:off x="-644916" y="1392620"/>
        <a:ext cx="4056066" cy="1278759"/>
      </dsp:txXfrm>
    </dsp:sp>
    <dsp:sp modelId="{A3D0E58E-C856-4C03-9842-34EA047D8D3C}">
      <dsp:nvSpPr>
        <dsp:cNvPr id="0" name=""/>
        <dsp:cNvSpPr/>
      </dsp:nvSpPr>
      <dsp:spPr>
        <a:xfrm>
          <a:off x="2528044" y="498397"/>
          <a:ext cx="2824219" cy="1484955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Orientación a la Salud Pública</a:t>
          </a:r>
          <a:r>
            <a:rPr lang="es-MX" sz="13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.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2528044" y="498397"/>
        <a:ext cx="2824219" cy="1484955"/>
      </dsp:txXfrm>
    </dsp:sp>
    <dsp:sp modelId="{CB915BB8-790E-45BF-9B9E-46AC22990EE2}">
      <dsp:nvSpPr>
        <dsp:cNvPr id="0" name=""/>
        <dsp:cNvSpPr/>
      </dsp:nvSpPr>
      <dsp:spPr>
        <a:xfrm>
          <a:off x="2528044" y="2176015"/>
          <a:ext cx="2824219" cy="1389586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Orientación centrada en la enfermedad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2528044" y="2176015"/>
        <a:ext cx="2824219" cy="1389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3B381-161A-45C3-82C3-5070A0BD050C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E1A08-3B6D-44F9-A0E6-65E71346B2D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98247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1476F-E5C5-4DC1-8040-A22913F40199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272EF-6226-4A62-8317-881319281BF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172435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6F703-111B-4591-91CF-BA894DD58AEE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CF3A-DC43-4A70-AB03-69780C5072C3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F6DB-B9B3-4C3D-A9F9-E02190E05C12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F3271-CBA5-4662-8AEF-A099F1A3B3BB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AB11-383A-4424-9772-5C68BCAC0DAE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34E1-B7C9-401A-8CD8-CD87EFDE6001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11DC-28C3-4CF7-BA87-44F91ECB8FB9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9933-32D6-4127-AFB5-37909E38AD76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2479-A59B-4E58-8E50-4ABC51E96870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42706-1B6A-4CAA-9714-CAC19944DE79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A9AC-557F-4B5F-B084-B12F8F19F7C2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DA88A-E073-4DD9-B9C3-E57DCAD46D55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B2182-426D-4E68-8CEE-582D90F9EFA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8.xm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9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1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1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1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emf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12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1.jpeg"/><Relationship Id="rId4" Type="http://schemas.openxmlformats.org/officeDocument/2006/relationships/diagramData" Target="../diagrams/data5.xm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7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83408">
            <a:off x="1393398" y="-501762"/>
            <a:ext cx="6416536" cy="6636127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395536" y="1241348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fornian FB" pitchFamily="18" charset="0"/>
                <a:ea typeface="Times New Roman"/>
                <a:cs typeface="Times New Roman"/>
              </a:rPr>
              <a:t>LICENCIATURA EN ENFERMERÍA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b="1" dirty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b="1" dirty="0" smtClean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fornian FB" pitchFamily="18" charset="0"/>
                <a:ea typeface="Times New Roman"/>
                <a:cs typeface="Times New Roman"/>
              </a:rPr>
              <a:t>UNIDAD DE APRENDIZAJE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fornian FB" pitchFamily="18" charset="0"/>
                <a:ea typeface="Times New Roman"/>
                <a:cs typeface="Times New Roman"/>
              </a:rPr>
              <a:t>MODELOS Y TEORÍAS EN ENFERMERÍA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b="1" dirty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b="1" dirty="0" smtClean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fornian FB" pitchFamily="18" charset="0"/>
                <a:ea typeface="Times New Roman"/>
                <a:cs typeface="Times New Roman"/>
              </a:rPr>
              <a:t>ESCUELAS Y CORRIENTES  DE ENFERMERÍA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b="1" dirty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b="1" dirty="0" smtClean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fornian FB" pitchFamily="18" charset="0"/>
                <a:ea typeface="Times New Roman"/>
                <a:cs typeface="Times New Roman"/>
              </a:rPr>
              <a:t>DRA. EN C.S. PATRICIA CRUZ BELLO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b="1" dirty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fornian FB" pitchFamily="18" charset="0"/>
                <a:ea typeface="Times New Roman"/>
                <a:cs typeface="Times New Roman"/>
              </a:rPr>
              <a:t>2017</a:t>
            </a:r>
            <a:endParaRPr lang="es-MX" sz="2400" b="1" dirty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fornian FB" pitchFamily="18" charset="0"/>
              <a:ea typeface="Times New Roman"/>
              <a:cs typeface="Times New Roman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8845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83408">
            <a:off x="-263772" y="-1106683"/>
            <a:ext cx="7850677" cy="8119348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3" t="21726" r="11100" b="23729"/>
          <a:stretch/>
        </p:blipFill>
        <p:spPr bwMode="auto">
          <a:xfrm>
            <a:off x="1763688" y="1326158"/>
            <a:ext cx="5688632" cy="447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648530" y="764704"/>
            <a:ext cx="1907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 smtClean="0"/>
              <a:t>DEFINICIÓN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78926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sultado de imagen para profesional enfermeria anim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52838"/>
            <a:ext cx="3408313" cy="462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2138668" y="764704"/>
            <a:ext cx="4927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 smtClean="0"/>
              <a:t>FUNCIONES DE LA ENFERMERÍA</a:t>
            </a:r>
            <a:endParaRPr lang="es-MX" sz="2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504017368"/>
              </p:ext>
            </p:extLst>
          </p:nvPr>
        </p:nvGraphicFramePr>
        <p:xfrm>
          <a:off x="35496" y="1613024"/>
          <a:ext cx="643237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4" descr="http://timeofsoftware.com/wp-content/uploads/2017/06/lin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5461662"/>
            <a:ext cx="11017224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5328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ctualidad.radioubrique.com/wp-content/uploads/2015/11/La-salud-p%C3%BAblica-depende-de-los-gobiern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852936"/>
            <a:ext cx="5099092" cy="381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9401102"/>
              </p:ext>
            </p:extLst>
          </p:nvPr>
        </p:nvGraphicFramePr>
        <p:xfrm>
          <a:off x="-413187" y="119675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Picture 4" descr="http://timeofsoftware.com/wp-content/uploads/2017/06/lin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115"/>
            <a:ext cx="11017224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323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blogs.thomsonreuters.com/answerson/wp-content/uploads/sites/3/2016/04/292190705-istockphoto-green-li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" t="4201" r="12993" b="337"/>
          <a:stretch/>
        </p:blipFill>
        <p:spPr bwMode="auto">
          <a:xfrm flipH="1">
            <a:off x="2" y="836712"/>
            <a:ext cx="9180510" cy="60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1259632" y="836712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CORRIENTE CONSERVADORA (LA </a:t>
            </a:r>
            <a:r>
              <a:rPr lang="es-MX" dirty="0" smtClean="0"/>
              <a:t>ESCUELA TRADICIONAL</a:t>
            </a:r>
            <a:r>
              <a:rPr lang="es-MX" dirty="0"/>
              <a:t>), </a:t>
            </a:r>
            <a:endParaRPr lang="es-MX" dirty="0" smtClean="0"/>
          </a:p>
          <a:p>
            <a:pPr algn="ctr"/>
            <a:r>
              <a:rPr lang="es-MX" dirty="0" smtClean="0"/>
              <a:t>PARADIGMA </a:t>
            </a:r>
            <a:r>
              <a:rPr lang="es-MX" dirty="0"/>
              <a:t>DE CATEGORIZACIÓN</a:t>
            </a:r>
            <a:br>
              <a:rPr lang="es-MX" dirty="0"/>
            </a:br>
            <a:r>
              <a:rPr lang="es-MX" dirty="0"/>
              <a:t>Etapa de la práctica: siglo XIX–1938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1524000" y="2060848"/>
            <a:ext cx="6648400" cy="1934765"/>
            <a:chOff x="0" y="0"/>
            <a:chExt cx="6096000" cy="1934765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" name="6 Rectángulo redondeado"/>
            <p:cNvSpPr/>
            <p:nvPr/>
          </p:nvSpPr>
          <p:spPr>
            <a:xfrm>
              <a:off x="0" y="0"/>
              <a:ext cx="6096000" cy="1934765"/>
            </a:xfrm>
            <a:prstGeom prst="roundRect">
              <a:avLst>
                <a:gd name="adj" fmla="val 10000"/>
              </a:avLst>
            </a:prstGeom>
            <a:grpFill/>
            <a:ln w="1905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9" name="8 Rectángulo"/>
            <p:cNvSpPr/>
            <p:nvPr/>
          </p:nvSpPr>
          <p:spPr>
            <a:xfrm>
              <a:off x="1412676" y="0"/>
              <a:ext cx="4683323" cy="193476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just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34"/>
                  </a:solidFill>
                  <a:effectLst/>
                  <a:uLnTx/>
                  <a:uFillTx/>
                  <a:latin typeface="Aparajita" pitchFamily="34" charset="0"/>
                  <a:ea typeface="+mn-ea"/>
                  <a:cs typeface="Aparajita" pitchFamily="34" charset="0"/>
                </a:rPr>
                <a:t>El mundo occidental, a partir del siglo XVIII y comienzos del XIX la Guerra de Crimea en Inglaterra la enseñanza se impartía en momentos de coyuntura: calamidades, epidemias, conflictos militares y campañas sanitarias.</a:t>
              </a:r>
              <a:endParaRPr kumimoji="0" lang="es-MX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parajita" pitchFamily="34" charset="0"/>
                <a:ea typeface="+mn-ea"/>
                <a:cs typeface="Aparajita" pitchFamily="34" charset="0"/>
              </a:endParaRPr>
            </a:p>
          </p:txBody>
        </p:sp>
      </p:grpSp>
      <p:sp>
        <p:nvSpPr>
          <p:cNvPr id="10" name="9 Rectángulo redondeado"/>
          <p:cNvSpPr/>
          <p:nvPr/>
        </p:nvSpPr>
        <p:spPr>
          <a:xfrm>
            <a:off x="1696616" y="2254324"/>
            <a:ext cx="1219200" cy="1547812"/>
          </a:xfrm>
          <a:prstGeom prst="roundRect">
            <a:avLst>
              <a:gd name="adj" fmla="val 10000"/>
            </a:avLst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14 Rectángulo redondeado"/>
          <p:cNvSpPr/>
          <p:nvPr/>
        </p:nvSpPr>
        <p:spPr>
          <a:xfrm>
            <a:off x="1615385" y="4352007"/>
            <a:ext cx="1219200" cy="1547812"/>
          </a:xfrm>
          <a:prstGeom prst="roundRect">
            <a:avLst>
              <a:gd name="adj" fmla="val 1000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17 Rectángulo"/>
          <p:cNvSpPr/>
          <p:nvPr/>
        </p:nvSpPr>
        <p:spPr>
          <a:xfrm>
            <a:off x="3064689" y="4158531"/>
            <a:ext cx="5035704" cy="19347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just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0" i="0" kern="12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Estas escuelas expidieron títulos y diplomas diversos como el de «Enfermeras Visitadoras», «Enfermeras Comadronas», «Enfermeras Parteras» y «Enfermeras Hospitalarias».</a:t>
            </a:r>
            <a:endParaRPr lang="es-MX" sz="2000" b="0" i="0" kern="1200" dirty="0">
              <a:solidFill>
                <a:schemeClr val="tx1"/>
              </a:solidFill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6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blogs.thomsonreuters.com/answerson/wp-content/uploads/sites/3/2016/04/292190705-istockphoto-green-li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" t="4201" r="12993" b="337"/>
          <a:stretch/>
        </p:blipFill>
        <p:spPr bwMode="auto">
          <a:xfrm>
            <a:off x="2" y="836712"/>
            <a:ext cx="9180510" cy="60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008816934"/>
              </p:ext>
            </p:extLst>
          </p:nvPr>
        </p:nvGraphicFramePr>
        <p:xfrm>
          <a:off x="1043608" y="900399"/>
          <a:ext cx="7200800" cy="5696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681193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83408">
            <a:off x="1393398" y="-717786"/>
            <a:ext cx="6416536" cy="6636127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83569" y="2078846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es-MX" sz="2000" dirty="0" smtClean="0">
                <a:latin typeface="Aparajita" pitchFamily="34" charset="0"/>
                <a:cs typeface="Aparajita" pitchFamily="34" charset="0"/>
              </a:rPr>
              <a:t>Es </a:t>
            </a:r>
            <a:r>
              <a:rPr lang="es-MX" sz="2000" dirty="0">
                <a:latin typeface="Aparajita" pitchFamily="34" charset="0"/>
                <a:cs typeface="Aparajita" pitchFamily="34" charset="0"/>
              </a:rPr>
              <a:t>asignado a una unidad de cuidados según las necesidades del trabajo (hacer lo que a los médicos no les gustaba</a:t>
            </a:r>
            <a:r>
              <a:rPr lang="es-MX" sz="2000" dirty="0" smtClean="0">
                <a:latin typeface="Aparajita" pitchFamily="34" charset="0"/>
                <a:cs typeface="Aparajita" pitchFamily="34" charset="0"/>
              </a:rPr>
              <a:t>)</a:t>
            </a:r>
          </a:p>
          <a:p>
            <a:pPr algn="just"/>
            <a:endParaRPr lang="es-MX" sz="2000" dirty="0" smtClean="0">
              <a:latin typeface="Aparajita" pitchFamily="34" charset="0"/>
              <a:cs typeface="Aparajita" pitchFamily="34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s-MX" sz="2000" dirty="0" smtClean="0">
                <a:latin typeface="Aparajita" pitchFamily="34" charset="0"/>
                <a:cs typeface="Aparajita" pitchFamily="34" charset="0"/>
              </a:rPr>
              <a:t>La </a:t>
            </a:r>
            <a:r>
              <a:rPr lang="es-MX" sz="2000" dirty="0">
                <a:latin typeface="Aparajita" pitchFamily="34" charset="0"/>
                <a:cs typeface="Aparajita" pitchFamily="34" charset="0"/>
              </a:rPr>
              <a:t>enseñanza formal de esta disciplina se centra en un contenido orientado hacia los conocimientos </a:t>
            </a:r>
            <a:r>
              <a:rPr lang="es-MX" sz="2000" dirty="0" smtClean="0">
                <a:latin typeface="Aparajita" pitchFamily="34" charset="0"/>
                <a:cs typeface="Aparajita" pitchFamily="34" charset="0"/>
              </a:rPr>
              <a:t>médicos.</a:t>
            </a:r>
          </a:p>
          <a:p>
            <a:pPr algn="just"/>
            <a:endParaRPr lang="es-MX" sz="2000" dirty="0" smtClean="0">
              <a:latin typeface="Aparajita" pitchFamily="34" charset="0"/>
              <a:cs typeface="Aparajita" pitchFamily="34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s-MX" sz="2000" dirty="0" smtClean="0">
                <a:latin typeface="Aparajita" pitchFamily="34" charset="0"/>
                <a:cs typeface="Aparajita" pitchFamily="34" charset="0"/>
              </a:rPr>
              <a:t>El </a:t>
            </a:r>
            <a:r>
              <a:rPr lang="es-MX" sz="2000" dirty="0">
                <a:latin typeface="Aparajita" pitchFamily="34" charset="0"/>
                <a:cs typeface="Aparajita" pitchFamily="34" charset="0"/>
              </a:rPr>
              <a:t>aprendizaje consiste en seguir procedimientos rituales únicos, capacitadas para el orden y la obediencia</a:t>
            </a:r>
            <a:r>
              <a:rPr lang="es-MX" sz="2000" dirty="0" smtClean="0">
                <a:latin typeface="Aparajita" pitchFamily="34" charset="0"/>
                <a:cs typeface="Aparajita" pitchFamily="34" charset="0"/>
              </a:rPr>
              <a:t>.</a:t>
            </a:r>
            <a:endParaRPr lang="es-MX" sz="2000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43609" y="980728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/>
              <a:t>RESPECTO AL ESTUDIANTE DE ENFERMERÍA</a:t>
            </a:r>
          </a:p>
        </p:txBody>
      </p:sp>
    </p:spTree>
    <p:extLst>
      <p:ext uri="{BB962C8B-B14F-4D97-AF65-F5344CB8AC3E}">
        <p14:creationId xmlns:p14="http://schemas.microsoft.com/office/powerpoint/2010/main" val="24681193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blogs.thomsonreuters.com/answerson/wp-content/uploads/sites/3/2016/04/292190705-istockphoto-green-li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" t="4201" r="12993" b="337"/>
          <a:stretch/>
        </p:blipFill>
        <p:spPr bwMode="auto">
          <a:xfrm>
            <a:off x="2" y="836712"/>
            <a:ext cx="9180510" cy="60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71332644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681193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blogs.thomsonreuters.com/answerson/wp-content/uploads/sites/3/2016/04/292190705-istockphoto-green-li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" t="4201" r="12993" b="337"/>
          <a:stretch/>
        </p:blipFill>
        <p:spPr bwMode="auto">
          <a:xfrm flipH="1">
            <a:off x="2" y="836712"/>
            <a:ext cx="9180510" cy="60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134838670"/>
              </p:ext>
            </p:extLst>
          </p:nvPr>
        </p:nvGraphicFramePr>
        <p:xfrm>
          <a:off x="1524000" y="1556792"/>
          <a:ext cx="6720408" cy="3904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214315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819125848"/>
              </p:ext>
            </p:extLst>
          </p:nvPr>
        </p:nvGraphicFramePr>
        <p:xfrm>
          <a:off x="1524000" y="1397000"/>
          <a:ext cx="6864424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73498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1547664" y="1916832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Persona: </a:t>
            </a:r>
            <a:endParaRPr lang="es-MX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Está </a:t>
            </a:r>
            <a:r>
              <a:rPr lang="es-MX" sz="2400" dirty="0"/>
              <a:t>considerada según sus componentes físico, intelectual, emocional y espiritual, así como por su capacidad y su responsabilidad para cambiar la situación existente. </a:t>
            </a:r>
            <a:endParaRPr lang="es-MX" sz="2400" dirty="0" smtClean="0"/>
          </a:p>
          <a:p>
            <a:endParaRPr lang="es-MX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Este </a:t>
            </a:r>
            <a:r>
              <a:rPr lang="es-MX" sz="2400" dirty="0"/>
              <a:t>potencial de la persona es reconocido en la actividad enfermera orientada hacia el cambio del entorno → condiciones de vida personales y </a:t>
            </a:r>
            <a:r>
              <a:rPr lang="es-MX" sz="2400" dirty="0" smtClean="0"/>
              <a:t>comunitarias.</a:t>
            </a:r>
            <a:endParaRPr lang="es-MX" sz="2400" dirty="0"/>
          </a:p>
        </p:txBody>
      </p:sp>
      <p:pic>
        <p:nvPicPr>
          <p:cNvPr id="1026" name="Picture 2" descr="Resultado de imagen para perso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398342"/>
            <a:ext cx="340995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835696" y="1052736"/>
            <a:ext cx="6048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PARADIGMA DE LA CATEGORIZACIÓN</a:t>
            </a:r>
          </a:p>
          <a:p>
            <a:pPr algn="ctr"/>
            <a:r>
              <a:rPr lang="es-MX" sz="2400" dirty="0" smtClean="0"/>
              <a:t>METAPARADIGMA (orientación salud pública)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9352226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imeofsoftware.com/wp-content/uploads/2017/06/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653136"/>
            <a:ext cx="11017224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dn.oem.com.mx/diariodequeretaro/2017/05/curso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17032"/>
            <a:ext cx="4688570" cy="304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532536469"/>
              </p:ext>
            </p:extLst>
          </p:nvPr>
        </p:nvGraphicFramePr>
        <p:xfrm>
          <a:off x="323528" y="1052736"/>
          <a:ext cx="67687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01105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Resultado de imagen para entor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4" y="1484784"/>
            <a:ext cx="334003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1259632" y="3046308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/>
              <a:t>Entorno: </a:t>
            </a:r>
            <a:endParaRPr lang="es-MX" sz="3200" dirty="0" smtClean="0"/>
          </a:p>
          <a:p>
            <a:pPr algn="just"/>
            <a:r>
              <a:rPr lang="es-MX" sz="3200" dirty="0" smtClean="0"/>
              <a:t>Factores </a:t>
            </a:r>
            <a:r>
              <a:rPr lang="es-MX" sz="3200" dirty="0"/>
              <a:t>como el aire fresco, la luz, el calor, la limpieza…son </a:t>
            </a:r>
            <a:r>
              <a:rPr lang="es-MX" sz="3200" dirty="0" smtClean="0"/>
              <a:t>válidos </a:t>
            </a:r>
            <a:r>
              <a:rPr lang="es-MX" sz="3200" dirty="0"/>
              <a:t>tanto para la recuperación de la salud como para la prevención de la enfermedad → “leyes de la salud o cuidado enfermero</a:t>
            </a:r>
            <a:r>
              <a:rPr lang="es-MX" dirty="0"/>
              <a:t>”.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87624" y="105273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PARADIGMA DE LA CATEGORIZACIÓN</a:t>
            </a:r>
          </a:p>
          <a:p>
            <a:pPr algn="ctr"/>
            <a:r>
              <a:rPr lang="es-MX" sz="2800" dirty="0"/>
              <a:t>METAPARADIGMA</a:t>
            </a:r>
          </a:p>
        </p:txBody>
      </p:sp>
    </p:spTree>
    <p:extLst>
      <p:ext uri="{BB962C8B-B14F-4D97-AF65-F5344CB8AC3E}">
        <p14:creationId xmlns:p14="http://schemas.microsoft.com/office/powerpoint/2010/main" val="18931799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187624" y="105273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PARADIGMA DE LA CATEGORIZACIÓN</a:t>
            </a:r>
          </a:p>
          <a:p>
            <a:pPr algn="ctr"/>
            <a:r>
              <a:rPr lang="es-MX" sz="2800" dirty="0"/>
              <a:t>METAPARADIGMA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547664" y="2276872"/>
            <a:ext cx="61926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/>
              <a:t>Salud: </a:t>
            </a:r>
            <a:endParaRPr lang="es-MX" sz="2800" dirty="0" smtClean="0"/>
          </a:p>
          <a:p>
            <a:pPr algn="just"/>
            <a:r>
              <a:rPr lang="es-MX" sz="2800" dirty="0" smtClean="0"/>
              <a:t>No </a:t>
            </a:r>
            <a:r>
              <a:rPr lang="es-MX" sz="2800" dirty="0"/>
              <a:t>es solamente lo opuesto a la enfermedad, ya que significa igualmente “la voluntad de utilizar bien cada capacidad que tenemos”.</a:t>
            </a:r>
          </a:p>
        </p:txBody>
      </p:sp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09120"/>
            <a:ext cx="3760837" cy="226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8883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187624" y="726619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PARADIGMA DE LA CATEGORIZACIÓN</a:t>
            </a:r>
          </a:p>
          <a:p>
            <a:pPr algn="ctr"/>
            <a:r>
              <a:rPr lang="es-MX" sz="2800" dirty="0"/>
              <a:t>METAPARADIGMA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043608" y="2204864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Cuidado: </a:t>
            </a:r>
            <a:endParaRPr lang="es-MX" sz="24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2400" dirty="0" smtClean="0"/>
              <a:t>Es </a:t>
            </a:r>
            <a:r>
              <a:rPr lang="es-MX" sz="2400" dirty="0"/>
              <a:t>a la vez </a:t>
            </a:r>
            <a:r>
              <a:rPr lang="es-MX" sz="2400" dirty="0" smtClean="0"/>
              <a:t>un </a:t>
            </a:r>
            <a:r>
              <a:rPr lang="es-MX" sz="2400" dirty="0"/>
              <a:t>arte y una ciencia por lo que requiere una formación </a:t>
            </a:r>
            <a:r>
              <a:rPr lang="es-MX" sz="2400" dirty="0" smtClean="0"/>
              <a:t>profesional.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2400" dirty="0" smtClean="0"/>
              <a:t>Sólo </a:t>
            </a:r>
            <a:r>
              <a:rPr lang="es-MX" sz="2400" dirty="0"/>
              <a:t>las enfermeras deben administrar los cuidados, ya que son clínicas excelentes y </a:t>
            </a:r>
            <a:r>
              <a:rPr lang="es-MX" sz="2400" dirty="0" smtClean="0"/>
              <a:t>comprenden </a:t>
            </a:r>
            <a:r>
              <a:rPr lang="es-MX" sz="2400" dirty="0"/>
              <a:t>los principios de una gestión eficaz de los </a:t>
            </a:r>
            <a:r>
              <a:rPr lang="es-MX" sz="2400" dirty="0" smtClean="0"/>
              <a:t>cuidados</a:t>
            </a:r>
            <a:r>
              <a:rPr lang="es-MX" sz="2400" dirty="0"/>
              <a:t>.</a:t>
            </a:r>
            <a:endParaRPr lang="es-MX" sz="24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2400" dirty="0" smtClean="0"/>
              <a:t>Tienen </a:t>
            </a:r>
            <a:r>
              <a:rPr lang="es-MX" sz="2400" dirty="0"/>
              <a:t>un objetivo de eficacia y de reducción de </a:t>
            </a:r>
            <a:r>
              <a:rPr lang="es-MX" sz="2400" dirty="0" smtClean="0"/>
              <a:t>costos</a:t>
            </a:r>
            <a:r>
              <a:rPr lang="es-MX" sz="2400" dirty="0"/>
              <a:t>.</a:t>
            </a:r>
            <a:endParaRPr lang="es-MX" sz="24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2400" dirty="0" smtClean="0"/>
              <a:t>Se cree </a:t>
            </a:r>
            <a:r>
              <a:rPr lang="es-MX" sz="2400" dirty="0"/>
              <a:t>en la necesidad de no utilizar el tiempo de las enfermeras en trabajos que las aleja del cuidado de </a:t>
            </a:r>
            <a:r>
              <a:rPr lang="es-MX" sz="2400" dirty="0" smtClean="0"/>
              <a:t>los enfermos</a:t>
            </a:r>
            <a:r>
              <a:rPr lang="es-MX" sz="2400" dirty="0"/>
              <a:t>. </a:t>
            </a:r>
          </a:p>
        </p:txBody>
      </p:sp>
      <p:sp>
        <p:nvSpPr>
          <p:cNvPr id="4" name="AutoShape 2" descr="Resultado de imagen para cuid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cuid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Resultado de imagen para cuidad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412776"/>
            <a:ext cx="1584176" cy="111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868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1560" y="1988840"/>
            <a:ext cx="79026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La </a:t>
            </a:r>
            <a:r>
              <a:rPr lang="es-MX" sz="2800" dirty="0"/>
              <a:t>orientación hacia la salud pública </a:t>
            </a:r>
            <a:r>
              <a:rPr lang="es-MX" sz="2800" dirty="0" smtClean="0"/>
              <a:t>se caracteriza por: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La </a:t>
            </a:r>
            <a:r>
              <a:rPr lang="es-MX" sz="2800" dirty="0"/>
              <a:t>necesidad de aplicar los principios de higiene pública, </a:t>
            </a:r>
            <a:endParaRPr lang="es-MX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La </a:t>
            </a:r>
            <a:r>
              <a:rPr lang="es-MX" sz="2800" dirty="0"/>
              <a:t>utilización de conocimientos estadísticos </a:t>
            </a:r>
            <a:r>
              <a:rPr lang="es-MX" sz="2800" dirty="0" smtClean="0"/>
              <a:t>comparativos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Enseñanza </a:t>
            </a:r>
            <a:r>
              <a:rPr lang="es-MX" sz="2800" dirty="0"/>
              <a:t>formal y rigurosa, eje de una formación práctica en los medios clínicos y comunitarios. </a:t>
            </a:r>
            <a:r>
              <a:rPr lang="es-MX" sz="2800" dirty="0" smtClean="0"/>
              <a:t> </a:t>
            </a:r>
            <a:r>
              <a:rPr lang="es-MX" sz="2800" dirty="0"/>
              <a:t>Orientación hacia la </a:t>
            </a:r>
            <a:r>
              <a:rPr lang="es-MX" sz="2800" dirty="0" smtClean="0"/>
              <a:t>enfermedad</a:t>
            </a: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957219" y="900009"/>
            <a:ext cx="2910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dirty="0" smtClean="0"/>
              <a:t>CONCLUSIONES:</a:t>
            </a:r>
          </a:p>
        </p:txBody>
      </p:sp>
    </p:spTree>
    <p:extLst>
      <p:ext uri="{BB962C8B-B14F-4D97-AF65-F5344CB8AC3E}">
        <p14:creationId xmlns:p14="http://schemas.microsoft.com/office/powerpoint/2010/main" val="31727386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91287480"/>
              </p:ext>
            </p:extLst>
          </p:nvPr>
        </p:nvGraphicFramePr>
        <p:xfrm>
          <a:off x="1259632" y="1397000"/>
          <a:ext cx="7080448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01698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1187624" y="2492896"/>
            <a:ext cx="698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Persona: </a:t>
            </a:r>
            <a:endParaRPr lang="es-MX" sz="2800" dirty="0" smtClean="0"/>
          </a:p>
          <a:p>
            <a:pPr algn="just"/>
            <a:r>
              <a:rPr lang="es-MX" sz="2800" dirty="0" smtClean="0"/>
              <a:t>Es </a:t>
            </a:r>
            <a:r>
              <a:rPr lang="es-MX" sz="2800" dirty="0"/>
              <a:t>un todo formado por la suma de sus partes, </a:t>
            </a:r>
            <a:endParaRPr lang="es-MX" sz="2800" dirty="0" smtClean="0"/>
          </a:p>
          <a:p>
            <a:pPr algn="just"/>
            <a:r>
              <a:rPr lang="es-MX" sz="2800" dirty="0" smtClean="0"/>
              <a:t>cada </a:t>
            </a:r>
            <a:r>
              <a:rPr lang="es-MX" sz="2800" dirty="0"/>
              <a:t>parte es reconocible e independiente; empieza y termina en un punto fijo, </a:t>
            </a:r>
            <a:r>
              <a:rPr lang="es-MX" sz="2800" dirty="0" smtClean="0"/>
              <a:t>sin </a:t>
            </a:r>
            <a:r>
              <a:rPr lang="es-MX" sz="2800" dirty="0"/>
              <a:t>contacto con ninguna otra parte</a:t>
            </a:r>
          </a:p>
        </p:txBody>
      </p:sp>
      <p:pic>
        <p:nvPicPr>
          <p:cNvPr id="5" name="Picture 2" descr="Resultado de imagen para perso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110310"/>
            <a:ext cx="340995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547664" y="980728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PARADIGMA DE LA CATEGORIZACIÓN</a:t>
            </a:r>
          </a:p>
          <a:p>
            <a:pPr algn="ctr"/>
            <a:r>
              <a:rPr lang="es-MX" sz="2400" dirty="0"/>
              <a:t>METAPARADIGMA (orientación enfermedad)</a:t>
            </a:r>
          </a:p>
        </p:txBody>
      </p:sp>
    </p:spTree>
    <p:extLst>
      <p:ext uri="{BB962C8B-B14F-4D97-AF65-F5344CB8AC3E}">
        <p14:creationId xmlns:p14="http://schemas.microsoft.com/office/powerpoint/2010/main" val="24170413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n para entor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4" y="1772816"/>
            <a:ext cx="334003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2286000" y="3284984"/>
            <a:ext cx="6318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Entorno: </a:t>
            </a:r>
            <a:endParaRPr lang="es-MX" sz="2800" dirty="0" smtClean="0"/>
          </a:p>
          <a:p>
            <a:r>
              <a:rPr lang="es-MX" sz="2800" dirty="0" smtClean="0"/>
              <a:t>Es </a:t>
            </a:r>
            <a:r>
              <a:rPr lang="es-MX" sz="2800" dirty="0"/>
              <a:t>un elemento separado de la persona. </a:t>
            </a:r>
            <a:endParaRPr lang="es-MX" sz="2800" dirty="0" smtClean="0"/>
          </a:p>
          <a:p>
            <a:r>
              <a:rPr lang="es-MX" sz="2800" dirty="0" smtClean="0"/>
              <a:t>El </a:t>
            </a:r>
            <a:r>
              <a:rPr lang="es-MX" sz="2800" dirty="0"/>
              <a:t>entorno es físico, social y cultural. </a:t>
            </a:r>
            <a:endParaRPr lang="es-MX" sz="2800" dirty="0" smtClean="0"/>
          </a:p>
          <a:p>
            <a:r>
              <a:rPr lang="es-MX" sz="2800" dirty="0" smtClean="0"/>
              <a:t>En </a:t>
            </a:r>
            <a:r>
              <a:rPr lang="es-MX" sz="2800" dirty="0"/>
              <a:t>general es hostil al ser humano. </a:t>
            </a:r>
            <a:endParaRPr lang="es-MX" sz="2800" dirty="0" smtClean="0"/>
          </a:p>
          <a:p>
            <a:r>
              <a:rPr lang="es-MX" sz="2800" dirty="0" smtClean="0"/>
              <a:t>Dado </a:t>
            </a:r>
            <a:r>
              <a:rPr lang="es-MX" sz="2800" dirty="0"/>
              <a:t>que es percibido negativamente, debe ser manipulado y controlado.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86000" y="1196752"/>
            <a:ext cx="6102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PARADIGMA DE LA CATEGORIZACIÓN</a:t>
            </a:r>
          </a:p>
          <a:p>
            <a:pPr algn="ctr"/>
            <a:r>
              <a:rPr lang="es-MX" sz="2400" dirty="0"/>
              <a:t>METAPARADIGMA (orientación enfermedad</a:t>
            </a:r>
            <a:r>
              <a:rPr lang="es-MX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52723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18968"/>
            <a:ext cx="2076799" cy="12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1187625" y="2276872"/>
            <a:ext cx="70744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/>
              <a:t>Salud: </a:t>
            </a:r>
            <a:endParaRPr lang="es-MX" sz="32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3200" dirty="0" smtClean="0"/>
              <a:t>Es </a:t>
            </a:r>
            <a:r>
              <a:rPr lang="es-MX" sz="3200" dirty="0"/>
              <a:t>un equilibrio altamente deseable. </a:t>
            </a:r>
            <a:endParaRPr lang="es-MX" sz="32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3200" dirty="0" smtClean="0"/>
              <a:t>La </a:t>
            </a:r>
            <a:r>
              <a:rPr lang="es-MX" sz="3200" dirty="0"/>
              <a:t>salud es percibida como “positiva” mientras que la enfermedad es percibida como “negativa”. </a:t>
            </a:r>
            <a:endParaRPr lang="es-MX" sz="32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3200" dirty="0" smtClean="0"/>
              <a:t>La </a:t>
            </a:r>
            <a:r>
              <a:rPr lang="es-MX" sz="3200" dirty="0"/>
              <a:t>salud es sinónimo de ausencia de enfermedad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63688" y="1124744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PARADIGMA DE LA CATEGORIZACIÓN</a:t>
            </a:r>
          </a:p>
          <a:p>
            <a:pPr algn="ctr"/>
            <a:r>
              <a:rPr lang="es-MX" sz="2400" dirty="0"/>
              <a:t>METAPARADIGMA (orientación enfermedad</a:t>
            </a:r>
            <a:r>
              <a:rPr lang="es-MX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56902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331640" y="2748984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Cuidado: </a:t>
            </a:r>
            <a:endParaRPr lang="es-MX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Está </a:t>
            </a:r>
            <a:r>
              <a:rPr lang="es-MX" sz="2400" dirty="0"/>
              <a:t>enfocado hacia los problemas, los déficit o las incapacidades de la persona. </a:t>
            </a:r>
            <a:endParaRPr lang="es-MX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La </a:t>
            </a:r>
            <a:r>
              <a:rPr lang="es-MX" sz="2400" dirty="0"/>
              <a:t>enfermera delimita las zonas problemáticas que son de su competencia que está muy unida a la de la profesión médica</a:t>
            </a:r>
            <a:r>
              <a:rPr lang="es-MX" sz="2400" dirty="0" smtClean="0"/>
              <a:t>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Su </a:t>
            </a:r>
            <a:r>
              <a:rPr lang="es-MX" sz="2400" dirty="0"/>
              <a:t>intervención consiste en eliminar los problemas, cubrir los déficit y ayudar a los incapacitados. </a:t>
            </a:r>
            <a:endParaRPr lang="es-MX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 </a:t>
            </a:r>
            <a:r>
              <a:rPr lang="es-MX" sz="2400" dirty="0"/>
              <a:t>Intervenir significa “hacer para” las personas.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123728" y="980728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PARADIGMA DE LA CATEGORIZACIÓN</a:t>
            </a:r>
          </a:p>
          <a:p>
            <a:pPr algn="ctr"/>
            <a:r>
              <a:rPr lang="es-MX" sz="2000" dirty="0" smtClean="0"/>
              <a:t>METAPARADIGMA (orientación enfermedad)</a:t>
            </a:r>
            <a:endParaRPr lang="es-MX" sz="2000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72815"/>
            <a:ext cx="1799931" cy="126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0025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1043608" y="2274838"/>
            <a:ext cx="698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Sistema funcional </a:t>
            </a:r>
            <a:r>
              <a:rPr lang="es-MX" sz="2400" dirty="0" smtClean="0"/>
              <a:t> [</a:t>
            </a:r>
            <a:r>
              <a:rPr lang="es-MX" sz="2400" dirty="0"/>
              <a:t>de presentación de cuidados]: </a:t>
            </a:r>
            <a:endParaRPr lang="es-MX" sz="2400" dirty="0" smtClean="0"/>
          </a:p>
          <a:p>
            <a:endParaRPr lang="es-MX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Aparece </a:t>
            </a:r>
            <a:r>
              <a:rPr lang="es-MX" sz="2400" dirty="0"/>
              <a:t>hacia las décadas de los años 30 y 40. </a:t>
            </a:r>
            <a:endParaRPr lang="es-MX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Resultado </a:t>
            </a:r>
            <a:r>
              <a:rPr lang="es-MX" sz="2400" dirty="0"/>
              <a:t>del taylorismo, </a:t>
            </a:r>
            <a:endParaRPr lang="es-MX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Este </a:t>
            </a:r>
            <a:r>
              <a:rPr lang="es-MX" sz="2400" dirty="0"/>
              <a:t>sistema pone el acento en la especialización de la </a:t>
            </a:r>
            <a:r>
              <a:rPr lang="es-MX" sz="2400" dirty="0" smtClean="0"/>
              <a:t>tarea, y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dirty="0" smtClean="0"/>
              <a:t> </a:t>
            </a:r>
            <a:r>
              <a:rPr lang="es-MX" sz="2400" dirty="0"/>
              <a:t>fragmenta los cuidados en numerosas tareas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2947613" y="1124744"/>
            <a:ext cx="3248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/>
              <a:t>CONCLUSIONES:</a:t>
            </a:r>
          </a:p>
        </p:txBody>
      </p:sp>
    </p:spTree>
    <p:extLst>
      <p:ext uri="{BB962C8B-B14F-4D97-AF65-F5344CB8AC3E}">
        <p14:creationId xmlns:p14="http://schemas.microsoft.com/office/powerpoint/2010/main" val="32830095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timeofsoftware.com/wp-content/uploads/2017/06/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9020" y="726619"/>
            <a:ext cx="11017224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841265644"/>
              </p:ext>
            </p:extLst>
          </p:nvPr>
        </p:nvGraphicFramePr>
        <p:xfrm>
          <a:off x="241370" y="1916832"/>
          <a:ext cx="7848872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 descr="http://m1.paperblog.com/i/265/2658096/inspiracion-llega-silencio-paciente-enfermera-L-iYMUti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592" y="404664"/>
            <a:ext cx="3522407" cy="258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1944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2286000" y="213285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3200" dirty="0" smtClean="0"/>
              <a:t>El </a:t>
            </a:r>
            <a:r>
              <a:rPr lang="es-MX" sz="3200" dirty="0"/>
              <a:t>sistema de presentación de cuidados enfermeros en esta época apela a una gestión centralizada</a:t>
            </a:r>
          </a:p>
        </p:txBody>
      </p:sp>
    </p:spTree>
    <p:extLst>
      <p:ext uri="{BB962C8B-B14F-4D97-AF65-F5344CB8AC3E}">
        <p14:creationId xmlns:p14="http://schemas.microsoft.com/office/powerpoint/2010/main" val="1146177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blogs.thomsonreuters.com/answerson/wp-content/uploads/sites/3/2016/04/292190705-istockphoto-green-li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" t="4201" r="12993" b="337"/>
          <a:stretch/>
        </p:blipFill>
        <p:spPr bwMode="auto">
          <a:xfrm flipH="1">
            <a:off x="2" y="836712"/>
            <a:ext cx="9180510" cy="60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486560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n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9672" y="3717032"/>
            <a:ext cx="1368152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05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4"/>
          <a:stretch/>
        </p:blipFill>
        <p:spPr bwMode="auto">
          <a:xfrm flipH="1">
            <a:off x="2195736" y="1700808"/>
            <a:ext cx="6932421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384537351"/>
              </p:ext>
            </p:extLst>
          </p:nvPr>
        </p:nvGraphicFramePr>
        <p:xfrm>
          <a:off x="251520" y="1052736"/>
          <a:ext cx="7224464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01105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Resultado de imagen para animado mun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8" y="908720"/>
            <a:ext cx="476051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3118401" y="786521"/>
            <a:ext cx="5677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 smtClean="0"/>
              <a:t>TERMINOLOGIA DE LOS PARADIGMAS</a:t>
            </a:r>
            <a:endParaRPr lang="es-MX" sz="2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68852392"/>
              </p:ext>
            </p:extLst>
          </p:nvPr>
        </p:nvGraphicFramePr>
        <p:xfrm>
          <a:off x="1379984" y="1499858"/>
          <a:ext cx="643237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2" descr="Resultado de imagen para animado enfermedad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1" b="21494"/>
          <a:stretch/>
        </p:blipFill>
        <p:spPr bwMode="auto">
          <a:xfrm>
            <a:off x="6623495" y="1628800"/>
            <a:ext cx="2172486" cy="128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animado persona anoni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51" y="5393997"/>
            <a:ext cx="1581837" cy="141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animado salud public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76" y="4406262"/>
            <a:ext cx="3072752" cy="190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105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animado paradig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626469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227846975"/>
              </p:ext>
            </p:extLst>
          </p:nvPr>
        </p:nvGraphicFramePr>
        <p:xfrm>
          <a:off x="1043608" y="912881"/>
          <a:ext cx="6828420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8926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83408">
            <a:off x="1393398" y="-717786"/>
            <a:ext cx="6416536" cy="6636127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755576" y="574804"/>
            <a:ext cx="820891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2800" dirty="0" smtClean="0"/>
          </a:p>
          <a:p>
            <a:pPr algn="ctr"/>
            <a:r>
              <a:rPr lang="es-MX" sz="4000" b="1" dirty="0" smtClean="0"/>
              <a:t>CONCEPTOS (METAPARADIGMA)</a:t>
            </a:r>
          </a:p>
          <a:p>
            <a:pPr algn="ctr"/>
            <a:endParaRPr lang="es-MX" sz="2800" dirty="0"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>
                <a:latin typeface="Aparajita" pitchFamily="34" charset="0"/>
                <a:cs typeface="Aparajita" pitchFamily="34" charset="0"/>
              </a:rPr>
              <a:t>Conceptos </a:t>
            </a:r>
            <a:r>
              <a:rPr lang="es-MX" sz="2800" dirty="0">
                <a:latin typeface="Aparajita" pitchFamily="34" charset="0"/>
                <a:cs typeface="Aparajita" pitchFamily="34" charset="0"/>
              </a:rPr>
              <a:t>globales que </a:t>
            </a:r>
            <a:r>
              <a:rPr lang="es-MX" sz="2800" dirty="0" smtClean="0">
                <a:latin typeface="Aparajita" pitchFamily="34" charset="0"/>
                <a:cs typeface="Aparajita" pitchFamily="34" charset="0"/>
              </a:rPr>
              <a:t>identifican el </a:t>
            </a:r>
            <a:r>
              <a:rPr lang="es-MX" sz="2800" dirty="0">
                <a:latin typeface="Aparajita" pitchFamily="34" charset="0"/>
                <a:cs typeface="Aparajita" pitchFamily="34" charset="0"/>
              </a:rPr>
              <a:t>fenómeno </a:t>
            </a:r>
            <a:r>
              <a:rPr lang="es-MX" sz="2800" dirty="0" smtClean="0">
                <a:latin typeface="Aparajita" pitchFamily="34" charset="0"/>
                <a:cs typeface="Aparajita" pitchFamily="34" charset="0"/>
              </a:rPr>
              <a:t>sobre </a:t>
            </a:r>
            <a:r>
              <a:rPr lang="es-MX" sz="2800" dirty="0">
                <a:latin typeface="Aparajita" pitchFamily="34" charset="0"/>
                <a:cs typeface="Aparajita" pitchFamily="34" charset="0"/>
              </a:rPr>
              <a:t>el que se centra la atención de una </a:t>
            </a:r>
            <a:r>
              <a:rPr lang="es-MX" sz="2800" dirty="0" smtClean="0">
                <a:latin typeface="Aparajita" pitchFamily="34" charset="0"/>
                <a:cs typeface="Aparajita" pitchFamily="34" charset="0"/>
              </a:rPr>
              <a:t>disciplina</a:t>
            </a:r>
          </a:p>
          <a:p>
            <a:pPr marL="457200" indent="-457200">
              <a:buFont typeface="Wingdings" pitchFamily="2" charset="2"/>
              <a:buChar char="Ø"/>
            </a:pPr>
            <a:endParaRPr lang="es-MX" sz="2800" dirty="0"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>
                <a:latin typeface="Aparajita" pitchFamily="34" charset="0"/>
                <a:cs typeface="Aparajita" pitchFamily="34" charset="0"/>
              </a:rPr>
              <a:t>Funciones: Resumir </a:t>
            </a:r>
            <a:r>
              <a:rPr lang="es-MX" sz="2800" dirty="0">
                <a:latin typeface="Aparajita" pitchFamily="34" charset="0"/>
                <a:cs typeface="Aparajita" pitchFamily="34" charset="0"/>
              </a:rPr>
              <a:t>las metas intelectuales y sociales de una </a:t>
            </a:r>
            <a:r>
              <a:rPr lang="es-MX" sz="2800" b="1" dirty="0" smtClean="0">
                <a:latin typeface="Aparajita" pitchFamily="34" charset="0"/>
                <a:cs typeface="Aparajita" pitchFamily="34" charset="0"/>
              </a:rPr>
              <a:t>disciplina.</a:t>
            </a:r>
          </a:p>
          <a:p>
            <a:endParaRPr lang="es-MX" sz="2800" dirty="0" smtClean="0"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es-MX" sz="28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s-MX" sz="2800" dirty="0" smtClean="0">
                <a:latin typeface="Aparajita" pitchFamily="34" charset="0"/>
                <a:cs typeface="Aparajita" pitchFamily="34" charset="0"/>
              </a:rPr>
              <a:t>                  Establecer </a:t>
            </a:r>
            <a:r>
              <a:rPr lang="es-MX" sz="2800" dirty="0">
                <a:latin typeface="Aparajita" pitchFamily="34" charset="0"/>
                <a:cs typeface="Aparajita" pitchFamily="34" charset="0"/>
              </a:rPr>
              <a:t>una frontera entre los objetos de estudio.</a:t>
            </a:r>
          </a:p>
          <a:p>
            <a:pPr algn="ctr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821784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sultado de imagen para salud anim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4710"/>
            <a:ext cx="8064896" cy="631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67642" cy="7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043608" y="616527"/>
            <a:ext cx="2160240" cy="22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141762190"/>
              </p:ext>
            </p:extLst>
          </p:nvPr>
        </p:nvGraphicFramePr>
        <p:xfrm>
          <a:off x="1524000" y="1973064"/>
          <a:ext cx="643237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1 Rectángulo"/>
          <p:cNvSpPr/>
          <p:nvPr/>
        </p:nvSpPr>
        <p:spPr>
          <a:xfrm>
            <a:off x="5015561" y="193359"/>
            <a:ext cx="4824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CONCEPTOS (METAPARADIGMA)</a:t>
            </a:r>
          </a:p>
        </p:txBody>
      </p:sp>
    </p:spTree>
    <p:extLst>
      <p:ext uri="{BB962C8B-B14F-4D97-AF65-F5344CB8AC3E}">
        <p14:creationId xmlns:p14="http://schemas.microsoft.com/office/powerpoint/2010/main" val="378926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4995</TotalTime>
  <Words>1160</Words>
  <Application>Microsoft Office PowerPoint</Application>
  <PresentationFormat>Presentación en pantalla (4:3)</PresentationFormat>
  <Paragraphs>165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</dc:creator>
  <cp:lastModifiedBy>paty</cp:lastModifiedBy>
  <cp:revision>330</cp:revision>
  <dcterms:created xsi:type="dcterms:W3CDTF">2013-09-04T03:25:35Z</dcterms:created>
  <dcterms:modified xsi:type="dcterms:W3CDTF">2017-10-21T05:09:25Z</dcterms:modified>
</cp:coreProperties>
</file>