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87" r:id="rId2"/>
    <p:sldId id="288" r:id="rId3"/>
    <p:sldId id="290" r:id="rId4"/>
    <p:sldId id="25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B402"/>
    <a:srgbClr val="49653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6" d="100"/>
          <a:sy n="66" d="100"/>
        </p:scale>
        <p:origin x="144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3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7F092-1723-450C-8367-03D9BAE3DB9F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0B4E2-F942-4392-9783-900F224572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2501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6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tx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fld id="{4926B929-7036-4B8F-80EA-1F85B4EBEA9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9BEA5F49-2E82-46D6-B425-61DFEC2AA52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65527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B929-7036-4B8F-80EA-1F85B4EBEA9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5F49-2E82-46D6-B425-61DFEC2AA52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806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381000"/>
            <a:ext cx="1857375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81000"/>
            <a:ext cx="5800725" cy="589756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B929-7036-4B8F-80EA-1F85B4EBEA9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5F49-2E82-46D6-B425-61DFEC2AA52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626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B929-7036-4B8F-80EA-1F85B4EBEA9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5F49-2E82-46D6-B425-61DFEC2AA52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5833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B929-7036-4B8F-80EA-1F85B4EBEA9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5F49-2E82-46D6-B425-61DFEC2AA52D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7971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B929-7036-4B8F-80EA-1F85B4EBEA9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5F49-2E82-46D6-B425-61DFEC2AA52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4748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718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99432" y="1717185"/>
            <a:ext cx="3364992" cy="731520"/>
          </a:xfrm>
        </p:spPr>
        <p:txBody>
          <a:bodyPr anchor="b">
            <a:normAutofit/>
          </a:bodyPr>
          <a:lstStyle>
            <a:lvl1pPr marL="0" indent="0">
              <a:buFontTx/>
              <a:buNone/>
              <a:defRPr lang="en-US" sz="1800" b="0" kern="1200" spc="1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B929-7036-4B8F-80EA-1F85B4EBEA9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5F49-2E82-46D6-B425-61DFEC2AA52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9712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B929-7036-4B8F-80EA-1F85B4EBEA9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5F49-2E82-46D6-B425-61DFEC2AA52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4329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B929-7036-4B8F-80EA-1F85B4EBEA9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5F49-2E82-46D6-B425-61DFEC2AA52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9187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400300" cy="1600197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0" y="685800"/>
            <a:ext cx="4559300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5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B929-7036-4B8F-80EA-1F85B4EBEA9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5F49-2E82-46D6-B425-61DFEC2AA52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2659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846963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0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B929-7036-4B8F-80EA-1F85B4EBEA9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5F49-2E82-46D6-B425-61DFEC2AA52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786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828801"/>
            <a:ext cx="644652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31456" y="1044178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4926B929-7036-4B8F-80EA-1F85B4EBEA9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993255" y="4092178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1055" y="6172201"/>
            <a:ext cx="68580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9BEA5F49-2E82-46D6-B425-61DFEC2AA52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9825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youtu.be/XnCPPEAhpx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pattFill prst="openDmnd">
          <a:fgClr>
            <a:srgbClr val="49653C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088" y="558839"/>
            <a:ext cx="2952750" cy="2504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20072" y="3356992"/>
            <a:ext cx="3049588" cy="307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3511326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CDC5AE8C-8894-4426-861E-83D4B6D88B9F}"/>
              </a:ext>
            </a:extLst>
          </p:cNvPr>
          <p:cNvGrpSpPr/>
          <p:nvPr/>
        </p:nvGrpSpPr>
        <p:grpSpPr>
          <a:xfrm>
            <a:off x="8415485" y="620688"/>
            <a:ext cx="693019" cy="1332080"/>
            <a:chOff x="8415485" y="620688"/>
            <a:chExt cx="693019" cy="1332080"/>
          </a:xfrm>
        </p:grpSpPr>
        <p:pic>
          <p:nvPicPr>
            <p:cNvPr id="645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415485" y="620688"/>
              <a:ext cx="693019" cy="61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1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460432" y="1340768"/>
              <a:ext cx="606839" cy="61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6 CuadroTexto"/>
          <p:cNvSpPr txBox="1"/>
          <p:nvPr/>
        </p:nvSpPr>
        <p:spPr>
          <a:xfrm>
            <a:off x="-36512" y="9392"/>
            <a:ext cx="8424000" cy="694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latin typeface="Arial" pitchFamily="34" charset="0"/>
                <a:cs typeface="Arial" pitchFamily="34" charset="0"/>
              </a:rPr>
              <a:t>Universidad Autónoma del Estado de México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latin typeface="Arial" pitchFamily="34" charset="0"/>
                <a:cs typeface="Arial" pitchFamily="34" charset="0"/>
              </a:rPr>
              <a:t>Facultad de Economía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latin typeface="Arial" pitchFamily="34" charset="0"/>
                <a:cs typeface="Arial" pitchFamily="34" charset="0"/>
              </a:rPr>
              <a:t>Licenciatura: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latin typeface="Arial" pitchFamily="34" charset="0"/>
                <a:cs typeface="Arial" pitchFamily="34" charset="0"/>
              </a:rPr>
              <a:t>Relaciones Económicas Internacionales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latin typeface="Arial" pitchFamily="34" charset="0"/>
                <a:cs typeface="Arial" pitchFamily="34" charset="0"/>
              </a:rPr>
              <a:t>Unidad de Aprendizaje: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latin typeface="Arial" pitchFamily="34" charset="0"/>
                <a:cs typeface="Arial" pitchFamily="34" charset="0"/>
              </a:rPr>
              <a:t>«Tecnologías y Formas de Transferencia»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latin typeface="Arial" pitchFamily="34" charset="0"/>
                <a:cs typeface="Arial" pitchFamily="34" charset="0"/>
              </a:rPr>
              <a:t>(6 Créditos)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latin typeface="Arial" pitchFamily="34" charset="0"/>
                <a:cs typeface="Arial" pitchFamily="34" charset="0"/>
              </a:rPr>
              <a:t>Tema:  </a:t>
            </a:r>
          </a:p>
          <a:p>
            <a:pPr algn="ctr">
              <a:defRPr/>
            </a:pPr>
            <a:r>
              <a:rPr lang="es-ES" sz="2600" b="1" dirty="0">
                <a:latin typeface="Arial" panose="020B0604020202020204" pitchFamily="34" charset="0"/>
                <a:cs typeface="Arial" panose="020B0604020202020204" pitchFamily="34" charset="0"/>
              </a:rPr>
              <a:t>Círculos de Calidad Total </a:t>
            </a:r>
            <a:endParaRPr lang="es-MX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latin typeface="Arial" panose="020B0604020202020204" pitchFamily="34" charset="0"/>
                <a:cs typeface="Arial" panose="020B0604020202020204" pitchFamily="34" charset="0"/>
              </a:rPr>
              <a:t>Elaboró: M. en D. N. Noelly Karla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latin typeface="Arial" panose="020B0604020202020204" pitchFamily="34" charset="0"/>
                <a:cs typeface="Arial" panose="020B0604020202020204" pitchFamily="34" charset="0"/>
              </a:rPr>
              <a:t>Sarracino Jiménez</a:t>
            </a:r>
            <a:r>
              <a:rPr lang="es-MX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Junio, 2017</a:t>
            </a:r>
            <a:endParaRPr lang="es-MX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7807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686976"/>
          </a:xfrm>
        </p:spPr>
        <p:txBody>
          <a:bodyPr>
            <a:normAutofit fontScale="90000"/>
          </a:bodyPr>
          <a:lstStyle/>
          <a:p>
            <a:pPr algn="ctr"/>
            <a:r>
              <a:rPr lang="es-MX" sz="5000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Presentación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5004" y="1693337"/>
            <a:ext cx="7920880" cy="51646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2800" dirty="0">
                <a:latin typeface="Calibri" panose="020F0502020204030204" pitchFamily="34" charset="0"/>
                <a:cs typeface="Calibri" panose="020F0502020204030204" pitchFamily="34" charset="0"/>
              </a:rPr>
              <a:t>El material se visualiza en el siguiente link:</a:t>
            </a:r>
          </a:p>
          <a:p>
            <a:pPr algn="just">
              <a:buNone/>
            </a:pPr>
            <a:endParaRPr lang="es-MX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r>
              <a:rPr lang="es-MX" sz="2800" u="sng" dirty="0">
                <a:hlinkClick r:id="rId2"/>
              </a:rPr>
              <a:t>https://youtu.be/XnCPPEAhpx0</a:t>
            </a:r>
            <a:endParaRPr lang="es-MX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None/>
            </a:pPr>
            <a:endParaRPr lang="es-MX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None/>
            </a:pPr>
            <a:endParaRPr lang="es-MX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r>
              <a:rPr lang="es-MX" sz="2800" dirty="0">
                <a:latin typeface="Calibri" panose="020F0502020204030204" pitchFamily="34" charset="0"/>
                <a:cs typeface="Calibri" panose="020F0502020204030204" pitchFamily="34" charset="0"/>
              </a:rPr>
              <a:t>Es importante contar con conexión a Internet para su reproducción.</a:t>
            </a:r>
          </a:p>
          <a:p>
            <a:pPr algn="just">
              <a:buNone/>
            </a:pPr>
            <a:endParaRPr lang="es-MX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D853F90D-029F-4EC8-86FA-98BF788A0682}"/>
              </a:ext>
            </a:extLst>
          </p:cNvPr>
          <p:cNvGrpSpPr/>
          <p:nvPr/>
        </p:nvGrpSpPr>
        <p:grpSpPr>
          <a:xfrm>
            <a:off x="8415485" y="620688"/>
            <a:ext cx="693019" cy="1332080"/>
            <a:chOff x="8415485" y="620688"/>
            <a:chExt cx="693019" cy="1332080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8360BCB5-71DB-4C8D-ACC8-3D77FF304A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415485" y="620688"/>
              <a:ext cx="693019" cy="61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4297D138-0E55-4208-BF05-8B84C4646D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460432" y="1340768"/>
              <a:ext cx="606839" cy="61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41103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5877272"/>
            <a:ext cx="8568952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s-ES" sz="4400" b="1" i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Círculos de Calidad Total </a:t>
            </a:r>
            <a:endParaRPr lang="es-MX" sz="4400" b="1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47093384-3573-460D-A3A9-D50B51CE4E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5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2245</TotalTime>
  <Words>80</Words>
  <Application>Microsoft Office PowerPoint</Application>
  <PresentationFormat>Presentación en pantalla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Schoolbook</vt:lpstr>
      <vt:lpstr>Wingdings 2</vt:lpstr>
      <vt:lpstr>View</vt:lpstr>
      <vt:lpstr>Presentación de PowerPoint</vt:lpstr>
      <vt:lpstr>Presentación de PowerPoint</vt:lpstr>
      <vt:lpstr>Presentación</vt:lpstr>
      <vt:lpstr>Presentación de PowerPoint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SATELLITE</dc:creator>
  <cp:lastModifiedBy>AMPEC Systems</cp:lastModifiedBy>
  <cp:revision>158</cp:revision>
  <dcterms:created xsi:type="dcterms:W3CDTF">2014-05-11T04:11:10Z</dcterms:created>
  <dcterms:modified xsi:type="dcterms:W3CDTF">2017-10-20T15:11:27Z</dcterms:modified>
</cp:coreProperties>
</file>