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notesMasterIdLst>
    <p:notesMasterId r:id="rId6"/>
  </p:notesMasterIdLst>
  <p:sldIdLst>
    <p:sldId id="296" r:id="rId2"/>
    <p:sldId id="277" r:id="rId3"/>
    <p:sldId id="280" r:id="rId4"/>
    <p:sldId id="29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1" autoAdjust="0"/>
    <p:restoredTop sz="94660"/>
  </p:normalViewPr>
  <p:slideViewPr>
    <p:cSldViewPr>
      <p:cViewPr varScale="1">
        <p:scale>
          <a:sx n="66" d="100"/>
          <a:sy n="66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47" Type="http://schemas.microsoft.com/office/2015/10/relationships/revisionInfo" Target="revisionInfo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54328-CB89-4158-81B5-4DC49496BCD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0A2F1B-ABFE-4AF0-9E29-7EDD1A0ECBB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4583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306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0875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766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899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3191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880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855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052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823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7811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247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7593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00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941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5392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91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788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202B15B-2EF2-46FB-8673-2BDD878BA0FE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BA6F24D-8105-4B3A-83C3-53BC5B09D09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751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fWEB-2hN6OM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0242" name="Picture 2" descr="Uaem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532" y="1329440"/>
            <a:ext cx="1987931" cy="17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9794" y="3656663"/>
            <a:ext cx="1783259" cy="1879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431474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6 CuadroTexto"/>
          <p:cNvSpPr txBox="1">
            <a:spLocks noGrp="1"/>
          </p:cNvSpPr>
          <p:nvPr>
            <p:ph type="ctrTitle" idx="4294967295"/>
          </p:nvPr>
        </p:nvSpPr>
        <p:spPr>
          <a:xfrm>
            <a:off x="683568" y="579740"/>
            <a:ext cx="7920880" cy="58015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UNIVERSIDAD AUTÓNOMA DEL ESTADO DE MÉXICO</a:t>
            </a:r>
            <a:b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</a:br>
            <a:endParaRPr lang="es-MX" sz="2700" b="1" dirty="0">
              <a:solidFill>
                <a:schemeClr val="tx1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FACULTAD DE ECONOMÍA</a:t>
            </a:r>
            <a:b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</a:br>
            <a: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/>
            </a:r>
            <a:b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</a:br>
            <a: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Licenciatura en Relaciones Económicas Internacionales</a:t>
            </a:r>
            <a:b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</a:br>
            <a:endParaRPr lang="es-MX" sz="2700" b="1" dirty="0">
              <a:solidFill>
                <a:schemeClr val="tx1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Unidad de Aprendizaje:</a:t>
            </a:r>
          </a:p>
          <a:p>
            <a:pPr algn="ctr">
              <a:defRPr/>
            </a:pPr>
            <a: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«</a:t>
            </a:r>
            <a:r>
              <a:rPr lang="en-US" sz="27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ADMINISTRACIÓN DE EMPRESAS</a:t>
            </a:r>
            <a: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»</a:t>
            </a:r>
          </a:p>
          <a:p>
            <a:pPr algn="ctr">
              <a:defRPr/>
            </a:pPr>
            <a: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(8 Créditos)</a:t>
            </a:r>
          </a:p>
          <a:p>
            <a:pPr algn="ctr">
              <a:defRPr/>
            </a:pPr>
            <a:endParaRPr lang="es-MX" sz="2700" b="1" dirty="0">
              <a:solidFill>
                <a:schemeClr val="tx1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>
              <a:defRPr/>
            </a:pPr>
            <a: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Tema:  </a:t>
            </a:r>
            <a: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</a:rPr>
              <a:t>Comunicación</a:t>
            </a:r>
            <a:b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Elaboró: M. en D. N. Noelly Karla Sarracino Jiménez.</a:t>
            </a:r>
            <a:br>
              <a:rPr lang="es-MX" sz="27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Mayo, </a:t>
            </a:r>
            <a:r>
              <a:rPr lang="es-MX" sz="2000" b="1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2017.</a:t>
            </a:r>
          </a:p>
        </p:txBody>
      </p:sp>
      <p:pic>
        <p:nvPicPr>
          <p:cNvPr id="7" name="Picture 2" descr="Resultado de imagen para uaem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1020204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6190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851920" y="332656"/>
            <a:ext cx="5024437" cy="1152525"/>
          </a:xfrm>
        </p:spPr>
        <p:txBody>
          <a:bodyPr>
            <a:normAutofit/>
          </a:bodyPr>
          <a:lstStyle/>
          <a:p>
            <a:r>
              <a:rPr lang="es-MX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Presentación</a:t>
            </a:r>
            <a:endParaRPr lang="es-MX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467544" y="1628800"/>
            <a:ext cx="7992888" cy="39608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3200" cap="non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MX" sz="320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s-MX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El material se visualiza en el siguiente link:</a:t>
            </a:r>
          </a:p>
          <a:p>
            <a:pPr algn="just">
              <a:buNone/>
            </a:pP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es-MX" u="sng" dirty="0">
                <a:hlinkClick r:id="rId2"/>
              </a:rPr>
              <a:t>https://youtu.be/fWEB-2hN6OM</a:t>
            </a:r>
            <a:endParaRPr lang="es-MX" dirty="0"/>
          </a:p>
          <a:p>
            <a:pPr algn="ctr">
              <a:buNone/>
            </a:pPr>
            <a:endParaRPr lang="es-MX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None/>
            </a:pP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es-MX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Es importante contar con conexión a Internet para su reproducción.</a:t>
            </a:r>
          </a:p>
          <a:p>
            <a:pPr algn="just">
              <a:buNone/>
            </a:pP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40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403648" y="1700808"/>
            <a:ext cx="6408712" cy="324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54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“Comunicación”</a:t>
            </a:r>
            <a:endParaRPr lang="es-MX" sz="5400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660232" y="6552728"/>
            <a:ext cx="2808312" cy="4046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(comunicaciones, 2017)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82731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1355</TotalTime>
  <Words>39</Words>
  <Application>Microsoft Office PowerPoint</Application>
  <PresentationFormat>Presentación en pantalla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Garamond</vt:lpstr>
      <vt:lpstr>Orgánico</vt:lpstr>
      <vt:lpstr>Presentación de PowerPoint</vt:lpstr>
      <vt:lpstr>UNIVERSIDAD AUTÓNOMA DEL ESTADO DE MÉXICO  FACULTAD DE ECONOMÍA  Licenciatura en Relaciones Económicas Internacionales  Unidad de Aprendizaje: «ADMINISTRACIÓN DE EMPRESAS» (8 Créditos)  Tema:  Comunicación Elaboró: M. en D. N. Noelly Karla Sarracino Jiménez. Mayo, 2017.</vt:lpstr>
      <vt:lpstr>Presentación</vt:lpstr>
      <vt:lpstr>Presentación de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</dc:title>
  <dc:creator>SARRACINO JIMÉNEZ</dc:creator>
  <cp:lastModifiedBy>AMPEC Systems</cp:lastModifiedBy>
  <cp:revision>122</cp:revision>
  <dcterms:created xsi:type="dcterms:W3CDTF">2009-10-26T05:25:15Z</dcterms:created>
  <dcterms:modified xsi:type="dcterms:W3CDTF">2017-10-20T15:07:54Z</dcterms:modified>
</cp:coreProperties>
</file>