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62"/>
  </p:notesMasterIdLst>
  <p:sldIdLst>
    <p:sldId id="308" r:id="rId2"/>
    <p:sldId id="309" r:id="rId3"/>
    <p:sldId id="310" r:id="rId4"/>
    <p:sldId id="311" r:id="rId5"/>
    <p:sldId id="312" r:id="rId6"/>
    <p:sldId id="313" r:id="rId7"/>
    <p:sldId id="314" r:id="rId8"/>
    <p:sldId id="315" r:id="rId9"/>
    <p:sldId id="316" r:id="rId10"/>
    <p:sldId id="317" r:id="rId11"/>
    <p:sldId id="300" r:id="rId12"/>
    <p:sldId id="301" r:id="rId13"/>
    <p:sldId id="302" r:id="rId14"/>
    <p:sldId id="303" r:id="rId15"/>
    <p:sldId id="256" r:id="rId16"/>
    <p:sldId id="257" r:id="rId17"/>
    <p:sldId id="258" r:id="rId18"/>
    <p:sldId id="261" r:id="rId19"/>
    <p:sldId id="260" r:id="rId20"/>
    <p:sldId id="262" r:id="rId21"/>
    <p:sldId id="263" r:id="rId22"/>
    <p:sldId id="264" r:id="rId23"/>
    <p:sldId id="265" r:id="rId24"/>
    <p:sldId id="266" r:id="rId25"/>
    <p:sldId id="267" r:id="rId26"/>
    <p:sldId id="269" r:id="rId27"/>
    <p:sldId id="270" r:id="rId28"/>
    <p:sldId id="271" r:id="rId29"/>
    <p:sldId id="272" r:id="rId30"/>
    <p:sldId id="274" r:id="rId31"/>
    <p:sldId id="275" r:id="rId32"/>
    <p:sldId id="276" r:id="rId33"/>
    <p:sldId id="277" r:id="rId34"/>
    <p:sldId id="278" r:id="rId35"/>
    <p:sldId id="279" r:id="rId36"/>
    <p:sldId id="280" r:id="rId37"/>
    <p:sldId id="281" r:id="rId38"/>
    <p:sldId id="282" r:id="rId39"/>
    <p:sldId id="283" r:id="rId40"/>
    <p:sldId id="284" r:id="rId41"/>
    <p:sldId id="285" r:id="rId42"/>
    <p:sldId id="286" r:id="rId43"/>
    <p:sldId id="287" r:id="rId44"/>
    <p:sldId id="288" r:id="rId45"/>
    <p:sldId id="289" r:id="rId46"/>
    <p:sldId id="290" r:id="rId47"/>
    <p:sldId id="291" r:id="rId48"/>
    <p:sldId id="292" r:id="rId49"/>
    <p:sldId id="293" r:id="rId50"/>
    <p:sldId id="294" r:id="rId51"/>
    <p:sldId id="295" r:id="rId52"/>
    <p:sldId id="296" r:id="rId53"/>
    <p:sldId id="297" r:id="rId54"/>
    <p:sldId id="298" r:id="rId55"/>
    <p:sldId id="299" r:id="rId56"/>
    <p:sldId id="304" r:id="rId57"/>
    <p:sldId id="305" r:id="rId58"/>
    <p:sldId id="318" r:id="rId59"/>
    <p:sldId id="306" r:id="rId60"/>
    <p:sldId id="307" r:id="rId6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364" autoAdjust="0"/>
  </p:normalViewPr>
  <p:slideViewPr>
    <p:cSldViewPr snapToGrid="0">
      <p:cViewPr varScale="1">
        <p:scale>
          <a:sx n="109" d="100"/>
          <a:sy n="109" d="100"/>
        </p:scale>
        <p:origin x="6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27772E-F528-4F33-B5A3-3A2F7FF6553D}" type="datetimeFigureOut">
              <a:rPr lang="es-MX" smtClean="0"/>
              <a:t>18/10/2017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C91E73-0F4D-488C-8C6F-043E44A29739}" type="slidenum">
              <a:rPr lang="es-MX" smtClean="0"/>
              <a:t>‹Nº›</a:t>
            </a:fld>
            <a:endParaRPr lang="es-MX"/>
          </a:p>
        </p:txBody>
      </p:sp>
    </p:spTree>
    <p:extLst>
      <p:ext uri="{BB962C8B-B14F-4D97-AF65-F5344CB8AC3E}">
        <p14:creationId xmlns:p14="http://schemas.microsoft.com/office/powerpoint/2010/main" val="2903341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3C91E73-0F4D-488C-8C6F-043E44A29739}" type="slidenum">
              <a:rPr lang="es-MX" smtClean="0"/>
              <a:t>2</a:t>
            </a:fld>
            <a:endParaRPr lang="es-MX"/>
          </a:p>
        </p:txBody>
      </p:sp>
    </p:spTree>
    <p:extLst>
      <p:ext uri="{BB962C8B-B14F-4D97-AF65-F5344CB8AC3E}">
        <p14:creationId xmlns:p14="http://schemas.microsoft.com/office/powerpoint/2010/main" val="3156696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3C91E73-0F4D-488C-8C6F-043E44A29739}" type="slidenum">
              <a:rPr lang="es-MX" smtClean="0"/>
              <a:t>3</a:t>
            </a:fld>
            <a:endParaRPr lang="es-MX"/>
          </a:p>
        </p:txBody>
      </p:sp>
    </p:spTree>
    <p:extLst>
      <p:ext uri="{BB962C8B-B14F-4D97-AF65-F5344CB8AC3E}">
        <p14:creationId xmlns:p14="http://schemas.microsoft.com/office/powerpoint/2010/main" val="39306981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D2925F81-AB3A-431D-9641-78B4634B2C0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9255346" y="2750337"/>
            <a:ext cx="1171888" cy="1356442"/>
          </a:xfrm>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1892509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2925F81-AB3A-431D-9641-78B4634B2C0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11309"/>
            <a:ext cx="1154151" cy="1090789"/>
          </a:xfrm>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260860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2925F81-AB3A-431D-9641-78B4634B2C0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11615"/>
            <a:ext cx="1154151" cy="1090789"/>
          </a:xfrm>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2070696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2925F81-AB3A-431D-9641-78B4634B2C0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09925"/>
            <a:ext cx="1154151" cy="1090789"/>
          </a:xfrm>
        </p:spPr>
        <p:txBody>
          <a:bodyPr/>
          <a:lstStyle/>
          <a:p>
            <a:fld id="{19978B3C-F3EF-4C94-9819-4A9BC3D1C7A7}" type="slidenum">
              <a:rPr lang="es-MX" smtClean="0"/>
              <a:t>‹Nº›</a:t>
            </a:fld>
            <a:endParaRPr lang="es-MX"/>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40511404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2925F81-AB3A-431D-9641-78B4634B2C0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09925"/>
            <a:ext cx="1154151" cy="1090789"/>
          </a:xfrm>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2567185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D2925F81-AB3A-431D-9641-78B4634B2C05}" type="datetimeFigureOut">
              <a:rPr lang="es-MX" smtClean="0"/>
              <a:t>18/10/2017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258443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D2925F81-AB3A-431D-9641-78B4634B2C05}" type="datetimeFigureOut">
              <a:rPr lang="es-MX" smtClean="0"/>
              <a:t>18/10/2017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40728172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2925F81-AB3A-431D-9641-78B4634B2C0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405735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D2925F81-AB3A-431D-9641-78B4634B2C05}" type="datetimeFigureOut">
              <a:rPr lang="es-MX" smtClean="0"/>
              <a:t>18/10/2017</a:t>
            </a:fld>
            <a:endParaRPr lang="es-MX"/>
          </a:p>
        </p:txBody>
      </p:sp>
      <p:sp>
        <p:nvSpPr>
          <p:cNvPr id="5" name="Footer Placeholder 4"/>
          <p:cNvSpPr>
            <a:spLocks noGrp="1"/>
          </p:cNvSpPr>
          <p:nvPr>
            <p:ph type="ftr" sz="quarter" idx="11"/>
          </p:nvPr>
        </p:nvSpPr>
        <p:spPr>
          <a:xfrm>
            <a:off x="680321" y="5936188"/>
            <a:ext cx="6126805" cy="365125"/>
          </a:xfrm>
        </p:spPr>
        <p:txBody>
          <a:bodyPr/>
          <a:lstStyle/>
          <a:p>
            <a:endParaRPr lang="es-MX"/>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19978B3C-F3EF-4C94-9819-4A9BC3D1C7A7}" type="slidenum">
              <a:rPr lang="es-MX" smtClean="0"/>
              <a:t>‹Nº›</a:t>
            </a:fld>
            <a:endParaRPr lang="es-MX"/>
          </a:p>
        </p:txBody>
      </p:sp>
    </p:spTree>
    <p:extLst>
      <p:ext uri="{BB962C8B-B14F-4D97-AF65-F5344CB8AC3E}">
        <p14:creationId xmlns:p14="http://schemas.microsoft.com/office/powerpoint/2010/main" val="1911483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2925F81-AB3A-431D-9641-78B4634B2C0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2897455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D2925F81-AB3A-431D-9641-78B4634B2C0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10729455" y="2869895"/>
            <a:ext cx="1154151" cy="1090789"/>
          </a:xfrm>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2912118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2925F81-AB3A-431D-9641-78B4634B2C0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3067896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80322" y="3030008"/>
            <a:ext cx="4698355" cy="290617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594123" y="3030008"/>
            <a:ext cx="4700059" cy="290617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2925F81-AB3A-431D-9641-78B4634B2C05}" type="datetimeFigureOut">
              <a:rPr lang="es-MX" smtClean="0"/>
              <a:t>18/10/2017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1340917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2925F81-AB3A-431D-9641-78B4634B2C05}" type="datetimeFigureOut">
              <a:rPr lang="es-MX" smtClean="0"/>
              <a:t>18/10/2017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1552752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D2925F81-AB3A-431D-9641-78B4634B2C05}" type="datetimeFigureOut">
              <a:rPr lang="es-MX" smtClean="0"/>
              <a:t>18/10/2017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1249572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2925F81-AB3A-431D-9641-78B4634B2C0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4021214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2925F81-AB3A-431D-9641-78B4634B2C0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9978B3C-F3EF-4C94-9819-4A9BC3D1C7A7}" type="slidenum">
              <a:rPr lang="es-MX" smtClean="0"/>
              <a:t>‹Nº›</a:t>
            </a:fld>
            <a:endParaRPr lang="es-MX"/>
          </a:p>
        </p:txBody>
      </p:sp>
    </p:spTree>
    <p:extLst>
      <p:ext uri="{BB962C8B-B14F-4D97-AF65-F5344CB8AC3E}">
        <p14:creationId xmlns:p14="http://schemas.microsoft.com/office/powerpoint/2010/main" val="2639486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cstate="email">
            <a:alphaModFix amt="1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2925F81-AB3A-431D-9641-78B4634B2C05}" type="datetimeFigureOut">
              <a:rPr lang="es-MX" smtClean="0"/>
              <a:t>18/10/2017</a:t>
            </a:fld>
            <a:endParaRPr lang="es-MX"/>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19978B3C-F3EF-4C94-9819-4A9BC3D1C7A7}" type="slidenum">
              <a:rPr lang="es-MX" smtClean="0"/>
              <a:t>‹Nº›</a:t>
            </a:fld>
            <a:endParaRPr lang="es-MX"/>
          </a:p>
        </p:txBody>
      </p:sp>
    </p:spTree>
    <p:extLst>
      <p:ext uri="{BB962C8B-B14F-4D97-AF65-F5344CB8AC3E}">
        <p14:creationId xmlns:p14="http://schemas.microsoft.com/office/powerpoint/2010/main" val="2960952913"/>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15.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8.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4.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8.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8.xml"/><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4.xml"/><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34.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3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79.png"/></Relationships>
</file>

<file path=ppt/slides/_rels/slide3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9.emf"/></Relationships>
</file>

<file path=ppt/slides/_rels/slide4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10.emf"/></Relationships>
</file>

<file path=ppt/slides/_rels/slide50.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8.xml"/><Relationship Id="rId4" Type="http://schemas.openxmlformats.org/officeDocument/2006/relationships/image" Target="../media/image97.png"/></Relationships>
</file>

<file path=ppt/slides/_rels/slide52.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11.emf"/></Relationships>
</file>

<file path=ppt/slides/_rels/slide60.xml.rels><?xml version="1.0" encoding="UTF-8" standalone="yes"?>
<Relationships xmlns="http://schemas.openxmlformats.org/package/2006/relationships"><Relationship Id="rId8" Type="http://schemas.openxmlformats.org/officeDocument/2006/relationships/hyperlink" Target="http://ecosiglos.com/" TargetMode="External"/><Relationship Id="rId3" Type="http://schemas.openxmlformats.org/officeDocument/2006/relationships/hyperlink" Target="http://historiarrc.blogspot.mx/2013/06/caracteristicas-de-la-pintura-egipcia.html" TargetMode="External"/><Relationship Id="rId7" Type="http://schemas.openxmlformats.org/officeDocument/2006/relationships/hyperlink" Target="http://adolfovrocca.bligoo.com/" TargetMode="External"/><Relationship Id="rId2" Type="http://schemas.openxmlformats.org/officeDocument/2006/relationships/hyperlink" Target="http://www.slate.com/content/dam/slate/articles/arts/culturebox/2015/04/150429_CBOX_Venus" TargetMode="External"/><Relationship Id="rId1" Type="http://schemas.openxmlformats.org/officeDocument/2006/relationships/slideLayout" Target="../slideLayouts/slideLayout2.xml"/><Relationship Id="rId6" Type="http://schemas.openxmlformats.org/officeDocument/2006/relationships/hyperlink" Target="https://www.bing.com/images/search?q=paleol" TargetMode="External"/><Relationship Id="rId5" Type="http://schemas.openxmlformats.org/officeDocument/2006/relationships/hyperlink" Target="https://www.bing.com/images/search?q=prehistoria" TargetMode="External"/><Relationship Id="rId4" Type="http://schemas.openxmlformats.org/officeDocument/2006/relationships/hyperlink" Target="http://durmi.com/arquitectura" TargetMode="Externa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13.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1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95708" y="335083"/>
            <a:ext cx="8189856" cy="6297920"/>
          </a:xfrm>
          <a:prstGeom prst="rect">
            <a:avLst/>
          </a:prstGeom>
        </p:spPr>
      </p:pic>
    </p:spTree>
    <p:extLst>
      <p:ext uri="{BB962C8B-B14F-4D97-AF65-F5344CB8AC3E}">
        <p14:creationId xmlns:p14="http://schemas.microsoft.com/office/powerpoint/2010/main" val="1401750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2488026587"/>
              </p:ext>
            </p:extLst>
          </p:nvPr>
        </p:nvGraphicFramePr>
        <p:xfrm>
          <a:off x="968991" y="509588"/>
          <a:ext cx="10345003" cy="6041337"/>
        </p:xfrm>
        <a:graphic>
          <a:graphicData uri="http://schemas.openxmlformats.org/presentationml/2006/ole">
            <mc:AlternateContent xmlns:mc="http://schemas.openxmlformats.org/markup-compatibility/2006">
              <mc:Choice xmlns:v="urn:schemas-microsoft-com:vml" Requires="v">
                <p:oleObj spid="_x0000_s9250" name="Documento" r:id="rId3" imgW="9157911" imgH="5838735" progId="Word.Document.12">
                  <p:embed/>
                </p:oleObj>
              </mc:Choice>
              <mc:Fallback>
                <p:oleObj name="Documento" r:id="rId3" imgW="9157911" imgH="5838735" progId="Word.Document.12">
                  <p:embed/>
                  <p:pic>
                    <p:nvPicPr>
                      <p:cNvPr id="0" name=""/>
                      <p:cNvPicPr/>
                      <p:nvPr/>
                    </p:nvPicPr>
                    <p:blipFill>
                      <a:blip r:embed="rId4"/>
                      <a:stretch>
                        <a:fillRect/>
                      </a:stretch>
                    </p:blipFill>
                    <p:spPr>
                      <a:xfrm>
                        <a:off x="968991" y="509588"/>
                        <a:ext cx="10345003" cy="6041337"/>
                      </a:xfrm>
                      <a:prstGeom prst="rect">
                        <a:avLst/>
                      </a:prstGeom>
                    </p:spPr>
                  </p:pic>
                </p:oleObj>
              </mc:Fallback>
            </mc:AlternateContent>
          </a:graphicData>
        </a:graphic>
      </p:graphicFrame>
    </p:spTree>
    <p:extLst>
      <p:ext uri="{BB962C8B-B14F-4D97-AF65-F5344CB8AC3E}">
        <p14:creationId xmlns:p14="http://schemas.microsoft.com/office/powerpoint/2010/main" val="35743244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0321" y="656246"/>
            <a:ext cx="9613861" cy="1227972"/>
          </a:xfrm>
        </p:spPr>
        <p:txBody>
          <a:bodyPr>
            <a:normAutofit/>
          </a:bodyPr>
          <a:lstStyle/>
          <a:p>
            <a:r>
              <a:rPr lang="es-MX" sz="2400" dirty="0" smtClean="0">
                <a:latin typeface="Arial" panose="020B0604020202020204" pitchFamily="34" charset="0"/>
                <a:cs typeface="Arial" panose="020B0604020202020204" pitchFamily="34" charset="0"/>
              </a:rPr>
              <a:t>Módulo I: Generalidades del arte</a:t>
            </a:r>
            <a:br>
              <a:rPr lang="es-MX" sz="2400" dirty="0" smtClean="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80321" y="2008909"/>
            <a:ext cx="10957497" cy="4294909"/>
          </a:xfrm>
        </p:spPr>
        <p:txBody>
          <a:bodyPr>
            <a:normAutofit fontScale="92500" lnSpcReduction="10000"/>
          </a:bodyPr>
          <a:lstStyle/>
          <a:p>
            <a:pPr marL="0" indent="0" algn="just">
              <a:buNone/>
            </a:pPr>
            <a:r>
              <a:rPr lang="es-MX" b="1" dirty="0">
                <a:solidFill>
                  <a:prstClr val="white"/>
                </a:solidFill>
                <a:latin typeface="Arial" panose="020B0604020202020204" pitchFamily="34" charset="0"/>
                <a:ea typeface="+mj-ea"/>
                <a:cs typeface="Arial" panose="020B0604020202020204" pitchFamily="34" charset="0"/>
              </a:rPr>
              <a:t>Propósito del módulo: </a:t>
            </a:r>
            <a:r>
              <a:rPr lang="es-MX" dirty="0">
                <a:solidFill>
                  <a:prstClr val="white"/>
                </a:solidFill>
                <a:latin typeface="Arial" panose="020B0604020202020204" pitchFamily="34" charset="0"/>
                <a:ea typeface="+mj-ea"/>
                <a:cs typeface="Arial" panose="020B0604020202020204" pitchFamily="34" charset="0"/>
              </a:rPr>
              <a:t>comprende los elementos relacionados al concepto del arte, reconociéndolo como elemento vital para el respeto y desarrollo de las sociedades</a:t>
            </a:r>
            <a:r>
              <a:rPr lang="es-MX" dirty="0" smtClean="0">
                <a:solidFill>
                  <a:prstClr val="white"/>
                </a:solidFill>
                <a:latin typeface="Arial" panose="020B0604020202020204" pitchFamily="34" charset="0"/>
                <a:ea typeface="+mj-ea"/>
                <a:cs typeface="Arial" panose="020B0604020202020204" pitchFamily="34" charset="0"/>
              </a:rPr>
              <a:t>.</a:t>
            </a:r>
          </a:p>
          <a:p>
            <a:pPr marL="0" indent="0" algn="just">
              <a:buNone/>
            </a:pPr>
            <a:r>
              <a:rPr lang="es-MX" b="1" dirty="0" smtClean="0">
                <a:solidFill>
                  <a:prstClr val="white"/>
                </a:solidFill>
                <a:latin typeface="Arial" panose="020B0604020202020204" pitchFamily="34" charset="0"/>
                <a:ea typeface="+mj-ea"/>
                <a:cs typeface="Arial" panose="020B0604020202020204" pitchFamily="34" charset="0"/>
              </a:rPr>
              <a:t>Competencias Genéricas y Atributos:</a:t>
            </a:r>
          </a:p>
          <a:p>
            <a:pPr marL="0" indent="0" algn="just">
              <a:buNone/>
            </a:pPr>
            <a:r>
              <a:rPr lang="es-MX" b="1" dirty="0" smtClean="0">
                <a:solidFill>
                  <a:prstClr val="white"/>
                </a:solidFill>
                <a:latin typeface="Arial" panose="020B0604020202020204" pitchFamily="34" charset="0"/>
                <a:ea typeface="+mj-ea"/>
                <a:cs typeface="Arial" panose="020B0604020202020204" pitchFamily="34" charset="0"/>
              </a:rPr>
              <a:t>2. </a:t>
            </a:r>
            <a:r>
              <a:rPr lang="es-MX" dirty="0" smtClean="0">
                <a:solidFill>
                  <a:prstClr val="white"/>
                </a:solidFill>
                <a:latin typeface="Arial" panose="020B0604020202020204" pitchFamily="34" charset="0"/>
                <a:ea typeface="+mj-ea"/>
                <a:cs typeface="Arial" panose="020B0604020202020204" pitchFamily="34" charset="0"/>
              </a:rPr>
              <a:t>Es sensible al arte y participa en la apreciación e interpretación de sus expresiones en distintos géneros.</a:t>
            </a:r>
          </a:p>
          <a:p>
            <a:pPr marL="0" indent="0" algn="just">
              <a:buNone/>
            </a:pPr>
            <a:r>
              <a:rPr lang="es-MX" b="1" dirty="0" smtClean="0">
                <a:solidFill>
                  <a:prstClr val="white"/>
                </a:solidFill>
                <a:latin typeface="Arial" panose="020B0604020202020204" pitchFamily="34" charset="0"/>
                <a:ea typeface="+mj-ea"/>
                <a:cs typeface="Arial" panose="020B0604020202020204" pitchFamily="34" charset="0"/>
              </a:rPr>
              <a:t>2.2</a:t>
            </a:r>
            <a:r>
              <a:rPr lang="es-MX" dirty="0" smtClean="0">
                <a:solidFill>
                  <a:prstClr val="white"/>
                </a:solidFill>
                <a:latin typeface="Arial" panose="020B0604020202020204" pitchFamily="34" charset="0"/>
                <a:ea typeface="+mj-ea"/>
                <a:cs typeface="Arial" panose="020B0604020202020204" pitchFamily="34" charset="0"/>
              </a:rPr>
              <a:t> Experimenta el arte como un hecho histórico compartido que permite la comunicación entre individuos y culturas en el tiempo y el espacio, a la vez que desarrolla un sentido de identidad.</a:t>
            </a:r>
          </a:p>
          <a:p>
            <a:pPr marL="0" indent="0" algn="just">
              <a:buNone/>
            </a:pPr>
            <a:r>
              <a:rPr lang="es-MX" b="1" dirty="0" smtClean="0">
                <a:solidFill>
                  <a:prstClr val="white"/>
                </a:solidFill>
                <a:latin typeface="Arial" panose="020B0604020202020204" pitchFamily="34" charset="0"/>
                <a:ea typeface="+mj-ea"/>
                <a:cs typeface="Arial" panose="020B0604020202020204" pitchFamily="34" charset="0"/>
              </a:rPr>
              <a:t>5. </a:t>
            </a:r>
            <a:r>
              <a:rPr lang="es-MX" dirty="0" smtClean="0">
                <a:solidFill>
                  <a:prstClr val="white"/>
                </a:solidFill>
                <a:latin typeface="Arial" panose="020B0604020202020204" pitchFamily="34" charset="0"/>
                <a:ea typeface="+mj-ea"/>
                <a:cs typeface="Arial" panose="020B0604020202020204" pitchFamily="34" charset="0"/>
              </a:rPr>
              <a:t>Desarrolla innovaciones y propone soluciones a problemas a partir de métodos establecidos.</a:t>
            </a:r>
          </a:p>
          <a:p>
            <a:pPr marL="0" indent="0" algn="just">
              <a:buNone/>
            </a:pPr>
            <a:r>
              <a:rPr lang="es-MX" b="1" dirty="0" smtClean="0">
                <a:solidFill>
                  <a:prstClr val="white"/>
                </a:solidFill>
                <a:latin typeface="Arial" panose="020B0604020202020204" pitchFamily="34" charset="0"/>
                <a:ea typeface="+mj-ea"/>
                <a:cs typeface="Arial" panose="020B0604020202020204" pitchFamily="34" charset="0"/>
              </a:rPr>
              <a:t>5.6</a:t>
            </a:r>
            <a:r>
              <a:rPr lang="es-MX" dirty="0" smtClean="0">
                <a:solidFill>
                  <a:prstClr val="white"/>
                </a:solidFill>
                <a:latin typeface="Arial" panose="020B0604020202020204" pitchFamily="34" charset="0"/>
                <a:ea typeface="+mj-ea"/>
                <a:cs typeface="Arial" panose="020B0604020202020204" pitchFamily="34" charset="0"/>
              </a:rPr>
              <a:t> utiliza las tecnologías de la información y comunicación para procesar e interpretar información.</a:t>
            </a:r>
            <a:endParaRPr lang="es-MX" dirty="0"/>
          </a:p>
        </p:txBody>
      </p:sp>
    </p:spTree>
    <p:extLst>
      <p:ext uri="{BB962C8B-B14F-4D97-AF65-F5344CB8AC3E}">
        <p14:creationId xmlns:p14="http://schemas.microsoft.com/office/powerpoint/2010/main" val="2938449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dirty="0" smtClean="0">
                <a:latin typeface="Arial" panose="020B0604020202020204" pitchFamily="34" charset="0"/>
                <a:cs typeface="Arial" panose="020B0604020202020204" pitchFamily="34" charset="0"/>
              </a:rPr>
              <a:t>Dominios de los aprendizajes</a:t>
            </a: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80321" y="2336873"/>
            <a:ext cx="9959970" cy="3599316"/>
          </a:xfrm>
        </p:spPr>
        <p:txBody>
          <a:bodyPr>
            <a:normAutofit/>
          </a:bodyPr>
          <a:lstStyle/>
          <a:p>
            <a:pPr marL="0" indent="0">
              <a:buNone/>
            </a:pPr>
            <a:r>
              <a:rPr lang="es-MX" b="1" dirty="0" smtClean="0"/>
              <a:t>Conceptuales</a:t>
            </a:r>
          </a:p>
          <a:p>
            <a:pPr>
              <a:buFont typeface="Courier New" panose="02070309020205020404" pitchFamily="49" charset="0"/>
              <a:buChar char="o"/>
            </a:pPr>
            <a:r>
              <a:rPr lang="es-MX" dirty="0" smtClean="0"/>
              <a:t>Define el concepto de arte desde su perspectiva personal.</a:t>
            </a:r>
          </a:p>
          <a:p>
            <a:pPr algn="just">
              <a:buFont typeface="Courier New" panose="02070309020205020404" pitchFamily="49" charset="0"/>
              <a:buChar char="o"/>
            </a:pPr>
            <a:r>
              <a:rPr lang="es-MX" dirty="0" smtClean="0"/>
              <a:t>Conoce el arte a través de su origen y sus primeras manifestaciones.</a:t>
            </a:r>
          </a:p>
          <a:p>
            <a:pPr>
              <a:buFont typeface="Courier New" panose="02070309020205020404" pitchFamily="49" charset="0"/>
              <a:buChar char="o"/>
            </a:pPr>
            <a:r>
              <a:rPr lang="es-MX" dirty="0" smtClean="0"/>
              <a:t>Distingue las funciones del arte.</a:t>
            </a:r>
          </a:p>
          <a:p>
            <a:pPr>
              <a:buFont typeface="Courier New" panose="02070309020205020404" pitchFamily="49" charset="0"/>
              <a:buChar char="o"/>
            </a:pPr>
            <a:r>
              <a:rPr lang="es-MX" dirty="0" smtClean="0"/>
              <a:t>Conoce la clasificación del arte.</a:t>
            </a:r>
          </a:p>
          <a:p>
            <a:pPr>
              <a:buFont typeface="Courier New" panose="02070309020205020404" pitchFamily="49" charset="0"/>
              <a:buChar char="o"/>
            </a:pPr>
            <a:r>
              <a:rPr lang="es-MX" dirty="0" smtClean="0"/>
              <a:t>Diferencia entre las artes plásticas y las artes visuales.</a:t>
            </a:r>
          </a:p>
          <a:p>
            <a:pPr algn="just">
              <a:buFont typeface="Courier New" panose="02070309020205020404" pitchFamily="49" charset="0"/>
              <a:buChar char="o"/>
            </a:pPr>
            <a:r>
              <a:rPr lang="es-MX" dirty="0" smtClean="0"/>
              <a:t>Identifica los lugares donde puede encontrar arte de carácter visual.</a:t>
            </a:r>
          </a:p>
          <a:p>
            <a:pPr>
              <a:buFont typeface="Courier New" panose="02070309020205020404" pitchFamily="49" charset="0"/>
              <a:buChar char="o"/>
            </a:pPr>
            <a:endParaRPr lang="es-MX" dirty="0"/>
          </a:p>
        </p:txBody>
      </p:sp>
    </p:spTree>
    <p:extLst>
      <p:ext uri="{BB962C8B-B14F-4D97-AF65-F5344CB8AC3E}">
        <p14:creationId xmlns:p14="http://schemas.microsoft.com/office/powerpoint/2010/main" val="3456323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Dominios de los aprendizajes</a:t>
            </a:r>
            <a:endParaRPr lang="es-MX" dirty="0"/>
          </a:p>
        </p:txBody>
      </p:sp>
      <p:sp>
        <p:nvSpPr>
          <p:cNvPr id="3" name="Marcador de contenido 2"/>
          <p:cNvSpPr>
            <a:spLocks noGrp="1"/>
          </p:cNvSpPr>
          <p:nvPr>
            <p:ph idx="1"/>
          </p:nvPr>
        </p:nvSpPr>
        <p:spPr/>
        <p:txBody>
          <a:bodyPr/>
          <a:lstStyle/>
          <a:p>
            <a:pPr marL="0" indent="0">
              <a:buNone/>
            </a:pPr>
            <a:r>
              <a:rPr lang="es-MX" b="1" dirty="0" smtClean="0">
                <a:latin typeface="Arial" panose="020B0604020202020204" pitchFamily="34" charset="0"/>
                <a:cs typeface="Arial" panose="020B0604020202020204" pitchFamily="34" charset="0"/>
              </a:rPr>
              <a:t>Procedimentales:</a:t>
            </a:r>
          </a:p>
          <a:p>
            <a:pPr>
              <a:buFont typeface="Courier New" panose="02070309020205020404" pitchFamily="49" charset="0"/>
              <a:buChar char="o"/>
            </a:pPr>
            <a:r>
              <a:rPr lang="es-MX" dirty="0" smtClean="0">
                <a:latin typeface="Arial" panose="020B0604020202020204" pitchFamily="34" charset="0"/>
                <a:cs typeface="Arial" panose="020B0604020202020204" pitchFamily="34" charset="0"/>
              </a:rPr>
              <a:t>Distingue las implicaciones del concepto del arte.</a:t>
            </a:r>
          </a:p>
          <a:p>
            <a:pPr>
              <a:buFont typeface="Courier New" panose="02070309020205020404" pitchFamily="49" charset="0"/>
              <a:buChar char="o"/>
            </a:pPr>
            <a:r>
              <a:rPr lang="es-MX" dirty="0" smtClean="0">
                <a:latin typeface="Arial" panose="020B0604020202020204" pitchFamily="34" charset="0"/>
                <a:cs typeface="Arial" panose="020B0604020202020204" pitchFamily="34" charset="0"/>
              </a:rPr>
              <a:t>Analiza el origen y las primeras manifestaciones artísticas.</a:t>
            </a:r>
          </a:p>
          <a:p>
            <a:pPr>
              <a:buFont typeface="Courier New" panose="02070309020205020404" pitchFamily="49" charset="0"/>
              <a:buChar char="o"/>
            </a:pPr>
            <a:r>
              <a:rPr lang="es-MX" dirty="0" smtClean="0">
                <a:latin typeface="Arial" panose="020B0604020202020204" pitchFamily="34" charset="0"/>
                <a:cs typeface="Arial" panose="020B0604020202020204" pitchFamily="34" charset="0"/>
              </a:rPr>
              <a:t>Analiza las funciones del arte desde sus orígenes y hasta nuestros días.</a:t>
            </a:r>
          </a:p>
          <a:p>
            <a:pPr>
              <a:buFont typeface="Courier New" panose="02070309020205020404" pitchFamily="49" charset="0"/>
              <a:buChar char="o"/>
            </a:pPr>
            <a:r>
              <a:rPr lang="es-MX" dirty="0" smtClean="0">
                <a:latin typeface="Arial" panose="020B0604020202020204" pitchFamily="34" charset="0"/>
                <a:cs typeface="Arial" panose="020B0604020202020204" pitchFamily="34" charset="0"/>
              </a:rPr>
              <a:t>Compara las características de diferentes tipos de arte.</a:t>
            </a:r>
          </a:p>
          <a:p>
            <a:pPr>
              <a:buFont typeface="Courier New" panose="02070309020205020404" pitchFamily="49" charset="0"/>
              <a:buChar char="o"/>
            </a:pPr>
            <a:r>
              <a:rPr lang="es-MX" dirty="0" smtClean="0">
                <a:latin typeface="Arial" panose="020B0604020202020204" pitchFamily="34" charset="0"/>
                <a:cs typeface="Arial" panose="020B0604020202020204" pitchFamily="34" charset="0"/>
              </a:rPr>
              <a:t>Contrasta las artes plásticas y las artes visuales.</a:t>
            </a:r>
          </a:p>
          <a:p>
            <a:pPr>
              <a:buFont typeface="Courier New" panose="02070309020205020404" pitchFamily="49" charset="0"/>
              <a:buChar char="o"/>
            </a:pPr>
            <a:r>
              <a:rPr lang="es-MX" dirty="0" smtClean="0">
                <a:latin typeface="Arial" panose="020B0604020202020204" pitchFamily="34" charset="0"/>
                <a:cs typeface="Arial" panose="020B0604020202020204" pitchFamily="34" charset="0"/>
              </a:rPr>
              <a:t>Contrasta las características de museos, galerías y arte urbano.</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17551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Dominios de los aprendizajes</a:t>
            </a:r>
            <a:endParaRPr lang="es-MX" dirty="0"/>
          </a:p>
        </p:txBody>
      </p:sp>
      <p:sp>
        <p:nvSpPr>
          <p:cNvPr id="3" name="Marcador de contenido 2"/>
          <p:cNvSpPr>
            <a:spLocks noGrp="1"/>
          </p:cNvSpPr>
          <p:nvPr>
            <p:ph idx="1"/>
          </p:nvPr>
        </p:nvSpPr>
        <p:spPr/>
        <p:txBody>
          <a:bodyPr>
            <a:normAutofit lnSpcReduction="10000"/>
          </a:bodyPr>
          <a:lstStyle/>
          <a:p>
            <a:pPr marL="0" indent="0" algn="just">
              <a:buNone/>
            </a:pPr>
            <a:r>
              <a:rPr lang="es-MX" b="1" dirty="0" smtClean="0">
                <a:latin typeface="Arial" panose="020B0604020202020204" pitchFamily="34" charset="0"/>
                <a:cs typeface="Arial" panose="020B0604020202020204" pitchFamily="34" charset="0"/>
              </a:rPr>
              <a:t>Actitudinales:</a:t>
            </a:r>
          </a:p>
          <a:p>
            <a:pPr algn="just">
              <a:buFont typeface="Courier New" panose="02070309020205020404" pitchFamily="49" charset="0"/>
              <a:buChar char="o"/>
            </a:pPr>
            <a:r>
              <a:rPr lang="es-MX" dirty="0" smtClean="0">
                <a:latin typeface="Arial" panose="020B0604020202020204" pitchFamily="34" charset="0"/>
                <a:cs typeface="Arial" panose="020B0604020202020204" pitchFamily="34" charset="0"/>
              </a:rPr>
              <a:t>Comprende el valor del arte como parte de su formación.</a:t>
            </a:r>
          </a:p>
          <a:p>
            <a:pPr algn="just">
              <a:buFont typeface="Courier New" panose="02070309020205020404" pitchFamily="49" charset="0"/>
              <a:buChar char="o"/>
            </a:pPr>
            <a:r>
              <a:rPr lang="es-MX" dirty="0" smtClean="0">
                <a:latin typeface="Arial" panose="020B0604020202020204" pitchFamily="34" charset="0"/>
                <a:cs typeface="Arial" panose="020B0604020202020204" pitchFamily="34" charset="0"/>
              </a:rPr>
              <a:t>Muestra interés por el origen y las primeras manifestaciones artísticas.</a:t>
            </a:r>
          </a:p>
          <a:p>
            <a:pPr algn="just">
              <a:buFont typeface="Courier New" panose="02070309020205020404" pitchFamily="49" charset="0"/>
              <a:buChar char="o"/>
            </a:pPr>
            <a:r>
              <a:rPr lang="es-MX" dirty="0" err="1" smtClean="0">
                <a:latin typeface="Arial" panose="020B0604020202020204" pitchFamily="34" charset="0"/>
                <a:cs typeface="Arial" panose="020B0604020202020204" pitchFamily="34" charset="0"/>
              </a:rPr>
              <a:t>Evalua</a:t>
            </a:r>
            <a:r>
              <a:rPr lang="es-MX" dirty="0" smtClean="0">
                <a:latin typeface="Arial" panose="020B0604020202020204" pitchFamily="34" charset="0"/>
                <a:cs typeface="Arial" panose="020B0604020202020204" pitchFamily="34" charset="0"/>
              </a:rPr>
              <a:t> las diferentes funciones del arte.</a:t>
            </a:r>
          </a:p>
          <a:p>
            <a:pPr algn="just">
              <a:buFont typeface="Courier New" panose="02070309020205020404" pitchFamily="49" charset="0"/>
              <a:buChar char="o"/>
            </a:pPr>
            <a:r>
              <a:rPr lang="es-MX" dirty="0" smtClean="0">
                <a:latin typeface="Arial" panose="020B0604020202020204" pitchFamily="34" charset="0"/>
                <a:cs typeface="Arial" panose="020B0604020202020204" pitchFamily="34" charset="0"/>
              </a:rPr>
              <a:t>Se interesa por los diferentes tipos de arte </a:t>
            </a:r>
            <a:r>
              <a:rPr lang="es-MX" dirty="0" err="1" smtClean="0">
                <a:latin typeface="Arial" panose="020B0604020202020204" pitchFamily="34" charset="0"/>
                <a:cs typeface="Arial" panose="020B0604020202020204" pitchFamily="34" charset="0"/>
              </a:rPr>
              <a:t>encontradosen</a:t>
            </a:r>
            <a:r>
              <a:rPr lang="es-MX" dirty="0" smtClean="0">
                <a:latin typeface="Arial" panose="020B0604020202020204" pitchFamily="34" charset="0"/>
                <a:cs typeface="Arial" panose="020B0604020202020204" pitchFamily="34" charset="0"/>
              </a:rPr>
              <a:t> su entorno.</a:t>
            </a:r>
          </a:p>
          <a:p>
            <a:pPr algn="just">
              <a:buFont typeface="Courier New" panose="02070309020205020404" pitchFamily="49" charset="0"/>
              <a:buChar char="o"/>
            </a:pPr>
            <a:r>
              <a:rPr lang="es-MX" dirty="0" smtClean="0">
                <a:latin typeface="Arial" panose="020B0604020202020204" pitchFamily="34" charset="0"/>
                <a:cs typeface="Arial" panose="020B0604020202020204" pitchFamily="34" charset="0"/>
              </a:rPr>
              <a:t>Comparte imágenes de artes plásticas y artes visuales.</a:t>
            </a:r>
          </a:p>
          <a:p>
            <a:pPr algn="just">
              <a:buFont typeface="Courier New" panose="02070309020205020404" pitchFamily="49" charset="0"/>
              <a:buChar char="o"/>
            </a:pPr>
            <a:r>
              <a:rPr lang="es-MX" dirty="0" smtClean="0">
                <a:latin typeface="Arial" panose="020B0604020202020204" pitchFamily="34" charset="0"/>
                <a:cs typeface="Arial" panose="020B0604020202020204" pitchFamily="34" charset="0"/>
              </a:rPr>
              <a:t>Respeta el arte y su entorno.</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8327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31967" y="574766"/>
            <a:ext cx="9636033" cy="1149531"/>
          </a:xfrm>
        </p:spPr>
        <p:txBody>
          <a:bodyPr>
            <a:normAutofit/>
          </a:bodyPr>
          <a:lstStyle/>
          <a:p>
            <a:pPr algn="l"/>
            <a:r>
              <a:rPr lang="es-MX" sz="2400" b="1" dirty="0" smtClean="0">
                <a:latin typeface="Arial" panose="020B0604020202020204" pitchFamily="34" charset="0"/>
                <a:cs typeface="Arial" panose="020B0604020202020204" pitchFamily="34" charset="0"/>
              </a:rPr>
              <a:t>Módulo 1</a:t>
            </a:r>
            <a:br>
              <a:rPr lang="es-MX" sz="2400" b="1" dirty="0" smtClean="0">
                <a:latin typeface="Arial" panose="020B0604020202020204" pitchFamily="34" charset="0"/>
                <a:cs typeface="Arial" panose="020B0604020202020204" pitchFamily="34" charset="0"/>
              </a:rPr>
            </a:br>
            <a:r>
              <a:rPr lang="es-MX" sz="2400" b="1" dirty="0" smtClean="0">
                <a:latin typeface="Arial" panose="020B0604020202020204" pitchFamily="34" charset="0"/>
                <a:cs typeface="Arial" panose="020B0604020202020204" pitchFamily="34" charset="0"/>
              </a:rPr>
              <a:t>Generalidades del arte</a:t>
            </a:r>
            <a:r>
              <a:rPr lang="es-MX" sz="2400" b="1" dirty="0">
                <a:latin typeface="Arial" panose="020B0604020202020204" pitchFamily="34" charset="0"/>
                <a:cs typeface="Arial" panose="020B0604020202020204" pitchFamily="34" charset="0"/>
              </a:rPr>
              <a:t/>
            </a:r>
            <a:br>
              <a:rPr lang="es-MX" sz="2400" b="1" dirty="0">
                <a:latin typeface="Arial" panose="020B0604020202020204" pitchFamily="34" charset="0"/>
                <a:cs typeface="Arial" panose="020B0604020202020204" pitchFamily="34" charset="0"/>
              </a:rPr>
            </a:br>
            <a:r>
              <a:rPr lang="es-MX" sz="2400" b="1" dirty="0">
                <a:latin typeface="Arial" panose="020B0604020202020204" pitchFamily="34" charset="0"/>
                <a:cs typeface="Arial" panose="020B0604020202020204" pitchFamily="34" charset="0"/>
              </a:rPr>
              <a:t>1</a:t>
            </a:r>
            <a:r>
              <a:rPr lang="es-MX" sz="2400" b="1" dirty="0" smtClean="0">
                <a:latin typeface="Arial" panose="020B0604020202020204" pitchFamily="34" charset="0"/>
                <a:cs typeface="Arial" panose="020B0604020202020204" pitchFamily="34" charset="0"/>
              </a:rPr>
              <a:t>.1 Conceptualización del término “arte”</a:t>
            </a:r>
            <a:endParaRPr lang="es-MX" sz="2400" b="1" dirty="0">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1031966" y="2169994"/>
            <a:ext cx="10291707" cy="4517885"/>
          </a:xfrm>
        </p:spPr>
        <p:txBody>
          <a:bodyPr>
            <a:normAutofit/>
          </a:bodyPr>
          <a:lstStyle/>
          <a:p>
            <a:pPr algn="l"/>
            <a:r>
              <a:rPr lang="es-MX" sz="1400" b="1" dirty="0" smtClean="0">
                <a:latin typeface="Arial" panose="020B0604020202020204" pitchFamily="34" charset="0"/>
                <a:cs typeface="Arial" panose="020B0604020202020204" pitchFamily="34" charset="0"/>
              </a:rPr>
              <a:t>Propósito: </a:t>
            </a:r>
          </a:p>
          <a:p>
            <a:pPr algn="l">
              <a:lnSpc>
                <a:spcPct val="150000"/>
              </a:lnSpc>
            </a:pPr>
            <a:r>
              <a:rPr lang="es-MX" sz="1400" dirty="0" smtClean="0">
                <a:latin typeface="Arial" panose="020B0604020202020204" pitchFamily="34" charset="0"/>
                <a:cs typeface="Arial" panose="020B0604020202020204" pitchFamily="34" charset="0"/>
              </a:rPr>
              <a:t>El arte es un concepto que varía con los distintos sistemas sociales, políticos y de producción: más aún entre una misma época suelen coexistir diferentes definiciones de arte, incluso contradictorias. Así podemos decir que el arte es una manifestación del ser humano en la que va implícita su creatividad e idiosincrasia, y trasciende en el tiempo y en el espacio.</a:t>
            </a:r>
          </a:p>
          <a:p>
            <a:pPr algn="just">
              <a:lnSpc>
                <a:spcPct val="150000"/>
              </a:lnSpc>
            </a:pPr>
            <a:r>
              <a:rPr lang="es-MX" sz="1400" dirty="0" smtClean="0">
                <a:latin typeface="Arial" panose="020B0604020202020204" pitchFamily="34" charset="0"/>
                <a:cs typeface="Arial" panose="020B0604020202020204" pitchFamily="34" charset="0"/>
              </a:rPr>
              <a:t>El arte, pues, es el lenguaje en imágenes por el que el hombre comunica sus ideas, su concepción de sí mismo de sus semejantes y de su universo.</a:t>
            </a:r>
          </a:p>
          <a:p>
            <a:pPr algn="l">
              <a:lnSpc>
                <a:spcPct val="150000"/>
              </a:lnSpc>
            </a:pPr>
            <a:endParaRPr lang="es-MX" sz="1400"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46795" y="4504235"/>
            <a:ext cx="2912712" cy="1763143"/>
          </a:xfrm>
          <a:prstGeom prst="rect">
            <a:avLst/>
          </a:prstGeom>
        </p:spPr>
      </p:pic>
      <p:pic>
        <p:nvPicPr>
          <p:cNvPr id="9" name="Imagen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61370" y="4506734"/>
            <a:ext cx="1792916" cy="1760644"/>
          </a:xfrm>
          <a:prstGeom prst="rect">
            <a:avLst/>
          </a:prstGeom>
        </p:spPr>
      </p:pic>
      <p:pic>
        <p:nvPicPr>
          <p:cNvPr id="10" name="Imagen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451683" y="4506734"/>
            <a:ext cx="1024771" cy="1760644"/>
          </a:xfrm>
          <a:prstGeom prst="rect">
            <a:avLst/>
          </a:prstGeom>
        </p:spPr>
      </p:pic>
    </p:spTree>
    <p:extLst>
      <p:ext uri="{BB962C8B-B14F-4D97-AF65-F5344CB8AC3E}">
        <p14:creationId xmlns:p14="http://schemas.microsoft.com/office/powerpoint/2010/main" val="2616554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44446" y="562755"/>
            <a:ext cx="2929632" cy="1956102"/>
          </a:xfrm>
          <a:prstGeom prst="rect">
            <a:avLst/>
          </a:prstGeom>
        </p:spPr>
      </p:pic>
      <p:sp>
        <p:nvSpPr>
          <p:cNvPr id="4" name="Marcador de contenido 3"/>
          <p:cNvSpPr>
            <a:spLocks noGrp="1"/>
          </p:cNvSpPr>
          <p:nvPr>
            <p:ph sz="half" idx="2"/>
          </p:nvPr>
        </p:nvSpPr>
        <p:spPr>
          <a:xfrm>
            <a:off x="6978317" y="946443"/>
            <a:ext cx="4406262" cy="5069915"/>
          </a:xfrm>
        </p:spPr>
        <p:txBody>
          <a:bodyPr>
            <a:normAutofit/>
          </a:bodyPr>
          <a:lstStyle/>
          <a:p>
            <a:pPr lvl="2" algn="just"/>
            <a:endParaRPr lang="es-MX" sz="1000" dirty="0" smtClean="0">
              <a:latin typeface="Arial" panose="020B0604020202020204" pitchFamily="34" charset="0"/>
              <a:cs typeface="Arial" panose="020B0604020202020204" pitchFamily="34" charset="0"/>
            </a:endParaRPr>
          </a:p>
          <a:p>
            <a:pPr algn="just"/>
            <a:endParaRPr lang="es-MX" sz="1600" dirty="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A través de los monumentos, estatuas, pinturas, los ritos de la danza y las sonoridades de la música, el hombre expresa la divinidad de sus dioses, el poder de sus soberanos y la fuerza de la Naturaleza, pues el arte comienza en el mito y la magia, en la imaginación y la imaginería, en tumbas y templos, en gritos de guerra y quejas acongojadas, en reclamos amorosos y en cantos de trabajo, y la búsqueda de arte conduce a cavernas sombrías y soleadas playas, a santuarios y castillos, a las moradas de los vivos y de los muertos. El hombre, por medio del arte, sea al excavar un refugio en la roca o al procurarse sitios para ritos religiosos o enterrar a sus muertos, hermana lo natural o lo sobrenatural, lo real y lo irreal, lo visible y lo invisible, lo pasado y lo futuro, lo transitorio y lo eterno.</a:t>
            </a:r>
            <a:endParaRPr lang="es-MX" sz="1600"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120" y="2507721"/>
            <a:ext cx="2918957" cy="1947361"/>
          </a:xfrm>
          <a:prstGeom prst="rect">
            <a:avLst/>
          </a:prstGeom>
        </p:spPr>
      </p:pic>
      <p:pic>
        <p:nvPicPr>
          <p:cNvPr id="8" name="Imagen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120" y="4428373"/>
            <a:ext cx="2918957" cy="1971675"/>
          </a:xfrm>
          <a:prstGeom prst="rect">
            <a:avLst/>
          </a:prstGeom>
        </p:spPr>
      </p:pic>
      <p:pic>
        <p:nvPicPr>
          <p:cNvPr id="9" name="Imagen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63084" y="2518857"/>
            <a:ext cx="1300137" cy="2482450"/>
          </a:xfrm>
          <a:prstGeom prst="rect">
            <a:avLst/>
          </a:prstGeom>
        </p:spPr>
      </p:pic>
      <p:pic>
        <p:nvPicPr>
          <p:cNvPr id="10" name="Imagen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923647" y="2050871"/>
            <a:ext cx="2339437" cy="1653563"/>
          </a:xfrm>
          <a:prstGeom prst="rect">
            <a:avLst/>
          </a:prstGeom>
        </p:spPr>
      </p:pic>
      <p:pic>
        <p:nvPicPr>
          <p:cNvPr id="11" name="Imagen 1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923648" y="3704434"/>
            <a:ext cx="2339437" cy="1754577"/>
          </a:xfrm>
          <a:prstGeom prst="rect">
            <a:avLst/>
          </a:prstGeom>
        </p:spPr>
      </p:pic>
    </p:spTree>
    <p:extLst>
      <p:ext uri="{BB962C8B-B14F-4D97-AF65-F5344CB8AC3E}">
        <p14:creationId xmlns:p14="http://schemas.microsoft.com/office/powerpoint/2010/main" val="42613841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dirty="0" smtClean="0">
                <a:latin typeface="Arial" panose="020B0604020202020204" pitchFamily="34" charset="0"/>
                <a:cs typeface="Arial" panose="020B0604020202020204" pitchFamily="34" charset="0"/>
              </a:rPr>
              <a:t>1.2 Origen y primeras manifestaciones artísticas</a:t>
            </a: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80321" y="1949116"/>
            <a:ext cx="9613861" cy="3987073"/>
          </a:xfrm>
        </p:spPr>
        <p:txBody>
          <a:bodyPr>
            <a:normAutofit/>
          </a:bodyPr>
          <a:lstStyle/>
          <a:p>
            <a:pPr algn="just"/>
            <a:r>
              <a:rPr lang="es-MX" sz="1400" dirty="0" smtClean="0">
                <a:latin typeface="Arial" panose="020B0604020202020204" pitchFamily="34" charset="0"/>
                <a:cs typeface="Arial" panose="020B0604020202020204" pitchFamily="34" charset="0"/>
              </a:rPr>
              <a:t>Las primeras expresiones del hombre en las artes están veladas por la bruma de la prehistoria. En su busca de seguridad en las cavernas o al construir chozas de arcilla, el hombre primitivo trabo relación directa con la arquitectura. El hombre construye para resguardar su cuerpo y refugiar su espíritu, para obtener morada para su familia y santuario para sus dioses. Desde so origen se percató de su propio cuerpo y contempló el reflejo de las cosas en un  estanque tranquilo, ha sido presa del impulso de crear una imagen humana o una imitación de la naturaleza. Los silbatos de hueso, las flautas de caña y los palillos de tambor hallados en cuevas y tumbas, atestiguan el poder del sonido para evocar estados de ánimo y reflejan las huellas del hombre y la bestia en ritos misteriosos.</a:t>
            </a:r>
          </a:p>
          <a:p>
            <a:pPr marL="0" indent="0" algn="just">
              <a:buNone/>
            </a:pPr>
            <a:endParaRPr lang="es-MX" sz="14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0907" y="4785396"/>
            <a:ext cx="1747838" cy="1208268"/>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40497" y="3658001"/>
            <a:ext cx="1993882" cy="1180852"/>
          </a:xfrm>
          <a:prstGeom prst="rect">
            <a:avLst/>
          </a:prstGeom>
        </p:spPr>
      </p:pic>
      <p:pic>
        <p:nvPicPr>
          <p:cNvPr id="6" name="Imagen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79424" y="4415907"/>
            <a:ext cx="1261657" cy="1662232"/>
          </a:xfrm>
          <a:prstGeom prst="rect">
            <a:avLst/>
          </a:prstGeom>
        </p:spPr>
      </p:pic>
      <p:pic>
        <p:nvPicPr>
          <p:cNvPr id="8" name="Imagen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794555" y="3604544"/>
            <a:ext cx="1773610" cy="1180852"/>
          </a:xfrm>
          <a:prstGeom prst="rect">
            <a:avLst/>
          </a:prstGeom>
        </p:spPr>
      </p:pic>
    </p:spTree>
    <p:extLst>
      <p:ext uri="{BB962C8B-B14F-4D97-AF65-F5344CB8AC3E}">
        <p14:creationId xmlns:p14="http://schemas.microsoft.com/office/powerpoint/2010/main" val="2986922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188" y="504824"/>
            <a:ext cx="9624960" cy="1552575"/>
          </a:xfrm>
        </p:spPr>
        <p:txBody>
          <a:bodyPr>
            <a:normAutofit fontScale="90000"/>
          </a:bodyPr>
          <a:lstStyle/>
          <a:p>
            <a:r>
              <a:rPr lang="es-MX" sz="2400" dirty="0" smtClean="0">
                <a:solidFill>
                  <a:prstClr val="white"/>
                </a:solidFill>
                <a:latin typeface="Arial" panose="020B0604020202020204" pitchFamily="34" charset="0"/>
                <a:cs typeface="Arial" panose="020B0604020202020204" pitchFamily="34" charset="0"/>
              </a:rPr>
              <a:t/>
            </a:r>
            <a:br>
              <a:rPr lang="es-MX" sz="2400" dirty="0" smtClean="0">
                <a:solidFill>
                  <a:prstClr val="white"/>
                </a:solidFill>
                <a:latin typeface="Arial" panose="020B0604020202020204" pitchFamily="34" charset="0"/>
                <a:cs typeface="Arial" panose="020B0604020202020204" pitchFamily="34" charset="0"/>
              </a:rPr>
            </a:br>
            <a:r>
              <a:rPr lang="es-MX" sz="2400" dirty="0" smtClean="0">
                <a:solidFill>
                  <a:prstClr val="white"/>
                </a:solidFill>
                <a:latin typeface="Arial" panose="020B0604020202020204" pitchFamily="34" charset="0"/>
                <a:cs typeface="Arial" panose="020B0604020202020204" pitchFamily="34" charset="0"/>
              </a:rPr>
              <a:t/>
            </a:r>
            <a:br>
              <a:rPr lang="es-MX" sz="2400" dirty="0" smtClean="0">
                <a:solidFill>
                  <a:prstClr val="white"/>
                </a:solidFill>
                <a:latin typeface="Arial" panose="020B0604020202020204" pitchFamily="34" charset="0"/>
                <a:cs typeface="Arial" panose="020B0604020202020204" pitchFamily="34" charset="0"/>
              </a:rPr>
            </a:br>
            <a:r>
              <a:rPr lang="es-MX" sz="2700" dirty="0" smtClean="0">
                <a:solidFill>
                  <a:prstClr val="white"/>
                </a:solidFill>
                <a:latin typeface="Arial" panose="020B0604020202020204" pitchFamily="34" charset="0"/>
                <a:cs typeface="Arial" panose="020B0604020202020204" pitchFamily="34" charset="0"/>
              </a:rPr>
              <a:t>Periodo Paleolítico</a:t>
            </a:r>
            <a:br>
              <a:rPr lang="es-MX" sz="2700" dirty="0" smtClean="0">
                <a:solidFill>
                  <a:prstClr val="white"/>
                </a:solidFill>
                <a:latin typeface="Arial" panose="020B0604020202020204" pitchFamily="34" charset="0"/>
                <a:cs typeface="Arial" panose="020B0604020202020204" pitchFamily="34" charset="0"/>
              </a:rPr>
            </a:br>
            <a:r>
              <a:rPr lang="es-MX" sz="1300" dirty="0" smtClean="0">
                <a:solidFill>
                  <a:prstClr val="white"/>
                </a:solidFill>
                <a:latin typeface="Arial" panose="020B0604020202020204" pitchFamily="34" charset="0"/>
                <a:ea typeface="+mn-ea"/>
                <a:cs typeface="Arial" panose="020B0604020202020204" pitchFamily="34" charset="0"/>
              </a:rPr>
              <a:t>Es un periodo de la historia de la humanidad que se inicio hace 2.85 millones de años y se extendió hasta hace cerca de 10.000 años. Se trata de la etapa inicial de la denominada Edad de Piedra, la época marcada por el desarrollo y uso de herramientas hechas con este material.</a:t>
            </a:r>
            <a:br>
              <a:rPr lang="es-MX" sz="1300" dirty="0" smtClean="0">
                <a:solidFill>
                  <a:prstClr val="white"/>
                </a:solidFill>
                <a:latin typeface="Arial" panose="020B0604020202020204" pitchFamily="34" charset="0"/>
                <a:ea typeface="+mn-ea"/>
                <a:cs typeface="Arial" panose="020B0604020202020204" pitchFamily="34" charset="0"/>
              </a:rPr>
            </a:br>
            <a:r>
              <a:rPr lang="es-MX" sz="1300" dirty="0">
                <a:solidFill>
                  <a:prstClr val="white"/>
                </a:solidFill>
                <a:latin typeface="Arial" panose="020B0604020202020204" pitchFamily="34" charset="0"/>
                <a:ea typeface="+mn-ea"/>
                <a:cs typeface="Arial" panose="020B0604020202020204" pitchFamily="34" charset="0"/>
              </a:rPr>
              <a:t/>
            </a:r>
            <a:br>
              <a:rPr lang="es-MX" sz="1300" dirty="0">
                <a:solidFill>
                  <a:prstClr val="white"/>
                </a:solidFill>
                <a:latin typeface="Arial" panose="020B0604020202020204" pitchFamily="34" charset="0"/>
                <a:ea typeface="+mn-ea"/>
                <a:cs typeface="Arial" panose="020B0604020202020204" pitchFamily="34" charset="0"/>
              </a:rPr>
            </a:br>
            <a:r>
              <a:rPr lang="es-MX" sz="1300" dirty="0" smtClean="0">
                <a:solidFill>
                  <a:prstClr val="white"/>
                </a:solidFill>
                <a:latin typeface="Arial" panose="020B0604020202020204" pitchFamily="34" charset="0"/>
                <a:ea typeface="+mn-ea"/>
                <a:cs typeface="Arial" panose="020B0604020202020204" pitchFamily="34" charset="0"/>
              </a:rPr>
              <a:t>Dentro de esta época histórica el paleolítico se puede subdividir en tres grandes periodos:</a:t>
            </a:r>
            <a:br>
              <a:rPr lang="es-MX" sz="1300" dirty="0" smtClean="0">
                <a:solidFill>
                  <a:prstClr val="white"/>
                </a:solidFill>
                <a:latin typeface="Arial" panose="020B0604020202020204" pitchFamily="34" charset="0"/>
                <a:ea typeface="+mn-ea"/>
                <a:cs typeface="Arial" panose="020B0604020202020204" pitchFamily="34" charset="0"/>
              </a:rPr>
            </a:br>
            <a:r>
              <a:rPr lang="es-MX" sz="1200" dirty="0" smtClean="0">
                <a:solidFill>
                  <a:prstClr val="white"/>
                </a:solidFill>
                <a:latin typeface="Arial" panose="020B0604020202020204" pitchFamily="34" charset="0"/>
                <a:ea typeface="+mn-ea"/>
                <a:cs typeface="Arial" panose="020B0604020202020204" pitchFamily="34" charset="0"/>
              </a:rPr>
              <a:t/>
            </a:r>
            <a:br>
              <a:rPr lang="es-MX" sz="1200" dirty="0" smtClean="0">
                <a:solidFill>
                  <a:prstClr val="white"/>
                </a:solidFill>
                <a:latin typeface="Arial" panose="020B0604020202020204" pitchFamily="34" charset="0"/>
                <a:ea typeface="+mn-ea"/>
                <a:cs typeface="Arial" panose="020B0604020202020204" pitchFamily="34" charset="0"/>
              </a:rPr>
            </a:br>
            <a:endParaRPr lang="es-MX" dirty="0"/>
          </a:p>
        </p:txBody>
      </p:sp>
      <p:sp>
        <p:nvSpPr>
          <p:cNvPr id="3" name="Marcador de texto 2"/>
          <p:cNvSpPr>
            <a:spLocks noGrp="1"/>
          </p:cNvSpPr>
          <p:nvPr>
            <p:ph type="body" idx="1"/>
          </p:nvPr>
        </p:nvSpPr>
        <p:spPr>
          <a:xfrm>
            <a:off x="566022" y="2122560"/>
            <a:ext cx="3189159" cy="1963665"/>
          </a:xfrm>
        </p:spPr>
        <p:txBody>
          <a:bodyPr/>
          <a:lstStyle/>
          <a:p>
            <a:pPr lvl="0" algn="just"/>
            <a:endParaRPr lang="es-MX" sz="1200" b="1" dirty="0" smtClean="0">
              <a:solidFill>
                <a:prstClr val="white"/>
              </a:solidFill>
              <a:latin typeface="Arial" panose="020B0604020202020204" pitchFamily="34" charset="0"/>
              <a:cs typeface="Arial" panose="020B0604020202020204" pitchFamily="34" charset="0"/>
            </a:endParaRPr>
          </a:p>
          <a:p>
            <a:pPr lvl="0" algn="just"/>
            <a:endParaRPr lang="es-MX" sz="1200" b="1" dirty="0">
              <a:solidFill>
                <a:prstClr val="white"/>
              </a:solidFill>
              <a:latin typeface="Arial" panose="020B0604020202020204" pitchFamily="34" charset="0"/>
              <a:cs typeface="Arial" panose="020B0604020202020204" pitchFamily="34" charset="0"/>
            </a:endParaRPr>
          </a:p>
          <a:p>
            <a:pPr lvl="0" algn="just"/>
            <a:endParaRPr lang="es-MX" sz="1200" b="1" dirty="0" smtClean="0">
              <a:solidFill>
                <a:prstClr val="white"/>
              </a:solidFill>
              <a:latin typeface="Arial" panose="020B0604020202020204" pitchFamily="34" charset="0"/>
              <a:cs typeface="Arial" panose="020B0604020202020204" pitchFamily="34" charset="0"/>
            </a:endParaRPr>
          </a:p>
          <a:p>
            <a:pPr lvl="0" algn="just"/>
            <a:endParaRPr lang="es-MX" sz="1200" b="1" dirty="0">
              <a:solidFill>
                <a:prstClr val="white"/>
              </a:solidFill>
              <a:latin typeface="Arial" panose="020B0604020202020204" pitchFamily="34" charset="0"/>
              <a:cs typeface="Arial" panose="020B0604020202020204" pitchFamily="34" charset="0"/>
            </a:endParaRPr>
          </a:p>
          <a:p>
            <a:pPr lvl="0" algn="just"/>
            <a:endParaRPr lang="es-MX" sz="1200" b="1" dirty="0" smtClean="0">
              <a:solidFill>
                <a:prstClr val="white"/>
              </a:solidFill>
              <a:latin typeface="Arial" panose="020B0604020202020204" pitchFamily="34" charset="0"/>
              <a:cs typeface="Arial" panose="020B0604020202020204" pitchFamily="34" charset="0"/>
            </a:endParaRPr>
          </a:p>
          <a:p>
            <a:pPr lvl="0" algn="just"/>
            <a:endParaRPr lang="es-MX" sz="1200" b="1" dirty="0">
              <a:solidFill>
                <a:prstClr val="white"/>
              </a:solidFill>
              <a:latin typeface="Arial" panose="020B0604020202020204" pitchFamily="34" charset="0"/>
              <a:cs typeface="Arial" panose="020B0604020202020204" pitchFamily="34" charset="0"/>
            </a:endParaRPr>
          </a:p>
          <a:p>
            <a:pPr lvl="0" algn="just"/>
            <a:endParaRPr lang="es-MX" sz="1200" b="1" dirty="0" smtClean="0">
              <a:solidFill>
                <a:prstClr val="white"/>
              </a:solidFill>
              <a:latin typeface="Arial" panose="020B0604020202020204" pitchFamily="34" charset="0"/>
              <a:cs typeface="Arial" panose="020B0604020202020204" pitchFamily="34" charset="0"/>
            </a:endParaRPr>
          </a:p>
          <a:p>
            <a:pPr lvl="0" algn="just"/>
            <a:endParaRPr lang="es-MX" sz="1200" b="1" dirty="0">
              <a:solidFill>
                <a:prstClr val="white"/>
              </a:solidFill>
              <a:latin typeface="Arial" panose="020B0604020202020204" pitchFamily="34" charset="0"/>
              <a:cs typeface="Arial" panose="020B0604020202020204" pitchFamily="34" charset="0"/>
            </a:endParaRPr>
          </a:p>
          <a:p>
            <a:pPr lvl="0" algn="just"/>
            <a:endParaRPr lang="es-MX" sz="1200" b="1" dirty="0" smtClean="0">
              <a:solidFill>
                <a:prstClr val="white"/>
              </a:solidFill>
              <a:latin typeface="Arial" panose="020B0604020202020204" pitchFamily="34" charset="0"/>
              <a:cs typeface="Arial" panose="020B0604020202020204" pitchFamily="34" charset="0"/>
            </a:endParaRPr>
          </a:p>
          <a:p>
            <a:pPr lvl="0" algn="just"/>
            <a:r>
              <a:rPr lang="es-MX" sz="1200" b="1" dirty="0" smtClean="0">
                <a:solidFill>
                  <a:prstClr val="white"/>
                </a:solidFill>
                <a:latin typeface="Arial" panose="020B0604020202020204" pitchFamily="34" charset="0"/>
                <a:cs typeface="Arial" panose="020B0604020202020204" pitchFamily="34" charset="0"/>
              </a:rPr>
              <a:t>Paleolítico Inferior; </a:t>
            </a:r>
            <a:r>
              <a:rPr lang="es-MX" sz="1200" dirty="0" smtClean="0">
                <a:solidFill>
                  <a:prstClr val="white"/>
                </a:solidFill>
                <a:latin typeface="Arial" panose="020B0604020202020204" pitchFamily="34" charset="0"/>
                <a:cs typeface="Arial" panose="020B0604020202020204" pitchFamily="34" charset="0"/>
              </a:rPr>
              <a:t>el cual hace referencia al primer periodo de esa época. Se le ubica entre 2,85 millones de años hasta hace 250.000 años A.C. Los seres humanos se refugiaban en cuevas para protegerse del frio y de los animales salvajes. Como hallazgo característico de este periodo se da el descubrimiento del fuego.</a:t>
            </a:r>
          </a:p>
          <a:p>
            <a:endParaRPr lang="es-MX" dirty="0"/>
          </a:p>
        </p:txBody>
      </p:sp>
      <p:pic>
        <p:nvPicPr>
          <p:cNvPr id="9" name="Imagen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74826" y="3790775"/>
            <a:ext cx="2371550" cy="1838500"/>
          </a:xfrm>
          <a:prstGeom prst="rect">
            <a:avLst/>
          </a:prstGeom>
        </p:spPr>
      </p:pic>
      <p:sp>
        <p:nvSpPr>
          <p:cNvPr id="4" name="Marcador de texto 3"/>
          <p:cNvSpPr>
            <a:spLocks noGrp="1"/>
          </p:cNvSpPr>
          <p:nvPr>
            <p:ph type="body" sz="half" idx="15"/>
          </p:nvPr>
        </p:nvSpPr>
        <p:spPr>
          <a:xfrm>
            <a:off x="680322" y="3714750"/>
            <a:ext cx="3049702" cy="2686050"/>
          </a:xfrm>
        </p:spPr>
        <p:txBody>
          <a:bodyPr>
            <a:normAutofit/>
          </a:bodyPr>
          <a:lstStyle/>
          <a:p>
            <a:endParaRPr lang="es-MX" dirty="0" smtClean="0"/>
          </a:p>
          <a:p>
            <a:endParaRPr lang="es-MX" dirty="0"/>
          </a:p>
          <a:p>
            <a:endParaRPr lang="es-MX" dirty="0" smtClean="0"/>
          </a:p>
          <a:p>
            <a:endParaRPr lang="es-MX" dirty="0"/>
          </a:p>
          <a:p>
            <a:endParaRPr lang="es-MX" dirty="0" smtClean="0"/>
          </a:p>
          <a:p>
            <a:endParaRPr lang="es-MX" dirty="0"/>
          </a:p>
          <a:p>
            <a:endParaRPr lang="es-MX" sz="800" dirty="0" smtClean="0">
              <a:latin typeface="Arial" panose="020B0604020202020204" pitchFamily="34" charset="0"/>
              <a:cs typeface="Arial" panose="020B0604020202020204" pitchFamily="34" charset="0"/>
            </a:endParaRPr>
          </a:p>
          <a:p>
            <a:endParaRPr lang="es-MX" sz="800" dirty="0" smtClean="0">
              <a:latin typeface="Arial" panose="020B0604020202020204" pitchFamily="34" charset="0"/>
              <a:cs typeface="Arial" panose="020B0604020202020204" pitchFamily="34" charset="0"/>
            </a:endParaRPr>
          </a:p>
          <a:p>
            <a:endParaRPr lang="es-MX" sz="800" dirty="0">
              <a:latin typeface="Arial" panose="020B0604020202020204" pitchFamily="34" charset="0"/>
              <a:cs typeface="Arial" panose="020B0604020202020204" pitchFamily="34" charset="0"/>
            </a:endParaRPr>
          </a:p>
        </p:txBody>
      </p:sp>
      <p:sp>
        <p:nvSpPr>
          <p:cNvPr id="5" name="Marcador de texto 4"/>
          <p:cNvSpPr>
            <a:spLocks noGrp="1"/>
          </p:cNvSpPr>
          <p:nvPr>
            <p:ph type="body" sz="quarter" idx="3"/>
          </p:nvPr>
        </p:nvSpPr>
        <p:spPr>
          <a:xfrm>
            <a:off x="3945470" y="2286000"/>
            <a:ext cx="3075818" cy="1055759"/>
          </a:xfrm>
        </p:spPr>
        <p:txBody>
          <a:bodyPr/>
          <a:lstStyle/>
          <a:p>
            <a:pPr lvl="0" algn="just"/>
            <a:r>
              <a:rPr lang="es-MX" sz="1200" b="1" dirty="0" smtClean="0">
                <a:solidFill>
                  <a:prstClr val="white"/>
                </a:solidFill>
                <a:latin typeface="Arial" panose="020B0604020202020204" pitchFamily="34" charset="0"/>
                <a:cs typeface="Arial" panose="020B0604020202020204" pitchFamily="34" charset="0"/>
              </a:rPr>
              <a:t>Paleolítico </a:t>
            </a:r>
            <a:r>
              <a:rPr lang="es-MX" sz="1200" b="1" dirty="0">
                <a:solidFill>
                  <a:prstClr val="white"/>
                </a:solidFill>
                <a:latin typeface="Arial" panose="020B0604020202020204" pitchFamily="34" charset="0"/>
                <a:cs typeface="Arial" panose="020B0604020202020204" pitchFamily="34" charset="0"/>
              </a:rPr>
              <a:t>Medio; </a:t>
            </a:r>
            <a:r>
              <a:rPr lang="es-MX" sz="1200" dirty="0">
                <a:solidFill>
                  <a:prstClr val="white"/>
                </a:solidFill>
                <a:latin typeface="Arial" panose="020B0604020202020204" pitchFamily="34" charset="0"/>
                <a:cs typeface="Arial" panose="020B0604020202020204" pitchFamily="34" charset="0"/>
              </a:rPr>
              <a:t>entre 250.000 A.C. y el año 30.000 A.C. Es en donde hace su aparición el hombre de Neandertal que se caracteriza por ser más inteligente. Donde evoluciona la creación de armas </a:t>
            </a:r>
            <a:r>
              <a:rPr lang="es-MX" sz="1200" dirty="0" smtClean="0">
                <a:solidFill>
                  <a:prstClr val="white"/>
                </a:solidFill>
                <a:latin typeface="Arial" panose="020B0604020202020204" pitchFamily="34" charset="0"/>
                <a:cs typeface="Arial" panose="020B0604020202020204" pitchFamily="34" charset="0"/>
              </a:rPr>
              <a:t>para la </a:t>
            </a:r>
            <a:r>
              <a:rPr lang="es-MX" sz="1200" dirty="0">
                <a:solidFill>
                  <a:prstClr val="white"/>
                </a:solidFill>
                <a:latin typeface="Arial" panose="020B0604020202020204" pitchFamily="34" charset="0"/>
                <a:cs typeface="Arial" panose="020B0604020202020204" pitchFamily="34" charset="0"/>
              </a:rPr>
              <a:t>caza</a:t>
            </a:r>
            <a:endParaRPr lang="es-MX" sz="1200" dirty="0">
              <a:latin typeface="Arial" panose="020B0604020202020204" pitchFamily="34" charset="0"/>
              <a:cs typeface="Arial" panose="020B0604020202020204" pitchFamily="34" charset="0"/>
            </a:endParaRPr>
          </a:p>
        </p:txBody>
      </p:sp>
      <p:sp>
        <p:nvSpPr>
          <p:cNvPr id="6" name="Marcador de texto 5"/>
          <p:cNvSpPr>
            <a:spLocks noGrp="1"/>
          </p:cNvSpPr>
          <p:nvPr>
            <p:ph type="body" sz="half" idx="16"/>
          </p:nvPr>
        </p:nvSpPr>
        <p:spPr>
          <a:xfrm>
            <a:off x="3937208" y="3738064"/>
            <a:ext cx="3063240" cy="2240486"/>
          </a:xfrm>
        </p:spPr>
        <p:txBody>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smtClean="0"/>
          </a:p>
        </p:txBody>
      </p:sp>
      <p:sp>
        <p:nvSpPr>
          <p:cNvPr id="7" name="Marcador de texto 6"/>
          <p:cNvSpPr>
            <a:spLocks noGrp="1"/>
          </p:cNvSpPr>
          <p:nvPr>
            <p:ph type="body" sz="quarter" idx="13"/>
          </p:nvPr>
        </p:nvSpPr>
        <p:spPr>
          <a:xfrm>
            <a:off x="7198999" y="2383739"/>
            <a:ext cx="3070025" cy="1522485"/>
          </a:xfrm>
        </p:spPr>
        <p:txBody>
          <a:bodyPr/>
          <a:lstStyle/>
          <a:p>
            <a:pPr lvl="0" algn="just"/>
            <a:endParaRPr lang="es-MX" sz="1200" b="1" dirty="0" smtClean="0">
              <a:solidFill>
                <a:prstClr val="white"/>
              </a:solidFill>
              <a:latin typeface="Arial" panose="020B0604020202020204" pitchFamily="34" charset="0"/>
              <a:cs typeface="Arial" panose="020B0604020202020204" pitchFamily="34" charset="0"/>
            </a:endParaRPr>
          </a:p>
          <a:p>
            <a:pPr lvl="0" algn="just"/>
            <a:endParaRPr lang="es-MX" sz="1200" b="1" dirty="0">
              <a:solidFill>
                <a:prstClr val="white"/>
              </a:solidFill>
              <a:latin typeface="Arial" panose="020B0604020202020204" pitchFamily="34" charset="0"/>
              <a:cs typeface="Arial" panose="020B0604020202020204" pitchFamily="34" charset="0"/>
            </a:endParaRPr>
          </a:p>
          <a:p>
            <a:pPr lvl="0" algn="just"/>
            <a:endParaRPr lang="es-MX" sz="1200" b="1" dirty="0" smtClean="0">
              <a:solidFill>
                <a:prstClr val="white"/>
              </a:solidFill>
              <a:latin typeface="Arial" panose="020B0604020202020204" pitchFamily="34" charset="0"/>
              <a:cs typeface="Arial" panose="020B0604020202020204" pitchFamily="34" charset="0"/>
            </a:endParaRPr>
          </a:p>
          <a:p>
            <a:pPr lvl="0" algn="just"/>
            <a:endParaRPr lang="es-MX" sz="1200" b="1" dirty="0">
              <a:solidFill>
                <a:prstClr val="white"/>
              </a:solidFill>
              <a:latin typeface="Arial" panose="020B0604020202020204" pitchFamily="34" charset="0"/>
              <a:cs typeface="Arial" panose="020B0604020202020204" pitchFamily="34" charset="0"/>
            </a:endParaRPr>
          </a:p>
          <a:p>
            <a:pPr lvl="0" algn="just"/>
            <a:endParaRPr lang="es-MX" sz="1200" b="1" dirty="0" smtClean="0">
              <a:solidFill>
                <a:prstClr val="white"/>
              </a:solidFill>
              <a:latin typeface="Arial" panose="020B0604020202020204" pitchFamily="34" charset="0"/>
              <a:cs typeface="Arial" panose="020B0604020202020204" pitchFamily="34" charset="0"/>
            </a:endParaRPr>
          </a:p>
          <a:p>
            <a:pPr lvl="0" algn="just"/>
            <a:r>
              <a:rPr lang="es-MX" sz="1200" b="1" dirty="0" smtClean="0">
                <a:solidFill>
                  <a:prstClr val="white"/>
                </a:solidFill>
                <a:latin typeface="Arial" panose="020B0604020202020204" pitchFamily="34" charset="0"/>
                <a:cs typeface="Arial" panose="020B0604020202020204" pitchFamily="34" charset="0"/>
              </a:rPr>
              <a:t>Paleolítico Superior; </a:t>
            </a:r>
            <a:r>
              <a:rPr lang="es-MX" sz="1200" dirty="0">
                <a:solidFill>
                  <a:prstClr val="white"/>
                </a:solidFill>
                <a:latin typeface="Arial" panose="020B0604020202020204" pitchFamily="34" charset="0"/>
                <a:cs typeface="Arial" panose="020B0604020202020204" pitchFamily="34" charset="0"/>
              </a:rPr>
              <a:t>entre 3</a:t>
            </a:r>
            <a:r>
              <a:rPr lang="es-MX" sz="1200" dirty="0" smtClean="0">
                <a:solidFill>
                  <a:prstClr val="white"/>
                </a:solidFill>
                <a:latin typeface="Arial" panose="020B0604020202020204" pitchFamily="34" charset="0"/>
                <a:cs typeface="Arial" panose="020B0604020202020204" pitchFamily="34" charset="0"/>
              </a:rPr>
              <a:t>0.000 </a:t>
            </a:r>
            <a:r>
              <a:rPr lang="es-MX" sz="1200" dirty="0">
                <a:solidFill>
                  <a:prstClr val="white"/>
                </a:solidFill>
                <a:latin typeface="Arial" panose="020B0604020202020204" pitchFamily="34" charset="0"/>
                <a:cs typeface="Arial" panose="020B0604020202020204" pitchFamily="34" charset="0"/>
              </a:rPr>
              <a:t>A.C. y el año </a:t>
            </a:r>
            <a:r>
              <a:rPr lang="es-MX" sz="1200" dirty="0" smtClean="0">
                <a:solidFill>
                  <a:prstClr val="white"/>
                </a:solidFill>
                <a:latin typeface="Arial" panose="020B0604020202020204" pitchFamily="34" charset="0"/>
                <a:cs typeface="Arial" panose="020B0604020202020204" pitchFamily="34" charset="0"/>
              </a:rPr>
              <a:t>10.000 </a:t>
            </a:r>
            <a:r>
              <a:rPr lang="es-MX" sz="1200" dirty="0">
                <a:solidFill>
                  <a:prstClr val="white"/>
                </a:solidFill>
                <a:latin typeface="Arial" panose="020B0604020202020204" pitchFamily="34" charset="0"/>
                <a:cs typeface="Arial" panose="020B0604020202020204" pitchFamily="34" charset="0"/>
              </a:rPr>
              <a:t>A.C. Es </a:t>
            </a:r>
            <a:r>
              <a:rPr lang="es-MX" sz="1200" dirty="0" smtClean="0">
                <a:solidFill>
                  <a:prstClr val="white"/>
                </a:solidFill>
                <a:latin typeface="Arial" panose="020B0604020202020204" pitchFamily="34" charset="0"/>
                <a:cs typeface="Arial" panose="020B0604020202020204" pitchFamily="34" charset="0"/>
              </a:rPr>
              <a:t>donde nace el hombre Cromañón y con él, el principio de la agricultura. Surge el concepto de sociedad primitiva y la división de roles de la familia.</a:t>
            </a:r>
          </a:p>
          <a:p>
            <a:pPr lvl="0" algn="just"/>
            <a:endParaRPr lang="es-MX" sz="1200" b="1" dirty="0">
              <a:solidFill>
                <a:prstClr val="white"/>
              </a:solidFill>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p:txBody>
      </p:sp>
      <p:pic>
        <p:nvPicPr>
          <p:cNvPr id="13" name="Imagen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03890" y="3790775"/>
            <a:ext cx="2460241" cy="1838500"/>
          </a:xfrm>
          <a:prstGeom prst="rect">
            <a:avLst/>
          </a:prstGeom>
        </p:spPr>
      </p:pic>
      <p:sp>
        <p:nvSpPr>
          <p:cNvPr id="8" name="Marcador de texto 7"/>
          <p:cNvSpPr>
            <a:spLocks noGrp="1"/>
          </p:cNvSpPr>
          <p:nvPr>
            <p:ph type="body" sz="half" idx="17"/>
          </p:nvPr>
        </p:nvSpPr>
        <p:spPr>
          <a:xfrm>
            <a:off x="7224156" y="3695700"/>
            <a:ext cx="3070025" cy="2240486"/>
          </a:xfrm>
        </p:spPr>
        <p:txBody>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a:p>
        </p:txBody>
      </p:sp>
      <p:pic>
        <p:nvPicPr>
          <p:cNvPr id="11" name="Imagen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03798" y="3795361"/>
            <a:ext cx="2530059" cy="1833914"/>
          </a:xfrm>
          <a:prstGeom prst="rect">
            <a:avLst/>
          </a:prstGeom>
        </p:spPr>
      </p:pic>
    </p:spTree>
    <p:extLst>
      <p:ext uri="{BB962C8B-B14F-4D97-AF65-F5344CB8AC3E}">
        <p14:creationId xmlns:p14="http://schemas.microsoft.com/office/powerpoint/2010/main" val="9112922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dirty="0" smtClean="0">
                <a:latin typeface="Arial" panose="020B0604020202020204" pitchFamily="34" charset="0"/>
                <a:cs typeface="Arial" panose="020B0604020202020204" pitchFamily="34" charset="0"/>
              </a:rPr>
              <a:t>Arquitectura Paleolítica</a:t>
            </a:r>
            <a:endParaRPr lang="es-MX" sz="2400" dirty="0">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p:txBody>
          <a:bodyPr/>
          <a:lstStyle/>
          <a:p>
            <a:pPr lvl="0" algn="just"/>
            <a:r>
              <a:rPr lang="es-MX" sz="2000" b="1" dirty="0">
                <a:solidFill>
                  <a:prstClr val="white"/>
                </a:solidFill>
                <a:latin typeface="Arial" panose="020B0604020202020204" pitchFamily="34" charset="0"/>
                <a:cs typeface="Arial" panose="020B0604020202020204" pitchFamily="34" charset="0"/>
              </a:rPr>
              <a:t>La Arquitectura: </a:t>
            </a:r>
            <a:r>
              <a:rPr lang="es-MX" sz="2000" dirty="0">
                <a:solidFill>
                  <a:prstClr val="white"/>
                </a:solidFill>
                <a:latin typeface="Arial" panose="020B0604020202020204" pitchFamily="34" charset="0"/>
                <a:cs typeface="Arial" panose="020B0604020202020204" pitchFamily="34" charset="0"/>
              </a:rPr>
              <a:t>utilizaban cuevas como viviendas, y por esta sencilla razón se les conoció como </a:t>
            </a:r>
            <a:r>
              <a:rPr lang="es-MX" sz="2000" dirty="0" smtClean="0">
                <a:solidFill>
                  <a:prstClr val="white"/>
                </a:solidFill>
                <a:latin typeface="Arial" panose="020B0604020202020204" pitchFamily="34" charset="0"/>
                <a:cs typeface="Arial" panose="020B0604020202020204" pitchFamily="34" charset="0"/>
              </a:rPr>
              <a:t>cavernícolas, se refugiaban del frio  y de los animales salvajes, se da el descubrimiento del fuego. </a:t>
            </a:r>
          </a:p>
          <a:p>
            <a:endParaRPr lang="es-MX" dirty="0"/>
          </a:p>
        </p:txBody>
      </p:sp>
      <p:pic>
        <p:nvPicPr>
          <p:cNvPr id="7" name="Imagen 6"/>
          <p:cNvPicPr>
            <a:picLocks noChangeAspect="1"/>
          </p:cNvPicPr>
          <p:nvPr/>
        </p:nvPicPr>
        <p:blipFill>
          <a:blip r:embed="rId2"/>
          <a:stretch>
            <a:fillRect/>
          </a:stretch>
        </p:blipFill>
        <p:spPr>
          <a:xfrm>
            <a:off x="5700623" y="2693991"/>
            <a:ext cx="5476714" cy="3548144"/>
          </a:xfrm>
          <a:prstGeom prst="rect">
            <a:avLst/>
          </a:prstGeom>
        </p:spPr>
      </p:pic>
    </p:spTree>
    <p:extLst>
      <p:ext uri="{BB962C8B-B14F-4D97-AF65-F5344CB8AC3E}">
        <p14:creationId xmlns:p14="http://schemas.microsoft.com/office/powerpoint/2010/main" val="21189580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 name="Objeto 58"/>
          <p:cNvGraphicFramePr>
            <a:graphicFrameLocks noChangeAspect="1"/>
          </p:cNvGraphicFramePr>
          <p:nvPr>
            <p:extLst>
              <p:ext uri="{D42A27DB-BD31-4B8C-83A1-F6EECF244321}">
                <p14:modId xmlns:p14="http://schemas.microsoft.com/office/powerpoint/2010/main" val="3526247115"/>
              </p:ext>
            </p:extLst>
          </p:nvPr>
        </p:nvGraphicFramePr>
        <p:xfrm>
          <a:off x="977323" y="1269856"/>
          <a:ext cx="9158288" cy="2292350"/>
        </p:xfrm>
        <a:graphic>
          <a:graphicData uri="http://schemas.openxmlformats.org/presentationml/2006/ole">
            <mc:AlternateContent xmlns:mc="http://schemas.openxmlformats.org/markup-compatibility/2006">
              <mc:Choice xmlns:v="urn:schemas-microsoft-com:vml" Requires="v">
                <p:oleObj spid="_x0000_s1118" name="Documento" r:id="rId4" imgW="9157911" imgH="2291564" progId="Word.Document.12">
                  <p:embed/>
                </p:oleObj>
              </mc:Choice>
              <mc:Fallback>
                <p:oleObj name="Documento" r:id="rId4" imgW="9157911" imgH="2291564" progId="Word.Document.12">
                  <p:embed/>
                  <p:pic>
                    <p:nvPicPr>
                      <p:cNvPr id="0" name=""/>
                      <p:cNvPicPr/>
                      <p:nvPr/>
                    </p:nvPicPr>
                    <p:blipFill>
                      <a:blip r:embed="rId5"/>
                      <a:stretch>
                        <a:fillRect/>
                      </a:stretch>
                    </p:blipFill>
                    <p:spPr>
                      <a:xfrm>
                        <a:off x="977323" y="1269856"/>
                        <a:ext cx="9158288" cy="2292350"/>
                      </a:xfrm>
                      <a:prstGeom prst="rect">
                        <a:avLst/>
                      </a:prstGeom>
                    </p:spPr>
                  </p:pic>
                </p:oleObj>
              </mc:Fallback>
            </mc:AlternateContent>
          </a:graphicData>
        </a:graphic>
      </p:graphicFrame>
      <p:pic>
        <p:nvPicPr>
          <p:cNvPr id="60" name="Imagen 59"/>
          <p:cNvPicPr>
            <a:picLocks noChangeAspect="1"/>
          </p:cNvPicPr>
          <p:nvPr/>
        </p:nvPicPr>
        <p:blipFill>
          <a:blip r:embed="rId6"/>
          <a:stretch>
            <a:fillRect/>
          </a:stretch>
        </p:blipFill>
        <p:spPr>
          <a:xfrm>
            <a:off x="1097160" y="1449771"/>
            <a:ext cx="8808840" cy="3847619"/>
          </a:xfrm>
          <a:prstGeom prst="rect">
            <a:avLst/>
          </a:prstGeom>
        </p:spPr>
      </p:pic>
      <p:pic>
        <p:nvPicPr>
          <p:cNvPr id="63" name="Imagen 6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731473" y="2547605"/>
            <a:ext cx="9157930" cy="2648614"/>
          </a:xfrm>
          <a:prstGeom prst="rect">
            <a:avLst/>
          </a:prstGeom>
        </p:spPr>
      </p:pic>
      <p:sp>
        <p:nvSpPr>
          <p:cNvPr id="64" name="Rectángulo 63"/>
          <p:cNvSpPr/>
          <p:nvPr/>
        </p:nvSpPr>
        <p:spPr>
          <a:xfrm>
            <a:off x="1076517" y="4365081"/>
            <a:ext cx="1654956" cy="474874"/>
          </a:xfrm>
          <a:prstGeom prst="rect">
            <a:avLst/>
          </a:prstGeom>
        </p:spPr>
        <p:txBody>
          <a:bodyPr wrap="square">
            <a:spAutoFit/>
          </a:bodyPr>
          <a:lstStyle/>
          <a:p>
            <a:pPr marL="165100">
              <a:lnSpc>
                <a:spcPct val="113000"/>
              </a:lnSpc>
              <a:spcAft>
                <a:spcPts val="0"/>
              </a:spcAft>
            </a:pPr>
            <a:r>
              <a:rPr lang="en-US" sz="1100" b="1" spc="-30" dirty="0" err="1">
                <a:solidFill>
                  <a:schemeClr val="bg1"/>
                </a:solidFill>
                <a:latin typeface="Arial" panose="020B0604020202020204" pitchFamily="34" charset="0"/>
                <a:ea typeface="Arial" panose="020B0604020202020204" pitchFamily="34" charset="0"/>
              </a:rPr>
              <a:t>A</a:t>
            </a:r>
            <a:r>
              <a:rPr lang="en-US" sz="1100" b="1" spc="10" dirty="0" err="1">
                <a:solidFill>
                  <a:schemeClr val="bg1"/>
                </a:solidFill>
                <a:latin typeface="Arial" panose="020B0604020202020204" pitchFamily="34" charset="0"/>
                <a:ea typeface="Arial" panose="020B0604020202020204" pitchFamily="34" charset="0"/>
              </a:rPr>
              <a:t>s</a:t>
            </a:r>
            <a:r>
              <a:rPr lang="en-US" sz="1100" b="1" spc="-20" dirty="0" err="1">
                <a:solidFill>
                  <a:schemeClr val="bg1"/>
                </a:solidFill>
                <a:latin typeface="Arial" panose="020B0604020202020204" pitchFamily="34" charset="0"/>
                <a:ea typeface="Arial" panose="020B0604020202020204" pitchFamily="34" charset="0"/>
              </a:rPr>
              <a:t>i</a:t>
            </a:r>
            <a:r>
              <a:rPr lang="en-US" sz="1100" b="1" dirty="0" err="1">
                <a:solidFill>
                  <a:schemeClr val="bg1"/>
                </a:solidFill>
                <a:latin typeface="Arial" panose="020B0604020202020204" pitchFamily="34" charset="0"/>
                <a:ea typeface="Arial" panose="020B0604020202020204" pitchFamily="34" charset="0"/>
              </a:rPr>
              <a:t>g</a:t>
            </a:r>
            <a:r>
              <a:rPr lang="en-US" sz="1100" b="1" spc="-5" dirty="0" err="1">
                <a:solidFill>
                  <a:schemeClr val="bg1"/>
                </a:solidFill>
                <a:latin typeface="Arial" panose="020B0604020202020204" pitchFamily="34" charset="0"/>
                <a:ea typeface="Arial" panose="020B0604020202020204" pitchFamily="34" charset="0"/>
              </a:rPr>
              <a:t>n</a:t>
            </a:r>
            <a:r>
              <a:rPr lang="en-US" sz="1100" b="1" spc="10" dirty="0" err="1">
                <a:solidFill>
                  <a:schemeClr val="bg1"/>
                </a:solidFill>
                <a:latin typeface="Arial" panose="020B0604020202020204" pitchFamily="34" charset="0"/>
                <a:ea typeface="Arial" panose="020B0604020202020204" pitchFamily="34" charset="0"/>
              </a:rPr>
              <a:t>a</a:t>
            </a:r>
            <a:r>
              <a:rPr lang="en-US" sz="1100" b="1" spc="-10" dirty="0" err="1">
                <a:solidFill>
                  <a:schemeClr val="bg1"/>
                </a:solidFill>
                <a:latin typeface="Arial" panose="020B0604020202020204" pitchFamily="34" charset="0"/>
                <a:ea typeface="Arial" panose="020B0604020202020204" pitchFamily="34" charset="0"/>
              </a:rPr>
              <a:t>t</a:t>
            </a:r>
            <a:r>
              <a:rPr lang="en-US" sz="1100" b="1" dirty="0" err="1">
                <a:solidFill>
                  <a:schemeClr val="bg1"/>
                </a:solidFill>
                <a:latin typeface="Arial" panose="020B0604020202020204" pitchFamily="34" charset="0"/>
                <a:ea typeface="Arial" panose="020B0604020202020204" pitchFamily="34" charset="0"/>
              </a:rPr>
              <a:t>ur</a:t>
            </a:r>
            <a:r>
              <a:rPr lang="en-US" sz="1100" b="1" spc="10" dirty="0" err="1">
                <a:solidFill>
                  <a:schemeClr val="bg1"/>
                </a:solidFill>
                <a:latin typeface="Arial" panose="020B0604020202020204" pitchFamily="34" charset="0"/>
                <a:ea typeface="Arial" panose="020B0604020202020204" pitchFamily="34" charset="0"/>
              </a:rPr>
              <a:t>a</a:t>
            </a:r>
            <a:r>
              <a:rPr lang="en-US" sz="1100" b="1" dirty="0" err="1">
                <a:solidFill>
                  <a:schemeClr val="bg1"/>
                </a:solidFill>
                <a:latin typeface="Arial" panose="020B0604020202020204" pitchFamily="34" charset="0"/>
                <a:ea typeface="Arial" panose="020B0604020202020204" pitchFamily="34" charset="0"/>
              </a:rPr>
              <a:t>s</a:t>
            </a:r>
            <a:r>
              <a:rPr lang="en-US" sz="1100" b="1" dirty="0">
                <a:solidFill>
                  <a:schemeClr val="bg1"/>
                </a:solidFill>
                <a:latin typeface="Arial" panose="020B0604020202020204" pitchFamily="34" charset="0"/>
                <a:ea typeface="Arial" panose="020B0604020202020204" pitchFamily="34" charset="0"/>
              </a:rPr>
              <a:t> </a:t>
            </a:r>
            <a:r>
              <a:rPr lang="en-US" sz="1100" b="1" spc="-15" dirty="0" err="1">
                <a:solidFill>
                  <a:schemeClr val="bg1"/>
                </a:solidFill>
                <a:latin typeface="Arial" panose="020B0604020202020204" pitchFamily="34" charset="0"/>
                <a:ea typeface="Arial" panose="020B0604020202020204" pitchFamily="34" charset="0"/>
              </a:rPr>
              <a:t>s</a:t>
            </a:r>
            <a:r>
              <a:rPr lang="en-US" sz="1100" b="1" spc="5" dirty="0" err="1">
                <a:solidFill>
                  <a:schemeClr val="bg1"/>
                </a:solidFill>
                <a:latin typeface="Arial" panose="020B0604020202020204" pitchFamily="34" charset="0"/>
                <a:ea typeface="Arial" panose="020B0604020202020204" pitchFamily="34" charset="0"/>
              </a:rPr>
              <a:t>i</a:t>
            </a:r>
            <a:r>
              <a:rPr lang="en-US" sz="1100" b="1" spc="-20" dirty="0" err="1">
                <a:solidFill>
                  <a:schemeClr val="bg1"/>
                </a:solidFill>
                <a:latin typeface="Arial" panose="020B0604020202020204" pitchFamily="34" charset="0"/>
                <a:ea typeface="Arial" panose="020B0604020202020204" pitchFamily="34" charset="0"/>
              </a:rPr>
              <a:t>m</a:t>
            </a:r>
            <a:r>
              <a:rPr lang="en-US" sz="1100" b="1" spc="20" dirty="0" err="1">
                <a:solidFill>
                  <a:schemeClr val="bg1"/>
                </a:solidFill>
                <a:latin typeface="Arial" panose="020B0604020202020204" pitchFamily="34" charset="0"/>
                <a:ea typeface="Arial" panose="020B0604020202020204" pitchFamily="34" charset="0"/>
              </a:rPr>
              <a:t>u</a:t>
            </a:r>
            <a:r>
              <a:rPr lang="en-US" sz="1100" b="1" spc="-20" dirty="0" err="1">
                <a:solidFill>
                  <a:schemeClr val="bg1"/>
                </a:solidFill>
                <a:latin typeface="Arial" panose="020B0604020202020204" pitchFamily="34" charset="0"/>
                <a:ea typeface="Arial" panose="020B0604020202020204" pitchFamily="34" charset="0"/>
              </a:rPr>
              <a:t>l</a:t>
            </a:r>
            <a:r>
              <a:rPr lang="en-US" sz="1100" b="1" spc="-10" dirty="0" err="1">
                <a:solidFill>
                  <a:schemeClr val="bg1"/>
                </a:solidFill>
                <a:latin typeface="Arial" panose="020B0604020202020204" pitchFamily="34" charset="0"/>
                <a:ea typeface="Arial" panose="020B0604020202020204" pitchFamily="34" charset="0"/>
              </a:rPr>
              <a:t>t</a:t>
            </a:r>
            <a:r>
              <a:rPr lang="en-US" sz="1100" b="1" spc="10" dirty="0" err="1">
                <a:solidFill>
                  <a:schemeClr val="bg1"/>
                </a:solidFill>
                <a:latin typeface="Arial" panose="020B0604020202020204" pitchFamily="34" charset="0"/>
                <a:ea typeface="Arial" panose="020B0604020202020204" pitchFamily="34" charset="0"/>
              </a:rPr>
              <a:t>á</a:t>
            </a:r>
            <a:r>
              <a:rPr lang="en-US" sz="1100" b="1" dirty="0" err="1">
                <a:solidFill>
                  <a:schemeClr val="bg1"/>
                </a:solidFill>
                <a:latin typeface="Arial" panose="020B0604020202020204" pitchFamily="34" charset="0"/>
                <a:ea typeface="Arial" panose="020B0604020202020204" pitchFamily="34" charset="0"/>
              </a:rPr>
              <a:t>n</a:t>
            </a:r>
            <a:r>
              <a:rPr lang="en-US" sz="1100" b="1" spc="5" dirty="0" err="1">
                <a:solidFill>
                  <a:schemeClr val="bg1"/>
                </a:solidFill>
                <a:latin typeface="Arial" panose="020B0604020202020204" pitchFamily="34" charset="0"/>
                <a:ea typeface="Arial" panose="020B0604020202020204" pitchFamily="34" charset="0"/>
              </a:rPr>
              <a:t>e</a:t>
            </a:r>
            <a:r>
              <a:rPr lang="en-US" sz="1100" b="1" spc="10" dirty="0" err="1">
                <a:solidFill>
                  <a:schemeClr val="bg1"/>
                </a:solidFill>
                <a:latin typeface="Arial" panose="020B0604020202020204" pitchFamily="34" charset="0"/>
                <a:ea typeface="Arial" panose="020B0604020202020204" pitchFamily="34" charset="0"/>
              </a:rPr>
              <a:t>a</a:t>
            </a:r>
            <a:r>
              <a:rPr lang="en-US" sz="1100" b="1" dirty="0" err="1">
                <a:solidFill>
                  <a:schemeClr val="bg1"/>
                </a:solidFill>
                <a:latin typeface="Arial" panose="020B0604020202020204" pitchFamily="34" charset="0"/>
                <a:ea typeface="Arial" panose="020B0604020202020204" pitchFamily="34" charset="0"/>
              </a:rPr>
              <a:t>s</a:t>
            </a:r>
            <a:endParaRPr lang="es-MX" sz="1000" dirty="0">
              <a:solidFill>
                <a:schemeClr val="bg1"/>
              </a:solidFill>
              <a:effectLst/>
              <a:latin typeface="Times New Roman" panose="02020603050405020304" pitchFamily="18" charset="0"/>
              <a:ea typeface="Times New Roman" panose="02020603050405020304" pitchFamily="18" charset="0"/>
            </a:endParaRPr>
          </a:p>
        </p:txBody>
      </p:sp>
      <p:sp>
        <p:nvSpPr>
          <p:cNvPr id="65" name="Rectángulo 64"/>
          <p:cNvSpPr/>
          <p:nvPr/>
        </p:nvSpPr>
        <p:spPr>
          <a:xfrm>
            <a:off x="6394841" y="4173811"/>
            <a:ext cx="1016154" cy="666144"/>
          </a:xfrm>
          <a:prstGeom prst="rect">
            <a:avLst/>
          </a:prstGeom>
        </p:spPr>
        <p:txBody>
          <a:bodyPr wrap="square">
            <a:spAutoFit/>
          </a:bodyPr>
          <a:lstStyle/>
          <a:p>
            <a:pPr algn="just">
              <a:lnSpc>
                <a:spcPct val="113000"/>
              </a:lnSpc>
              <a:spcAft>
                <a:spcPts val="0"/>
              </a:spcAft>
            </a:pPr>
            <a:r>
              <a:rPr lang="en-US" sz="1100" b="1" spc="5" dirty="0" err="1" smtClean="0">
                <a:solidFill>
                  <a:schemeClr val="bg1"/>
                </a:solidFill>
                <a:latin typeface="Arial" panose="020B0604020202020204" pitchFamily="34" charset="0"/>
                <a:ea typeface="Arial" panose="020B0604020202020204" pitchFamily="34" charset="0"/>
              </a:rPr>
              <a:t>Fa</a:t>
            </a:r>
            <a:r>
              <a:rPr lang="en-US" sz="1100" b="1" spc="-15" dirty="0" err="1" smtClean="0">
                <a:solidFill>
                  <a:schemeClr val="bg1"/>
                </a:solidFill>
                <a:latin typeface="Arial" panose="020B0604020202020204" pitchFamily="34" charset="0"/>
                <a:ea typeface="Arial" panose="020B0604020202020204" pitchFamily="34" charset="0"/>
              </a:rPr>
              <a:t>s</a:t>
            </a:r>
            <a:r>
              <a:rPr lang="en-US" sz="1100" b="1" dirty="0" err="1" smtClean="0">
                <a:solidFill>
                  <a:schemeClr val="bg1"/>
                </a:solidFill>
                <a:latin typeface="Arial" panose="020B0604020202020204" pitchFamily="34" charset="0"/>
                <a:ea typeface="Arial" panose="020B0604020202020204" pitchFamily="34" charset="0"/>
              </a:rPr>
              <a:t>e</a:t>
            </a:r>
            <a:r>
              <a:rPr lang="en-US" sz="1100" b="1" spc="15" dirty="0" smtClean="0">
                <a:solidFill>
                  <a:schemeClr val="bg1"/>
                </a:solidFill>
                <a:latin typeface="Arial" panose="020B0604020202020204" pitchFamily="34" charset="0"/>
                <a:ea typeface="Arial" panose="020B0604020202020204" pitchFamily="34" charset="0"/>
              </a:rPr>
              <a:t> </a:t>
            </a:r>
            <a:r>
              <a:rPr lang="en-US" sz="1100" b="1" spc="10" dirty="0" err="1">
                <a:solidFill>
                  <a:schemeClr val="bg1"/>
                </a:solidFill>
                <a:latin typeface="Arial" panose="020B0604020202020204" pitchFamily="34" charset="0"/>
                <a:ea typeface="Arial" panose="020B0604020202020204" pitchFamily="34" charset="0"/>
              </a:rPr>
              <a:t>e</a:t>
            </a:r>
            <a:r>
              <a:rPr lang="en-US" sz="1100" b="1" dirty="0" err="1">
                <a:solidFill>
                  <a:schemeClr val="bg1"/>
                </a:solidFill>
                <a:latin typeface="Arial" panose="020B0604020202020204" pitchFamily="34" charset="0"/>
                <a:ea typeface="Arial" panose="020B0604020202020204" pitchFamily="34" charset="0"/>
              </a:rPr>
              <a:t>n</a:t>
            </a:r>
            <a:r>
              <a:rPr lang="en-US" sz="1100" b="1" spc="-20" dirty="0">
                <a:solidFill>
                  <a:schemeClr val="bg1"/>
                </a:solidFill>
                <a:latin typeface="Arial" panose="020B0604020202020204" pitchFamily="34" charset="0"/>
                <a:ea typeface="Arial" panose="020B0604020202020204" pitchFamily="34" charset="0"/>
              </a:rPr>
              <a:t> l</a:t>
            </a:r>
            <a:r>
              <a:rPr lang="en-US" sz="1100" b="1" dirty="0">
                <a:solidFill>
                  <a:schemeClr val="bg1"/>
                </a:solidFill>
                <a:latin typeface="Arial" panose="020B0604020202020204" pitchFamily="34" charset="0"/>
                <a:ea typeface="Arial" panose="020B0604020202020204" pitchFamily="34" charset="0"/>
              </a:rPr>
              <a:t>a </a:t>
            </a:r>
            <a:r>
              <a:rPr lang="en-US" sz="1100" b="1" spc="10" dirty="0" err="1">
                <a:solidFill>
                  <a:schemeClr val="bg1"/>
                </a:solidFill>
                <a:latin typeface="Arial" panose="020B0604020202020204" pitchFamily="34" charset="0"/>
                <a:ea typeface="Arial" panose="020B0604020202020204" pitchFamily="34" charset="0"/>
              </a:rPr>
              <a:t>e</a:t>
            </a:r>
            <a:r>
              <a:rPr lang="en-US" sz="1100" b="1" spc="-15" dirty="0" err="1">
                <a:solidFill>
                  <a:schemeClr val="bg1"/>
                </a:solidFill>
                <a:latin typeface="Arial" panose="020B0604020202020204" pitchFamily="34" charset="0"/>
                <a:ea typeface="Arial" panose="020B0604020202020204" pitchFamily="34" charset="0"/>
              </a:rPr>
              <a:t>s</a:t>
            </a:r>
            <a:r>
              <a:rPr lang="en-US" sz="1100" b="1" spc="-10" dirty="0" err="1">
                <a:solidFill>
                  <a:schemeClr val="bg1"/>
                </a:solidFill>
                <a:latin typeface="Arial" panose="020B0604020202020204" pitchFamily="34" charset="0"/>
                <a:ea typeface="Arial" panose="020B0604020202020204" pitchFamily="34" charset="0"/>
              </a:rPr>
              <a:t>t</a:t>
            </a:r>
            <a:r>
              <a:rPr lang="en-US" sz="1100" b="1" dirty="0" err="1">
                <a:solidFill>
                  <a:schemeClr val="bg1"/>
                </a:solidFill>
                <a:latin typeface="Arial" panose="020B0604020202020204" pitchFamily="34" charset="0"/>
                <a:ea typeface="Arial" panose="020B0604020202020204" pitchFamily="34" charset="0"/>
              </a:rPr>
              <a:t>ru</a:t>
            </a:r>
            <a:r>
              <a:rPr lang="en-US" sz="1100" b="1" spc="10" dirty="0" err="1">
                <a:solidFill>
                  <a:schemeClr val="bg1"/>
                </a:solidFill>
                <a:latin typeface="Arial" panose="020B0604020202020204" pitchFamily="34" charset="0"/>
                <a:ea typeface="Arial" panose="020B0604020202020204" pitchFamily="34" charset="0"/>
              </a:rPr>
              <a:t>c</a:t>
            </a:r>
            <a:r>
              <a:rPr lang="en-US" sz="1100" b="1" spc="-10" dirty="0" err="1">
                <a:solidFill>
                  <a:schemeClr val="bg1"/>
                </a:solidFill>
                <a:latin typeface="Arial" panose="020B0604020202020204" pitchFamily="34" charset="0"/>
                <a:ea typeface="Arial" panose="020B0604020202020204" pitchFamily="34" charset="0"/>
              </a:rPr>
              <a:t>t</a:t>
            </a:r>
            <a:r>
              <a:rPr lang="en-US" sz="1100" b="1" dirty="0" err="1">
                <a:solidFill>
                  <a:schemeClr val="bg1"/>
                </a:solidFill>
                <a:latin typeface="Arial" panose="020B0604020202020204" pitchFamily="34" charset="0"/>
                <a:ea typeface="Arial" panose="020B0604020202020204" pitchFamily="34" charset="0"/>
              </a:rPr>
              <a:t>ura</a:t>
            </a:r>
            <a:r>
              <a:rPr lang="en-US" sz="1100" b="1" dirty="0">
                <a:solidFill>
                  <a:schemeClr val="bg1"/>
                </a:solidFill>
                <a:latin typeface="Arial" panose="020B0604020202020204" pitchFamily="34" charset="0"/>
                <a:ea typeface="Arial" panose="020B0604020202020204" pitchFamily="34" charset="0"/>
              </a:rPr>
              <a:t> </a:t>
            </a:r>
            <a:r>
              <a:rPr lang="en-US" sz="1100" b="1" spc="10" dirty="0">
                <a:solidFill>
                  <a:schemeClr val="bg1"/>
                </a:solidFill>
                <a:latin typeface="Arial" panose="020B0604020202020204" pitchFamily="34" charset="0"/>
                <a:ea typeface="Arial" panose="020B0604020202020204" pitchFamily="34" charset="0"/>
              </a:rPr>
              <a:t>c</a:t>
            </a:r>
            <a:r>
              <a:rPr lang="en-US" sz="1100" b="1" dirty="0">
                <a:solidFill>
                  <a:schemeClr val="bg1"/>
                </a:solidFill>
                <a:latin typeface="Arial" panose="020B0604020202020204" pitchFamily="34" charset="0"/>
                <a:ea typeface="Arial" panose="020B0604020202020204" pitchFamily="34" charset="0"/>
              </a:rPr>
              <a:t>urr</a:t>
            </a:r>
            <a:r>
              <a:rPr lang="en-US" sz="1100" b="1" spc="-15" dirty="0">
                <a:solidFill>
                  <a:schemeClr val="bg1"/>
                </a:solidFill>
                <a:latin typeface="Arial" panose="020B0604020202020204" pitchFamily="34" charset="0"/>
                <a:ea typeface="Arial" panose="020B0604020202020204" pitchFamily="34" charset="0"/>
              </a:rPr>
              <a:t>i</a:t>
            </a:r>
            <a:r>
              <a:rPr lang="en-US" sz="1100" b="1" spc="10" dirty="0">
                <a:solidFill>
                  <a:schemeClr val="bg1"/>
                </a:solidFill>
                <a:latin typeface="Arial" panose="020B0604020202020204" pitchFamily="34" charset="0"/>
                <a:ea typeface="Arial" panose="020B0604020202020204" pitchFamily="34" charset="0"/>
              </a:rPr>
              <a:t>c</a:t>
            </a:r>
            <a:r>
              <a:rPr lang="en-US" sz="1100" b="1" dirty="0">
                <a:solidFill>
                  <a:schemeClr val="bg1"/>
                </a:solidFill>
                <a:latin typeface="Arial" panose="020B0604020202020204" pitchFamily="34" charset="0"/>
                <a:ea typeface="Arial" panose="020B0604020202020204" pitchFamily="34" charset="0"/>
              </a:rPr>
              <a:t>u</a:t>
            </a:r>
            <a:r>
              <a:rPr lang="en-US" sz="1100" b="1" spc="-20" dirty="0">
                <a:solidFill>
                  <a:schemeClr val="bg1"/>
                </a:solidFill>
                <a:latin typeface="Arial" panose="020B0604020202020204" pitchFamily="34" charset="0"/>
                <a:ea typeface="Arial" panose="020B0604020202020204" pitchFamily="34" charset="0"/>
              </a:rPr>
              <a:t>l</a:t>
            </a:r>
            <a:r>
              <a:rPr lang="en-US" sz="1100" b="1" spc="10" dirty="0">
                <a:solidFill>
                  <a:schemeClr val="bg1"/>
                </a:solidFill>
                <a:latin typeface="Arial" panose="020B0604020202020204" pitchFamily="34" charset="0"/>
                <a:ea typeface="Arial" panose="020B0604020202020204" pitchFamily="34" charset="0"/>
              </a:rPr>
              <a:t>a</a:t>
            </a:r>
            <a:r>
              <a:rPr lang="en-US" sz="1100" b="1" dirty="0">
                <a:solidFill>
                  <a:schemeClr val="bg1"/>
                </a:solidFill>
                <a:latin typeface="Arial" panose="020B0604020202020204" pitchFamily="34" charset="0"/>
                <a:ea typeface="Arial" panose="020B0604020202020204" pitchFamily="34" charset="0"/>
              </a:rPr>
              <a:t>r</a:t>
            </a:r>
            <a:endParaRPr lang="es-MX" sz="1000" dirty="0">
              <a:solidFill>
                <a:schemeClr val="bg1"/>
              </a:solidFill>
              <a:effectLst/>
              <a:latin typeface="Times New Roman" panose="02020603050405020304" pitchFamily="18" charset="0"/>
              <a:ea typeface="Times New Roman" panose="02020603050405020304" pitchFamily="18" charset="0"/>
            </a:endParaRPr>
          </a:p>
        </p:txBody>
      </p:sp>
      <p:sp>
        <p:nvSpPr>
          <p:cNvPr id="66" name="Rectángulo 65"/>
          <p:cNvSpPr/>
          <p:nvPr/>
        </p:nvSpPr>
        <p:spPr>
          <a:xfrm>
            <a:off x="8159931" y="4502331"/>
            <a:ext cx="1766712" cy="369332"/>
          </a:xfrm>
          <a:prstGeom prst="rect">
            <a:avLst/>
          </a:prstGeom>
        </p:spPr>
        <p:txBody>
          <a:bodyPr wrap="square">
            <a:spAutoFit/>
          </a:bodyPr>
          <a:lstStyle/>
          <a:p>
            <a:r>
              <a:rPr lang="es-MX" b="1" dirty="0">
                <a:solidFill>
                  <a:schemeClr val="bg1"/>
                </a:solidFill>
              </a:rPr>
              <a:t>Propedéutica</a:t>
            </a:r>
            <a:r>
              <a:rPr lang="es-MX" dirty="0"/>
              <a:t> </a:t>
            </a:r>
          </a:p>
        </p:txBody>
      </p:sp>
      <p:sp>
        <p:nvSpPr>
          <p:cNvPr id="2" name="CuadroTexto 1"/>
          <p:cNvSpPr txBox="1"/>
          <p:nvPr/>
        </p:nvSpPr>
        <p:spPr>
          <a:xfrm>
            <a:off x="1097160" y="5404513"/>
            <a:ext cx="8808840" cy="368490"/>
          </a:xfrm>
          <a:prstGeom prst="rect">
            <a:avLst/>
          </a:prstGeom>
          <a:solidFill>
            <a:schemeClr val="accent2"/>
          </a:solidFill>
        </p:spPr>
        <p:txBody>
          <a:bodyPr wrap="square" rtlCol="0">
            <a:spAutoFit/>
          </a:bodyPr>
          <a:lstStyle/>
          <a:p>
            <a:r>
              <a:rPr lang="es-MX" b="1" dirty="0" smtClean="0">
                <a:solidFill>
                  <a:schemeClr val="bg1"/>
                </a:solidFill>
                <a:latin typeface="Arial" panose="020B0604020202020204" pitchFamily="34" charset="0"/>
                <a:cs typeface="Arial" panose="020B0604020202020204" pitchFamily="34" charset="0"/>
              </a:rPr>
              <a:t>Material Didáctico elaborado por: </a:t>
            </a:r>
            <a:r>
              <a:rPr lang="es-MX" dirty="0" smtClean="0">
                <a:solidFill>
                  <a:schemeClr val="bg1"/>
                </a:solidFill>
                <a:latin typeface="Arial" panose="020B0604020202020204" pitchFamily="34" charset="0"/>
                <a:cs typeface="Arial" panose="020B0604020202020204" pitchFamily="34" charset="0"/>
              </a:rPr>
              <a:t>M. en A. María de Lourdes Reyes Pérez</a:t>
            </a:r>
            <a:endParaRPr lang="es-MX"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17758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dirty="0" smtClean="0">
                <a:latin typeface="Arial" panose="020B0604020202020204" pitchFamily="34" charset="0"/>
                <a:cs typeface="Arial" panose="020B0604020202020204" pitchFamily="34" charset="0"/>
              </a:rPr>
              <a:t>Escultura Paleolítica</a:t>
            </a: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4994756" y="2336873"/>
            <a:ext cx="6399148" cy="4112053"/>
          </a:xfrm>
        </p:spPr>
        <p:txBody>
          <a:bodyPr>
            <a:normAutofit/>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pPr marL="0" indent="0">
              <a:buNone/>
            </a:pPr>
            <a:endParaRPr lang="es-MX" dirty="0" smtClean="0"/>
          </a:p>
          <a:p>
            <a:endParaRPr lang="es-MX" dirty="0"/>
          </a:p>
        </p:txBody>
      </p:sp>
      <p:sp>
        <p:nvSpPr>
          <p:cNvPr id="4" name="Marcador de texto 3"/>
          <p:cNvSpPr>
            <a:spLocks noGrp="1"/>
          </p:cNvSpPr>
          <p:nvPr>
            <p:ph type="body" sz="half" idx="2"/>
          </p:nvPr>
        </p:nvSpPr>
        <p:spPr/>
        <p:txBody>
          <a:bodyPr>
            <a:normAutofit/>
          </a:bodyPr>
          <a:lstStyle/>
          <a:p>
            <a:pPr algn="just"/>
            <a:r>
              <a:rPr lang="es-MX" b="1" dirty="0" smtClean="0">
                <a:latin typeface="Arial" panose="020B0604020202020204" pitchFamily="34" charset="0"/>
                <a:cs typeface="Arial" panose="020B0604020202020204" pitchFamily="34" charset="0"/>
              </a:rPr>
              <a:t>La Escultura: </a:t>
            </a:r>
            <a:r>
              <a:rPr lang="es-MX" dirty="0" smtClean="0">
                <a:latin typeface="Arial" panose="020B0604020202020204" pitchFamily="34" charset="0"/>
                <a:cs typeface="Arial" panose="020B0604020202020204" pitchFamily="34" charset="0"/>
              </a:rPr>
              <a:t>empezaron a realizar armamento para la caza y pesca se basó en la utilización de piedras filosas para cortar y raspar los tejidos de los animales. Así fabricaron los primeros cuchillos, hachas y punta de flechas  </a:t>
            </a:r>
            <a:r>
              <a:rPr lang="es-MX" dirty="0">
                <a:latin typeface="Arial" panose="020B0604020202020204" pitchFamily="34" charset="0"/>
                <a:cs typeface="Arial" panose="020B0604020202020204" pitchFamily="34" charset="0"/>
              </a:rPr>
              <a:t>c</a:t>
            </a:r>
            <a:r>
              <a:rPr lang="es-MX" dirty="0" smtClean="0">
                <a:latin typeface="Arial" panose="020B0604020202020204" pitchFamily="34" charset="0"/>
                <a:cs typeface="Arial" panose="020B0604020202020204" pitchFamily="34" charset="0"/>
              </a:rPr>
              <a:t>on el paso del tiempo incorporaron la madera, conchas marinas, cuernos de reno y huesos para las flechas. Al finalizar este periodo el armamento no solo se fue perfeccionando sino que también comenzaba a tener inscripciones y tallas como adornos.</a:t>
            </a:r>
            <a:endParaRPr lang="es-MX"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a:stretch>
            <a:fillRect/>
          </a:stretch>
        </p:blipFill>
        <p:spPr>
          <a:xfrm>
            <a:off x="5696212" y="2293195"/>
            <a:ext cx="5300652" cy="3642994"/>
          </a:xfrm>
          <a:prstGeom prst="rect">
            <a:avLst/>
          </a:prstGeom>
        </p:spPr>
      </p:pic>
    </p:spTree>
    <p:extLst>
      <p:ext uri="{BB962C8B-B14F-4D97-AF65-F5344CB8AC3E}">
        <p14:creationId xmlns:p14="http://schemas.microsoft.com/office/powerpoint/2010/main" val="39932032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dirty="0" smtClean="0">
                <a:latin typeface="Arial" panose="020B0604020202020204" pitchFamily="34" charset="0"/>
                <a:cs typeface="Arial" panose="020B0604020202020204" pitchFamily="34" charset="0"/>
              </a:rPr>
              <a:t>Pintura Paleolítica</a:t>
            </a: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4685846" y="2081463"/>
            <a:ext cx="6864470" cy="4463716"/>
          </a:xfrm>
        </p:spPr>
        <p:txBody>
          <a:bodyPr>
            <a:normAutofit/>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pPr marL="0" indent="0">
              <a:buNone/>
            </a:pPr>
            <a:endParaRPr lang="es-MX" dirty="0" smtClean="0"/>
          </a:p>
          <a:p>
            <a:pPr marL="0" indent="0">
              <a:buNone/>
            </a:pPr>
            <a:r>
              <a:rPr lang="es-MX" sz="1000" dirty="0">
                <a:latin typeface="Arial" panose="020B0604020202020204" pitchFamily="34" charset="0"/>
                <a:cs typeface="Arial" panose="020B0604020202020204" pitchFamily="34" charset="0"/>
              </a:rPr>
              <a:t> </a:t>
            </a:r>
            <a:r>
              <a:rPr lang="es-MX" sz="1000" dirty="0" smtClean="0">
                <a:latin typeface="Arial" panose="020B0604020202020204" pitchFamily="34" charset="0"/>
                <a:cs typeface="Arial" panose="020B0604020202020204" pitchFamily="34" charset="0"/>
              </a:rPr>
              <a:t>                 </a:t>
            </a:r>
            <a:endParaRPr lang="es-MX" sz="1000" dirty="0">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385011" y="3043990"/>
            <a:ext cx="4682289" cy="3013910"/>
          </a:xfrm>
        </p:spPr>
        <p:txBody>
          <a:bodyPr>
            <a:noAutofit/>
          </a:bodyPr>
          <a:lstStyle/>
          <a:p>
            <a:pPr algn="just"/>
            <a:r>
              <a:rPr lang="es-MX" sz="1400" b="1" dirty="0" smtClean="0">
                <a:latin typeface="Arial" panose="020B0604020202020204" pitchFamily="34" charset="0"/>
                <a:cs typeface="Arial" panose="020B0604020202020204" pitchFamily="34" charset="0"/>
              </a:rPr>
              <a:t>Pintura: </a:t>
            </a:r>
            <a:r>
              <a:rPr lang="es-MX" sz="1400" dirty="0" smtClean="0">
                <a:latin typeface="Arial" panose="020B0604020202020204" pitchFamily="34" charset="0"/>
                <a:cs typeface="Arial" panose="020B0604020202020204" pitchFamily="34" charset="0"/>
              </a:rPr>
              <a:t>llamada </a:t>
            </a:r>
            <a:r>
              <a:rPr lang="es-MX" sz="1400" dirty="0">
                <a:latin typeface="Arial" panose="020B0604020202020204" pitchFamily="34" charset="0"/>
                <a:cs typeface="Arial" panose="020B0604020202020204" pitchFamily="34" charset="0"/>
              </a:rPr>
              <a:t>rupestre </a:t>
            </a:r>
            <a:r>
              <a:rPr lang="es-MX" sz="1400" dirty="0" smtClean="0">
                <a:latin typeface="Arial" panose="020B0604020202020204" pitchFamily="34" charset="0"/>
                <a:cs typeface="Arial" panose="020B0604020202020204" pitchFamily="34" charset="0"/>
              </a:rPr>
              <a:t>es hablar de aquellas representaciones </a:t>
            </a:r>
            <a:r>
              <a:rPr lang="es-MX" sz="1400" dirty="0">
                <a:latin typeface="Arial" panose="020B0604020202020204" pitchFamily="34" charset="0"/>
                <a:cs typeface="Arial" panose="020B0604020202020204" pitchFamily="34" charset="0"/>
              </a:rPr>
              <a:t>gráficas y dibujos que se encuentran plasmados sobre rocas o cavernas La pintura rupestre es una de las manifestaciones artísticas más antigua que existe, o mejor dicho que se ha conservado. Los expertos en la materia sostienen que algunas pinturas rupestres tienen unos 40.000 años de historia.</a:t>
            </a:r>
          </a:p>
          <a:p>
            <a:pPr algn="just"/>
            <a:r>
              <a:rPr lang="es-MX" sz="1400" dirty="0">
                <a:latin typeface="Arial" panose="020B0604020202020204" pitchFamily="34" charset="0"/>
                <a:cs typeface="Arial" panose="020B0604020202020204" pitchFamily="34" charset="0"/>
              </a:rPr>
              <a:t>Las pinturas rupestres más famosas se encuentran en España y en Francia, siendo las manifestaciones halladas en la Cueva de Altamira (en Cantabria) el máximo exponente del arte prehistórico. </a:t>
            </a:r>
            <a:endParaRPr lang="es-MX" sz="1400" dirty="0" smtClean="0">
              <a:latin typeface="Arial" panose="020B0604020202020204" pitchFamily="34" charset="0"/>
              <a:cs typeface="Arial" panose="020B0604020202020204" pitchFamily="34" charset="0"/>
            </a:endParaRPr>
          </a:p>
          <a:p>
            <a:pPr algn="just"/>
            <a:r>
              <a:rPr lang="es-MX" sz="1400" dirty="0" smtClean="0">
                <a:latin typeface="Arial" panose="020B0604020202020204" pitchFamily="34" charset="0"/>
                <a:cs typeface="Arial" panose="020B0604020202020204" pitchFamily="34" charset="0"/>
              </a:rPr>
              <a:t>Se utilizan colores minerales como el carbón, la arcilla, manganeso, aglutinados con grasa de animal y los colores rojo, amarillo, negro (pelambre) y ocre.</a:t>
            </a:r>
          </a:p>
          <a:p>
            <a:pPr algn="just"/>
            <a:r>
              <a:rPr lang="es-MX" sz="1400" dirty="0" smtClean="0">
                <a:latin typeface="Arial" panose="020B0604020202020204" pitchFamily="34" charset="0"/>
                <a:cs typeface="Arial" panose="020B0604020202020204" pitchFamily="34" charset="0"/>
              </a:rPr>
              <a:t>Las técnicas pictóricas fueron el punteado, delineado, tintas planas y aerografía que solían combinarse.</a:t>
            </a:r>
            <a:endParaRPr lang="es-MX" sz="1400" dirty="0">
              <a:latin typeface="Arial" panose="020B0604020202020204" pitchFamily="34" charset="0"/>
              <a:cs typeface="Arial" panose="020B0604020202020204" pitchFamily="34" charset="0"/>
            </a:endParaRPr>
          </a:p>
          <a:p>
            <a:pPr algn="just"/>
            <a:endParaRPr lang="es-MX" sz="14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5600700" y="2420291"/>
            <a:ext cx="5949616" cy="4194480"/>
          </a:xfrm>
          <a:prstGeom prst="rect">
            <a:avLst/>
          </a:prstGeom>
        </p:spPr>
      </p:pic>
    </p:spTree>
    <p:extLst>
      <p:ext uri="{BB962C8B-B14F-4D97-AF65-F5344CB8AC3E}">
        <p14:creationId xmlns:p14="http://schemas.microsoft.com/office/powerpoint/2010/main" val="20074438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670633" y="2127656"/>
            <a:ext cx="4038645" cy="467833"/>
          </a:xfrm>
        </p:spPr>
        <p:txBody>
          <a:bodyPr/>
          <a:lstStyle/>
          <a:p>
            <a:r>
              <a:rPr lang="es-MX" sz="1400" b="1" dirty="0" err="1" smtClean="0">
                <a:latin typeface="Arial" panose="020B0604020202020204" pitchFamily="34" charset="0"/>
                <a:cs typeface="Arial" panose="020B0604020202020204" pitchFamily="34" charset="0"/>
              </a:rPr>
              <a:t>Epipaleolítico</a:t>
            </a:r>
            <a:r>
              <a:rPr lang="es-MX" sz="1400" dirty="0" smtClean="0">
                <a:latin typeface="Arial" panose="020B0604020202020204" pitchFamily="34" charset="0"/>
                <a:cs typeface="Arial" panose="020B0604020202020204" pitchFamily="34" charset="0"/>
              </a:rPr>
              <a:t>: que significa por encima del Paleolítico</a:t>
            </a:r>
            <a:endParaRPr lang="es-MX" sz="1400" dirty="0">
              <a:latin typeface="Arial" panose="020B0604020202020204" pitchFamily="34" charset="0"/>
              <a:cs typeface="Arial" panose="020B0604020202020204" pitchFamily="34" charset="0"/>
            </a:endParaRPr>
          </a:p>
        </p:txBody>
      </p:sp>
      <p:sp>
        <p:nvSpPr>
          <p:cNvPr id="4" name="Marcador de texto 3"/>
          <p:cNvSpPr>
            <a:spLocks noGrp="1"/>
          </p:cNvSpPr>
          <p:nvPr>
            <p:ph type="body" sz="half" idx="15"/>
          </p:nvPr>
        </p:nvSpPr>
        <p:spPr>
          <a:xfrm>
            <a:off x="680322" y="2658139"/>
            <a:ext cx="4019268" cy="3278047"/>
          </a:xfrm>
        </p:spPr>
        <p:txBody>
          <a:bodyPr>
            <a:normAutofit/>
          </a:bodyPr>
          <a:lstStyle/>
          <a:p>
            <a:pPr algn="just"/>
            <a:r>
              <a:rPr lang="es-MX" sz="1200" dirty="0" smtClean="0">
                <a:latin typeface="Arial" panose="020B0604020202020204" pitchFamily="34" charset="0"/>
                <a:cs typeface="Arial" panose="020B0604020202020204" pitchFamily="34" charset="0"/>
              </a:rPr>
              <a:t>Entre el 10.000 A.C. y el 5.000 A.C. durante este periodo se da la finalización de un periodo glaciar. Paulatinamente comienza la llegada de un clima templado. Esto permitió la modificación de costumbres y hábitos en los seres humanos así como también en su estilo de vida. Se incrementa el índice de población y abandonan las cuevas para empezar a construir chozas al aire libre y es como nacen las aldeas.</a:t>
            </a:r>
          </a:p>
          <a:p>
            <a:pPr algn="just"/>
            <a:endParaRPr lang="es-MX" sz="1200" dirty="0" smtClean="0">
              <a:latin typeface="Arial" panose="020B0604020202020204" pitchFamily="34" charset="0"/>
              <a:cs typeface="Arial" panose="020B0604020202020204" pitchFamily="34" charset="0"/>
            </a:endParaRPr>
          </a:p>
          <a:p>
            <a:pPr algn="just"/>
            <a:endParaRPr lang="es-MX" sz="1200" dirty="0">
              <a:latin typeface="Arial" panose="020B0604020202020204" pitchFamily="34" charset="0"/>
              <a:cs typeface="Arial" panose="020B0604020202020204" pitchFamily="34" charset="0"/>
            </a:endParaRPr>
          </a:p>
        </p:txBody>
      </p:sp>
      <p:sp>
        <p:nvSpPr>
          <p:cNvPr id="7" name="Marcador de texto 6"/>
          <p:cNvSpPr>
            <a:spLocks noGrp="1"/>
          </p:cNvSpPr>
          <p:nvPr>
            <p:ph type="body" sz="quarter" idx="13"/>
          </p:nvPr>
        </p:nvSpPr>
        <p:spPr>
          <a:xfrm>
            <a:off x="5699052" y="2190307"/>
            <a:ext cx="4595130" cy="709906"/>
          </a:xfrm>
        </p:spPr>
        <p:txBody>
          <a:bodyPr/>
          <a:lstStyle/>
          <a:p>
            <a:r>
              <a:rPr lang="es-MX" sz="1400" b="1" dirty="0" err="1" smtClean="0">
                <a:latin typeface="Arial" panose="020B0604020202020204" pitchFamily="34" charset="0"/>
                <a:cs typeface="Arial" panose="020B0604020202020204" pitchFamily="34" charset="0"/>
              </a:rPr>
              <a:t>Protoneolítico</a:t>
            </a:r>
            <a:r>
              <a:rPr lang="es-MX" sz="1400" b="1" dirty="0" smtClean="0">
                <a:latin typeface="Arial" panose="020B0604020202020204" pitchFamily="34" charset="0"/>
                <a:cs typeface="Arial" panose="020B0604020202020204" pitchFamily="34" charset="0"/>
              </a:rPr>
              <a:t>: </a:t>
            </a:r>
            <a:r>
              <a:rPr lang="es-MX" sz="1400" dirty="0" smtClean="0">
                <a:latin typeface="Arial" panose="020B0604020202020204" pitchFamily="34" charset="0"/>
                <a:cs typeface="Arial" panose="020B0604020202020204" pitchFamily="34" charset="0"/>
              </a:rPr>
              <a:t>que significa periodo anterior al neolítico y a la edad de los metales.</a:t>
            </a:r>
          </a:p>
          <a:p>
            <a:endParaRPr lang="es-MX" sz="1200" b="1" dirty="0">
              <a:latin typeface="Arial" panose="020B0604020202020204" pitchFamily="34" charset="0"/>
              <a:cs typeface="Arial" panose="020B0604020202020204" pitchFamily="34" charset="0"/>
            </a:endParaRPr>
          </a:p>
        </p:txBody>
      </p:sp>
      <p:sp>
        <p:nvSpPr>
          <p:cNvPr id="8" name="Marcador de texto 7"/>
          <p:cNvSpPr>
            <a:spLocks noGrp="1"/>
          </p:cNvSpPr>
          <p:nvPr>
            <p:ph type="body" sz="half" idx="17"/>
          </p:nvPr>
        </p:nvSpPr>
        <p:spPr>
          <a:xfrm>
            <a:off x="5699052" y="2658139"/>
            <a:ext cx="4595129" cy="3278047"/>
          </a:xfrm>
        </p:spPr>
        <p:txBody>
          <a:bodyPr>
            <a:normAutofit/>
          </a:bodyPr>
          <a:lstStyle/>
          <a:p>
            <a:pPr algn="just"/>
            <a:r>
              <a:rPr lang="es-MX" dirty="0" smtClean="0">
                <a:latin typeface="Arial" panose="020B0604020202020204" pitchFamily="34" charset="0"/>
                <a:cs typeface="Arial" panose="020B0604020202020204" pitchFamily="34" charset="0"/>
              </a:rPr>
              <a:t>Entre el año 7.000 A.C. se hallaron viejas cabañas circulares que después fueron sustituidas por casas de planta rectangular, subdivididas en habitaciones y con las paredes y el suelo recubiertos de arcilla donde los pobladores enterraban a los difuntos bajo sus casas.</a:t>
            </a:r>
            <a:endParaRPr lang="es-MX" dirty="0">
              <a:latin typeface="Arial" panose="020B0604020202020204" pitchFamily="34" charset="0"/>
              <a:cs typeface="Arial" panose="020B0604020202020204" pitchFamily="34" charset="0"/>
            </a:endParaRPr>
          </a:p>
        </p:txBody>
      </p:sp>
      <p:sp>
        <p:nvSpPr>
          <p:cNvPr id="9" name="Título 1"/>
          <p:cNvSpPr>
            <a:spLocks noGrp="1"/>
          </p:cNvSpPr>
          <p:nvPr>
            <p:ph type="title"/>
          </p:nvPr>
        </p:nvSpPr>
        <p:spPr/>
        <p:txBody>
          <a:bodyPr>
            <a:normAutofit fontScale="90000"/>
          </a:bodyPr>
          <a:lstStyle/>
          <a:p>
            <a:r>
              <a:rPr lang="es-MX" sz="2400" dirty="0" smtClean="0">
                <a:solidFill>
                  <a:prstClr val="white"/>
                </a:solidFill>
                <a:latin typeface="Arial" panose="020B0604020202020204" pitchFamily="34" charset="0"/>
                <a:cs typeface="Arial" panose="020B0604020202020204" pitchFamily="34" charset="0"/>
              </a:rPr>
              <a:t/>
            </a:r>
            <a:br>
              <a:rPr lang="es-MX" sz="2400" dirty="0" smtClean="0">
                <a:solidFill>
                  <a:prstClr val="white"/>
                </a:solidFill>
                <a:latin typeface="Arial" panose="020B0604020202020204" pitchFamily="34" charset="0"/>
                <a:cs typeface="Arial" panose="020B0604020202020204" pitchFamily="34" charset="0"/>
              </a:rPr>
            </a:br>
            <a:r>
              <a:rPr lang="es-MX" sz="2400" dirty="0" smtClean="0">
                <a:solidFill>
                  <a:prstClr val="white"/>
                </a:solidFill>
                <a:latin typeface="Arial" panose="020B0604020202020204" pitchFamily="34" charset="0"/>
                <a:cs typeface="Arial" panose="020B0604020202020204" pitchFamily="34" charset="0"/>
              </a:rPr>
              <a:t/>
            </a:r>
            <a:br>
              <a:rPr lang="es-MX" sz="2400" dirty="0" smtClean="0">
                <a:solidFill>
                  <a:prstClr val="white"/>
                </a:solidFill>
                <a:latin typeface="Arial" panose="020B0604020202020204" pitchFamily="34" charset="0"/>
                <a:cs typeface="Arial" panose="020B0604020202020204" pitchFamily="34" charset="0"/>
              </a:rPr>
            </a:br>
            <a:r>
              <a:rPr lang="es-MX" sz="2700" dirty="0" smtClean="0">
                <a:solidFill>
                  <a:prstClr val="white"/>
                </a:solidFill>
                <a:latin typeface="Arial" panose="020B0604020202020204" pitchFamily="34" charset="0"/>
                <a:cs typeface="Arial" panose="020B0604020202020204" pitchFamily="34" charset="0"/>
              </a:rPr>
              <a:t>Periodo Mesolítico</a:t>
            </a:r>
            <a:br>
              <a:rPr lang="es-MX" sz="2700" dirty="0" smtClean="0">
                <a:solidFill>
                  <a:prstClr val="white"/>
                </a:solidFill>
                <a:latin typeface="Arial" panose="020B0604020202020204" pitchFamily="34" charset="0"/>
                <a:cs typeface="Arial" panose="020B0604020202020204" pitchFamily="34" charset="0"/>
              </a:rPr>
            </a:br>
            <a:r>
              <a:rPr lang="es-MX" sz="1300" dirty="0" smtClean="0">
                <a:solidFill>
                  <a:prstClr val="white"/>
                </a:solidFill>
                <a:latin typeface="Arial" panose="020B0604020202020204" pitchFamily="34" charset="0"/>
                <a:ea typeface="+mn-ea"/>
                <a:cs typeface="Arial" panose="020B0604020202020204" pitchFamily="34" charset="0"/>
              </a:rPr>
              <a:t>Es un periodo que comprende entre el año 10.000 A.C. hasta el 6.000 A.C. que significa Edad de </a:t>
            </a:r>
            <a:r>
              <a:rPr lang="es-MX" sz="1300" dirty="0">
                <a:solidFill>
                  <a:prstClr val="white"/>
                </a:solidFill>
                <a:latin typeface="Arial" panose="020B0604020202020204" pitchFamily="34" charset="0"/>
                <a:ea typeface="+mn-ea"/>
                <a:cs typeface="Arial" panose="020B0604020202020204" pitchFamily="34" charset="0"/>
              </a:rPr>
              <a:t>P</a:t>
            </a:r>
            <a:r>
              <a:rPr lang="es-MX" sz="1300" dirty="0" smtClean="0">
                <a:solidFill>
                  <a:prstClr val="white"/>
                </a:solidFill>
                <a:latin typeface="Arial" panose="020B0604020202020204" pitchFamily="34" charset="0"/>
                <a:ea typeface="+mn-ea"/>
                <a:cs typeface="Arial" panose="020B0604020202020204" pitchFamily="34" charset="0"/>
              </a:rPr>
              <a:t>iedra Media </a:t>
            </a:r>
            <a:br>
              <a:rPr lang="es-MX" sz="1300" dirty="0" smtClean="0">
                <a:solidFill>
                  <a:prstClr val="white"/>
                </a:solidFill>
                <a:latin typeface="Arial" panose="020B0604020202020204" pitchFamily="34" charset="0"/>
                <a:ea typeface="+mn-ea"/>
                <a:cs typeface="Arial" panose="020B0604020202020204" pitchFamily="34" charset="0"/>
              </a:rPr>
            </a:br>
            <a:r>
              <a:rPr lang="es-MX" sz="1300" dirty="0">
                <a:solidFill>
                  <a:prstClr val="white"/>
                </a:solidFill>
                <a:latin typeface="Arial" panose="020B0604020202020204" pitchFamily="34" charset="0"/>
                <a:ea typeface="+mn-ea"/>
                <a:cs typeface="Arial" panose="020B0604020202020204" pitchFamily="34" charset="0"/>
              </a:rPr>
              <a:t/>
            </a:r>
            <a:br>
              <a:rPr lang="es-MX" sz="1300" dirty="0">
                <a:solidFill>
                  <a:prstClr val="white"/>
                </a:solidFill>
                <a:latin typeface="Arial" panose="020B0604020202020204" pitchFamily="34" charset="0"/>
                <a:ea typeface="+mn-ea"/>
                <a:cs typeface="Arial" panose="020B0604020202020204" pitchFamily="34" charset="0"/>
              </a:rPr>
            </a:br>
            <a:r>
              <a:rPr lang="es-MX" sz="1300" dirty="0" smtClean="0">
                <a:solidFill>
                  <a:prstClr val="white"/>
                </a:solidFill>
                <a:latin typeface="Arial" panose="020B0604020202020204" pitchFamily="34" charset="0"/>
                <a:ea typeface="+mn-ea"/>
                <a:cs typeface="Arial" panose="020B0604020202020204" pitchFamily="34" charset="0"/>
              </a:rPr>
              <a:t>Dentro de esta época histórica el mesolítico se puede subdividir en dos grandes periodos:</a:t>
            </a:r>
            <a:br>
              <a:rPr lang="es-MX" sz="1300" dirty="0" smtClean="0">
                <a:solidFill>
                  <a:prstClr val="white"/>
                </a:solidFill>
                <a:latin typeface="Arial" panose="020B0604020202020204" pitchFamily="34" charset="0"/>
                <a:ea typeface="+mn-ea"/>
                <a:cs typeface="Arial" panose="020B0604020202020204" pitchFamily="34" charset="0"/>
              </a:rPr>
            </a:br>
            <a:r>
              <a:rPr lang="es-MX" sz="1200" dirty="0" smtClean="0">
                <a:solidFill>
                  <a:prstClr val="white"/>
                </a:solidFill>
                <a:latin typeface="Arial" panose="020B0604020202020204" pitchFamily="34" charset="0"/>
                <a:ea typeface="+mn-ea"/>
                <a:cs typeface="Arial" panose="020B0604020202020204" pitchFamily="34" charset="0"/>
              </a:rPr>
              <a:t/>
            </a:r>
            <a:br>
              <a:rPr lang="es-MX" sz="1200" dirty="0" smtClean="0">
                <a:solidFill>
                  <a:prstClr val="white"/>
                </a:solidFill>
                <a:latin typeface="Arial" panose="020B0604020202020204" pitchFamily="34" charset="0"/>
                <a:ea typeface="+mn-ea"/>
                <a:cs typeface="Arial" panose="020B0604020202020204" pitchFamily="34" charset="0"/>
              </a:rPr>
            </a:br>
            <a:endParaRPr lang="es-MX" dirty="0"/>
          </a:p>
        </p:txBody>
      </p:sp>
      <p:pic>
        <p:nvPicPr>
          <p:cNvPr id="10" name="Imagen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5428" y="4106157"/>
            <a:ext cx="3508288" cy="2530353"/>
          </a:xfrm>
          <a:prstGeom prst="rect">
            <a:avLst/>
          </a:prstGeom>
        </p:spPr>
      </p:pic>
      <p:pic>
        <p:nvPicPr>
          <p:cNvPr id="11" name="Imagen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79281" y="3775983"/>
            <a:ext cx="4133710" cy="2860527"/>
          </a:xfrm>
          <a:prstGeom prst="rect">
            <a:avLst/>
          </a:prstGeom>
        </p:spPr>
      </p:pic>
    </p:spTree>
    <p:extLst>
      <p:ext uri="{BB962C8B-B14F-4D97-AF65-F5344CB8AC3E}">
        <p14:creationId xmlns:p14="http://schemas.microsoft.com/office/powerpoint/2010/main" val="27088967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Arquitectura </a:t>
            </a:r>
            <a:r>
              <a:rPr lang="es-MX" sz="2400" dirty="0" smtClean="0">
                <a:solidFill>
                  <a:prstClr val="white"/>
                </a:solidFill>
                <a:latin typeface="Arial" panose="020B0604020202020204" pitchFamily="34" charset="0"/>
                <a:cs typeface="Arial" panose="020B0604020202020204" pitchFamily="34" charset="0"/>
              </a:rPr>
              <a:t>Mesolítica</a:t>
            </a:r>
            <a:endParaRPr lang="es-MX" dirty="0"/>
          </a:p>
        </p:txBody>
      </p:sp>
      <p:sp>
        <p:nvSpPr>
          <p:cNvPr id="3" name="Marcador de contenido 2"/>
          <p:cNvSpPr>
            <a:spLocks noGrp="1"/>
          </p:cNvSpPr>
          <p:nvPr>
            <p:ph sz="half" idx="1"/>
          </p:nvPr>
        </p:nvSpPr>
        <p:spPr/>
        <p:txBody>
          <a:bodyPr/>
          <a:lstStyle/>
          <a:p>
            <a:pPr marL="0" lvl="0" indent="0" algn="just">
              <a:buNone/>
            </a:pPr>
            <a:r>
              <a:rPr lang="es-MX" sz="2000" b="1" dirty="0">
                <a:solidFill>
                  <a:prstClr val="white"/>
                </a:solidFill>
                <a:latin typeface="Arial" panose="020B0604020202020204" pitchFamily="34" charset="0"/>
                <a:cs typeface="Arial" panose="020B0604020202020204" pitchFamily="34" charset="0"/>
              </a:rPr>
              <a:t>La Arquitectura: </a:t>
            </a:r>
            <a:r>
              <a:rPr lang="es-MX" sz="2000" dirty="0" smtClean="0">
                <a:solidFill>
                  <a:prstClr val="white"/>
                </a:solidFill>
                <a:latin typeface="Arial" panose="020B0604020202020204" pitchFamily="34" charset="0"/>
                <a:cs typeface="Arial" panose="020B0604020202020204" pitchFamily="34" charset="0"/>
              </a:rPr>
              <a:t>se han hallado viviendas circulares construidas con arcilla y posteriormente hacia el año 7000 ya fueron sustituidas por casas de planta rectangular, subdivididas en habitaciones y con las paredes y el suelo recubiertos de arcilla.</a:t>
            </a:r>
            <a:endParaRPr lang="es-MX" sz="2000" dirty="0">
              <a:solidFill>
                <a:prstClr val="white"/>
              </a:solidFill>
              <a:latin typeface="Arial" panose="020B0604020202020204" pitchFamily="34" charset="0"/>
              <a:cs typeface="Arial" panose="020B0604020202020204" pitchFamily="34" charset="0"/>
            </a:endParaRPr>
          </a:p>
          <a:p>
            <a:pPr marL="0" lvl="0" indent="0">
              <a:buNone/>
            </a:pPr>
            <a:endParaRPr lang="es-MX" sz="1600" dirty="0">
              <a:solidFill>
                <a:prstClr val="white"/>
              </a:solidFill>
            </a:endParaRPr>
          </a:p>
          <a:p>
            <a:endParaRPr lang="es-MX" dirty="0"/>
          </a:p>
        </p:txBody>
      </p:sp>
      <p:pic>
        <p:nvPicPr>
          <p:cNvPr id="5" name="Marcador de contenido 4"/>
          <p:cNvPicPr>
            <a:picLocks noGrp="1" noChangeAspect="1"/>
          </p:cNvPicPr>
          <p:nvPr>
            <p:ph sz="half" idx="2"/>
          </p:nvPr>
        </p:nvPicPr>
        <p:blipFill>
          <a:blip r:embed="rId2"/>
          <a:stretch>
            <a:fillRect/>
          </a:stretch>
        </p:blipFill>
        <p:spPr>
          <a:xfrm>
            <a:off x="5594349" y="2881745"/>
            <a:ext cx="6013634" cy="2941582"/>
          </a:xfrm>
          <a:prstGeom prst="rect">
            <a:avLst/>
          </a:prstGeom>
        </p:spPr>
      </p:pic>
    </p:spTree>
    <p:extLst>
      <p:ext uri="{BB962C8B-B14F-4D97-AF65-F5344CB8AC3E}">
        <p14:creationId xmlns:p14="http://schemas.microsoft.com/office/powerpoint/2010/main" val="27161939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Escultura </a:t>
            </a:r>
            <a:r>
              <a:rPr lang="es-MX" sz="2400" dirty="0" smtClean="0">
                <a:solidFill>
                  <a:prstClr val="white"/>
                </a:solidFill>
                <a:latin typeface="Arial" panose="020B0604020202020204" pitchFamily="34" charset="0"/>
                <a:cs typeface="Arial" panose="020B0604020202020204" pitchFamily="34" charset="0"/>
              </a:rPr>
              <a:t>Mesolítica</a:t>
            </a:r>
            <a:endParaRPr lang="es-MX" dirty="0"/>
          </a:p>
        </p:txBody>
      </p:sp>
      <p:sp>
        <p:nvSpPr>
          <p:cNvPr id="3" name="Marcador de contenido 2"/>
          <p:cNvSpPr>
            <a:spLocks noGrp="1"/>
          </p:cNvSpPr>
          <p:nvPr>
            <p:ph sz="half" idx="1"/>
          </p:nvPr>
        </p:nvSpPr>
        <p:spPr/>
        <p:txBody>
          <a:bodyPr/>
          <a:lstStyle/>
          <a:p>
            <a:pPr marL="0" indent="0" algn="just">
              <a:buNone/>
            </a:pPr>
            <a:r>
              <a:rPr lang="es-MX" sz="1600" b="1" dirty="0">
                <a:solidFill>
                  <a:prstClr val="white"/>
                </a:solidFill>
                <a:latin typeface="Arial" panose="020B0604020202020204" pitchFamily="34" charset="0"/>
                <a:cs typeface="Arial" panose="020B0604020202020204" pitchFamily="34" charset="0"/>
              </a:rPr>
              <a:t>La </a:t>
            </a:r>
            <a:r>
              <a:rPr lang="es-MX" sz="1600" b="1" dirty="0" smtClean="0">
                <a:solidFill>
                  <a:prstClr val="white"/>
                </a:solidFill>
                <a:latin typeface="Arial" panose="020B0604020202020204" pitchFamily="34" charset="0"/>
                <a:cs typeface="Arial" panose="020B0604020202020204" pitchFamily="34" charset="0"/>
              </a:rPr>
              <a:t>Escultura: </a:t>
            </a:r>
            <a:r>
              <a:rPr lang="es-MX" sz="1600" dirty="0" smtClean="0">
                <a:solidFill>
                  <a:prstClr val="white"/>
                </a:solidFill>
                <a:latin typeface="Arial" panose="020B0604020202020204" pitchFamily="34" charset="0"/>
                <a:cs typeface="Arial" panose="020B0604020202020204" pitchFamily="34" charset="0"/>
              </a:rPr>
              <a:t>se caracteriza por ser un arte conceptual y racionalista, basado en lo geométrico y lo abstracto. </a:t>
            </a:r>
          </a:p>
          <a:p>
            <a:pPr marL="0" indent="0" algn="just">
              <a:buNone/>
            </a:pPr>
            <a:r>
              <a:rPr lang="es-MX" sz="1600" dirty="0" smtClean="0">
                <a:solidFill>
                  <a:prstClr val="white"/>
                </a:solidFill>
                <a:latin typeface="Arial" panose="020B0604020202020204" pitchFamily="34" charset="0"/>
                <a:cs typeface="Arial" panose="020B0604020202020204" pitchFamily="34" charset="0"/>
              </a:rPr>
              <a:t>Las figuras representadas en las esculturas encontradas son muy estilizadas. Se destacan en esa época las tallas de obsidianas y otros objetos lisos cortantes. Conchas perforadas en ocasiones pintadas y usadas como colgantes constituyen parte del ajuar usado para la decoración personal. Se encuentra la cerámica con decoración generalmente con brazos geométricos simples en color rojo y dependiendo de la región del que procedan presentan variaciones en el diseño. </a:t>
            </a:r>
            <a:r>
              <a:rPr lang="es-MX" sz="1600" dirty="0" err="1" smtClean="0">
                <a:solidFill>
                  <a:prstClr val="white"/>
                </a:solidFill>
                <a:latin typeface="Arial" panose="020B0604020202020204" pitchFamily="34" charset="0"/>
                <a:cs typeface="Arial" panose="020B0604020202020204" pitchFamily="34" charset="0"/>
              </a:rPr>
              <a:t>Asi</a:t>
            </a:r>
            <a:r>
              <a:rPr lang="es-MX" sz="1600" dirty="0" smtClean="0">
                <a:solidFill>
                  <a:prstClr val="white"/>
                </a:solidFill>
                <a:latin typeface="Arial" panose="020B0604020202020204" pitchFamily="34" charset="0"/>
                <a:cs typeface="Arial" panose="020B0604020202020204" pitchFamily="34" charset="0"/>
              </a:rPr>
              <a:t> como realizan esculturas de bulto redondo.</a:t>
            </a:r>
            <a:endParaRPr lang="es-MX" dirty="0"/>
          </a:p>
        </p:txBody>
      </p:sp>
      <p:sp>
        <p:nvSpPr>
          <p:cNvPr id="4" name="Marcador de contenido 3"/>
          <p:cNvSpPr>
            <a:spLocks noGrp="1"/>
          </p:cNvSpPr>
          <p:nvPr>
            <p:ph sz="half" idx="2"/>
          </p:nvPr>
        </p:nvSpPr>
        <p:spPr/>
        <p:txBody>
          <a:bodyPr/>
          <a:lstStyle/>
          <a:p>
            <a:endParaRPr lang="es-MX" dirty="0" smtClean="0"/>
          </a:p>
          <a:p>
            <a:pPr marL="0" indent="0">
              <a:buNone/>
            </a:pPr>
            <a:endParaRPr lang="es-MX" dirty="0"/>
          </a:p>
        </p:txBody>
      </p:sp>
      <p:pic>
        <p:nvPicPr>
          <p:cNvPr id="6" name="Imagen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65395" y="2336872"/>
            <a:ext cx="3098132" cy="2323599"/>
          </a:xfrm>
          <a:prstGeom prst="rect">
            <a:avLst/>
          </a:prstGeom>
        </p:spPr>
      </p:pic>
      <p:pic>
        <p:nvPicPr>
          <p:cNvPr id="7" name="Imagen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15899" y="3498672"/>
            <a:ext cx="3044650" cy="2288245"/>
          </a:xfrm>
          <a:prstGeom prst="rect">
            <a:avLst/>
          </a:prstGeom>
        </p:spPr>
      </p:pic>
      <p:pic>
        <p:nvPicPr>
          <p:cNvPr id="8" name="Imagen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65453" y="2151454"/>
            <a:ext cx="872851" cy="1615560"/>
          </a:xfrm>
          <a:prstGeom prst="rect">
            <a:avLst/>
          </a:prstGeom>
        </p:spPr>
      </p:pic>
    </p:spTree>
    <p:extLst>
      <p:ext uri="{BB962C8B-B14F-4D97-AF65-F5344CB8AC3E}">
        <p14:creationId xmlns:p14="http://schemas.microsoft.com/office/powerpoint/2010/main" val="25835159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Pintura </a:t>
            </a:r>
            <a:r>
              <a:rPr lang="es-MX" sz="2400" dirty="0" smtClean="0">
                <a:solidFill>
                  <a:prstClr val="white"/>
                </a:solidFill>
                <a:latin typeface="Arial" panose="020B0604020202020204" pitchFamily="34" charset="0"/>
                <a:cs typeface="Arial" panose="020B0604020202020204" pitchFamily="34" charset="0"/>
              </a:rPr>
              <a:t>Mesolítica</a:t>
            </a:r>
            <a:endParaRPr lang="es-MX" dirty="0"/>
          </a:p>
        </p:txBody>
      </p:sp>
      <p:sp>
        <p:nvSpPr>
          <p:cNvPr id="3" name="Marcador de contenido 2"/>
          <p:cNvSpPr>
            <a:spLocks noGrp="1"/>
          </p:cNvSpPr>
          <p:nvPr>
            <p:ph sz="half" idx="1"/>
          </p:nvPr>
        </p:nvSpPr>
        <p:spPr>
          <a:xfrm>
            <a:off x="475784" y="2336873"/>
            <a:ext cx="4698358" cy="3599316"/>
          </a:xfrm>
        </p:spPr>
        <p:txBody>
          <a:bodyPr/>
          <a:lstStyle/>
          <a:p>
            <a:pPr marL="0" lvl="0" indent="0" algn="just">
              <a:buNone/>
            </a:pPr>
            <a:r>
              <a:rPr lang="es-MX" sz="1400" b="1" dirty="0">
                <a:solidFill>
                  <a:prstClr val="white"/>
                </a:solidFill>
                <a:latin typeface="Arial" panose="020B0604020202020204" pitchFamily="34" charset="0"/>
                <a:cs typeface="Arial" panose="020B0604020202020204" pitchFamily="34" charset="0"/>
              </a:rPr>
              <a:t>Pintura</a:t>
            </a:r>
            <a:r>
              <a:rPr lang="es-MX" sz="1400" b="1" dirty="0" smtClean="0">
                <a:solidFill>
                  <a:prstClr val="white"/>
                </a:solidFill>
                <a:latin typeface="Arial" panose="020B0604020202020204" pitchFamily="34" charset="0"/>
                <a:cs typeface="Arial" panose="020B0604020202020204" pitchFamily="34" charset="0"/>
              </a:rPr>
              <a:t>: </a:t>
            </a:r>
            <a:r>
              <a:rPr lang="es-MX" sz="1400" dirty="0" smtClean="0">
                <a:solidFill>
                  <a:prstClr val="white"/>
                </a:solidFill>
                <a:latin typeface="Arial" panose="020B0604020202020204" pitchFamily="34" charset="0"/>
                <a:cs typeface="Arial" panose="020B0604020202020204" pitchFamily="34" charset="0"/>
              </a:rPr>
              <a:t>estas cambian en esta época en lo que refiere a los temas en los que se observan ahora grupos de humanos </a:t>
            </a:r>
            <a:r>
              <a:rPr lang="es-MX" sz="1400" dirty="0" err="1" smtClean="0">
                <a:solidFill>
                  <a:prstClr val="white"/>
                </a:solidFill>
                <a:latin typeface="Arial" panose="020B0604020202020204" pitchFamily="34" charset="0"/>
                <a:cs typeface="Arial" panose="020B0604020202020204" pitchFamily="34" charset="0"/>
              </a:rPr>
              <a:t>prticipando</a:t>
            </a:r>
            <a:r>
              <a:rPr lang="es-MX" sz="1400" dirty="0" smtClean="0">
                <a:solidFill>
                  <a:prstClr val="white"/>
                </a:solidFill>
                <a:latin typeface="Arial" panose="020B0604020202020204" pitchFamily="34" charset="0"/>
                <a:cs typeface="Arial" panose="020B0604020202020204" pitchFamily="34" charset="0"/>
              </a:rPr>
              <a:t> en cacerías o también en rituales. Los seres humanos que se muestran en la pintura rupestre son altamente estilizados, como figuras de palo glorificadas. Muy a menudo las agrupaciones de figuras están pintadas en patrones repetitivos lo que denota un buen sentido del ritmo en la escala representada.</a:t>
            </a:r>
          </a:p>
          <a:p>
            <a:pPr marL="0" lvl="0" indent="0" algn="just">
              <a:buNone/>
            </a:pPr>
            <a:r>
              <a:rPr lang="es-MX" sz="1400" dirty="0" smtClean="0">
                <a:solidFill>
                  <a:prstClr val="white"/>
                </a:solidFill>
                <a:latin typeface="Arial" panose="020B0604020202020204" pitchFamily="34" charset="0"/>
                <a:cs typeface="Arial" panose="020B0604020202020204" pitchFamily="34" charset="0"/>
              </a:rPr>
              <a:t>El uso del color es bastante restringido limitándose al rojo y ocre en las pinturas.</a:t>
            </a:r>
          </a:p>
          <a:p>
            <a:pPr marL="0" lvl="0" indent="0" algn="just">
              <a:buNone/>
            </a:pPr>
            <a:r>
              <a:rPr lang="es-MX" sz="1400" dirty="0" smtClean="0">
                <a:solidFill>
                  <a:prstClr val="white"/>
                </a:solidFill>
                <a:latin typeface="Arial" panose="020B0604020202020204" pitchFamily="34" charset="0"/>
                <a:cs typeface="Arial" panose="020B0604020202020204" pitchFamily="34" charset="0"/>
              </a:rPr>
              <a:t>La pintura también la realizan además de las cuevas, en pequeñas rocas pulidas, conchas y dientes.</a:t>
            </a:r>
          </a:p>
          <a:p>
            <a:pPr marL="0" lvl="0" indent="0" algn="just">
              <a:buNone/>
            </a:pPr>
            <a:r>
              <a:rPr lang="es-MX" sz="1400" dirty="0" smtClean="0">
                <a:solidFill>
                  <a:prstClr val="white"/>
                </a:solidFill>
                <a:latin typeface="Arial" panose="020B0604020202020204" pitchFamily="34" charset="0"/>
                <a:cs typeface="Arial" panose="020B0604020202020204" pitchFamily="34" charset="0"/>
              </a:rPr>
              <a:t> </a:t>
            </a:r>
            <a:endParaRPr lang="es-MX" dirty="0"/>
          </a:p>
        </p:txBody>
      </p:sp>
      <p:pic>
        <p:nvPicPr>
          <p:cNvPr id="5" name="Marcador de contenido 4"/>
          <p:cNvPicPr>
            <a:picLocks noGrp="1" noChangeAspect="1"/>
          </p:cNvPicPr>
          <p:nvPr>
            <p:ph sz="half" idx="2"/>
          </p:nvPr>
        </p:nvPicPr>
        <p:blipFill>
          <a:blip r:embed="rId2"/>
          <a:stretch>
            <a:fillRect/>
          </a:stretch>
        </p:blipFill>
        <p:spPr>
          <a:xfrm>
            <a:off x="8369383" y="2157474"/>
            <a:ext cx="3226176" cy="2166483"/>
          </a:xfrm>
          <a:prstGeom prst="rect">
            <a:avLst/>
          </a:prstGeom>
        </p:spPr>
      </p:pic>
      <p:pic>
        <p:nvPicPr>
          <p:cNvPr id="6" name="Imagen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8894" y="2544510"/>
            <a:ext cx="2185737" cy="1681993"/>
          </a:xfrm>
          <a:prstGeom prst="rect">
            <a:avLst/>
          </a:prstGeom>
        </p:spPr>
      </p:pic>
      <p:pic>
        <p:nvPicPr>
          <p:cNvPr id="7" name="Imagen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39427" y="4541345"/>
            <a:ext cx="2954755" cy="1656315"/>
          </a:xfrm>
          <a:prstGeom prst="rect">
            <a:avLst/>
          </a:prstGeom>
        </p:spPr>
      </p:pic>
    </p:spTree>
    <p:extLst>
      <p:ext uri="{BB962C8B-B14F-4D97-AF65-F5344CB8AC3E}">
        <p14:creationId xmlns:p14="http://schemas.microsoft.com/office/powerpoint/2010/main" val="35811951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0946" y="790211"/>
            <a:ext cx="9566669" cy="1437124"/>
          </a:xfrm>
        </p:spPr>
        <p:txBody>
          <a:bodyPr>
            <a:normAutofit fontScale="90000"/>
          </a:bodyPr>
          <a:lstStyle/>
          <a:p>
            <a:r>
              <a:rPr lang="es-MX" sz="2200" dirty="0">
                <a:solidFill>
                  <a:prstClr val="white"/>
                </a:solidFill>
                <a:latin typeface="Arial" panose="020B0604020202020204" pitchFamily="34" charset="0"/>
                <a:cs typeface="Arial" panose="020B0604020202020204" pitchFamily="34" charset="0"/>
              </a:rPr>
              <a:t>Periodo Neolítico</a:t>
            </a:r>
            <a:br>
              <a:rPr lang="es-MX" sz="2200" dirty="0">
                <a:solidFill>
                  <a:prstClr val="white"/>
                </a:solidFill>
                <a:latin typeface="Arial" panose="020B0604020202020204" pitchFamily="34" charset="0"/>
                <a:cs typeface="Arial" panose="020B0604020202020204" pitchFamily="34" charset="0"/>
              </a:rPr>
            </a:br>
            <a:r>
              <a:rPr lang="es-MX" sz="1200" dirty="0">
                <a:solidFill>
                  <a:prstClr val="white"/>
                </a:solidFill>
                <a:latin typeface="Arial" panose="020B0604020202020204" pitchFamily="34" charset="0"/>
                <a:cs typeface="Arial" panose="020B0604020202020204" pitchFamily="34" charset="0"/>
              </a:rPr>
              <a:t>Es un periodo que comprende entre el año 6.000  A.C. hasta el año 3.000 A.C. a este periodo se le conoce también como edad de piedra pulida o nueva. </a:t>
            </a:r>
            <a:br>
              <a:rPr lang="es-MX" sz="1200" dirty="0">
                <a:solidFill>
                  <a:prstClr val="white"/>
                </a:solidFill>
                <a:latin typeface="Arial" panose="020B0604020202020204" pitchFamily="34" charset="0"/>
                <a:cs typeface="Arial" panose="020B0604020202020204" pitchFamily="34" charset="0"/>
              </a:rPr>
            </a:br>
            <a:r>
              <a:rPr lang="es-MX" sz="1200" dirty="0">
                <a:solidFill>
                  <a:prstClr val="white"/>
                </a:solidFill>
                <a:latin typeface="Arial" panose="020B0604020202020204" pitchFamily="34" charset="0"/>
                <a:cs typeface="Arial" panose="020B0604020202020204" pitchFamily="34" charset="0"/>
              </a:rPr>
              <a:t/>
            </a:r>
            <a:br>
              <a:rPr lang="es-MX" sz="1200" dirty="0">
                <a:solidFill>
                  <a:prstClr val="white"/>
                </a:solidFill>
                <a:latin typeface="Arial" panose="020B0604020202020204" pitchFamily="34" charset="0"/>
                <a:cs typeface="Arial" panose="020B0604020202020204" pitchFamily="34" charset="0"/>
              </a:rPr>
            </a:br>
            <a:r>
              <a:rPr lang="es-MX" sz="1200" dirty="0">
                <a:solidFill>
                  <a:prstClr val="white"/>
                </a:solidFill>
                <a:latin typeface="Arial" panose="020B0604020202020204" pitchFamily="34" charset="0"/>
                <a:cs typeface="Arial" panose="020B0604020202020204" pitchFamily="34" charset="0"/>
              </a:rPr>
              <a:t>Dentro de esta época histórica el neolítico se puede subdividir en tres grandes periodos:</a:t>
            </a:r>
            <a:r>
              <a:rPr lang="es-MX" sz="1100" dirty="0">
                <a:solidFill>
                  <a:prstClr val="white"/>
                </a:solidFill>
                <a:latin typeface="Arial" panose="020B0604020202020204" pitchFamily="34" charset="0"/>
                <a:cs typeface="Arial" panose="020B0604020202020204" pitchFamily="34" charset="0"/>
              </a:rPr>
              <a:t/>
            </a:r>
            <a:br>
              <a:rPr lang="es-MX" sz="1100" dirty="0">
                <a:solidFill>
                  <a:prstClr val="white"/>
                </a:solidFill>
                <a:latin typeface="Arial" panose="020B0604020202020204" pitchFamily="34" charset="0"/>
                <a:cs typeface="Arial" panose="020B0604020202020204" pitchFamily="34" charset="0"/>
              </a:rPr>
            </a:br>
            <a:r>
              <a:rPr lang="es-MX" sz="1000" dirty="0">
                <a:solidFill>
                  <a:prstClr val="white"/>
                </a:solidFill>
                <a:latin typeface="Arial" panose="020B0604020202020204" pitchFamily="34" charset="0"/>
                <a:cs typeface="Arial" panose="020B0604020202020204" pitchFamily="34" charset="0"/>
              </a:rPr>
              <a:t/>
            </a:r>
            <a:br>
              <a:rPr lang="es-MX" sz="1000" dirty="0">
                <a:solidFill>
                  <a:prstClr val="white"/>
                </a:solidFill>
                <a:latin typeface="Arial" panose="020B0604020202020204" pitchFamily="34" charset="0"/>
                <a:cs typeface="Arial" panose="020B0604020202020204" pitchFamily="34" charset="0"/>
              </a:rPr>
            </a:br>
            <a:endParaRPr lang="es-MX" dirty="0"/>
          </a:p>
        </p:txBody>
      </p:sp>
      <p:sp>
        <p:nvSpPr>
          <p:cNvPr id="3" name="Marcador de texto 2"/>
          <p:cNvSpPr>
            <a:spLocks noGrp="1"/>
          </p:cNvSpPr>
          <p:nvPr>
            <p:ph type="body" idx="1"/>
          </p:nvPr>
        </p:nvSpPr>
        <p:spPr>
          <a:xfrm>
            <a:off x="659990" y="2227335"/>
            <a:ext cx="3070034" cy="831863"/>
          </a:xfrm>
        </p:spPr>
        <p:txBody>
          <a:bodyPr/>
          <a:lstStyle/>
          <a:p>
            <a:pPr lvl="0" algn="just"/>
            <a:r>
              <a:rPr lang="es-MX" sz="1200" b="1" dirty="0" smtClean="0">
                <a:solidFill>
                  <a:prstClr val="white"/>
                </a:solidFill>
                <a:latin typeface="Arial" panose="020B0604020202020204" pitchFamily="34" charset="0"/>
                <a:cs typeface="Arial" panose="020B0604020202020204" pitchFamily="34" charset="0"/>
              </a:rPr>
              <a:t>Neolítico Inicial; </a:t>
            </a:r>
            <a:r>
              <a:rPr lang="es-MX" sz="1200" dirty="0" smtClean="0">
                <a:solidFill>
                  <a:prstClr val="white"/>
                </a:solidFill>
                <a:latin typeface="Arial" panose="020B0604020202020204" pitchFamily="34" charset="0"/>
                <a:cs typeface="Arial" panose="020B0604020202020204" pitchFamily="34" charset="0"/>
              </a:rPr>
              <a:t>se le ubica entre el año 6.000 A.C. hasta el 3.500 A.C.</a:t>
            </a:r>
          </a:p>
          <a:p>
            <a:endParaRPr lang="es-MX" dirty="0"/>
          </a:p>
        </p:txBody>
      </p:sp>
      <p:sp>
        <p:nvSpPr>
          <p:cNvPr id="4" name="Marcador de texto 3"/>
          <p:cNvSpPr>
            <a:spLocks noGrp="1"/>
          </p:cNvSpPr>
          <p:nvPr>
            <p:ph type="body" sz="half" idx="15"/>
          </p:nvPr>
        </p:nvSpPr>
        <p:spPr>
          <a:xfrm>
            <a:off x="680322" y="2622885"/>
            <a:ext cx="3049702" cy="3313302"/>
          </a:xfrm>
        </p:spPr>
        <p:txBody>
          <a:bodyPr>
            <a:normAutofit/>
          </a:bodyPr>
          <a:lstStyle/>
          <a:p>
            <a:pPr algn="just"/>
            <a:r>
              <a:rPr lang="es-MX" sz="1200" dirty="0" smtClean="0"/>
              <a:t>Hace unos 10.000 años la tierra sufre una nueva modificación climática, esta vez hacia un cambio de temperaturas mas templadas y es como de esta forma se modifican también las costumbres, alimentación, ya que se produce un  cambio en la forma de vida.</a:t>
            </a:r>
          </a:p>
          <a:p>
            <a:pPr algn="just"/>
            <a:endParaRPr lang="es-MX" sz="1200" dirty="0"/>
          </a:p>
        </p:txBody>
      </p:sp>
      <p:sp>
        <p:nvSpPr>
          <p:cNvPr id="5" name="Marcador de texto 4"/>
          <p:cNvSpPr>
            <a:spLocks noGrp="1"/>
          </p:cNvSpPr>
          <p:nvPr>
            <p:ph type="body" sz="quarter" idx="3"/>
          </p:nvPr>
        </p:nvSpPr>
        <p:spPr>
          <a:xfrm>
            <a:off x="4260652" y="2216050"/>
            <a:ext cx="3063240" cy="576262"/>
          </a:xfrm>
        </p:spPr>
        <p:txBody>
          <a:bodyPr/>
          <a:lstStyle/>
          <a:p>
            <a:r>
              <a:rPr lang="es-MX" sz="1200" dirty="0" smtClean="0">
                <a:latin typeface="Arial" panose="020B0604020202020204" pitchFamily="34" charset="0"/>
                <a:cs typeface="Arial" panose="020B0604020202020204" pitchFamily="34" charset="0"/>
              </a:rPr>
              <a:t>Neolítico Medio; este periodo es el más fructífero de los tres y se encuentra entre  el 3.000 A.C. y el 2.800 A.C.</a:t>
            </a:r>
            <a:endParaRPr lang="es-MX" sz="1200" dirty="0">
              <a:latin typeface="Arial" panose="020B0604020202020204" pitchFamily="34" charset="0"/>
              <a:cs typeface="Arial" panose="020B0604020202020204" pitchFamily="34" charset="0"/>
            </a:endParaRPr>
          </a:p>
        </p:txBody>
      </p:sp>
      <p:sp>
        <p:nvSpPr>
          <p:cNvPr id="6" name="Marcador de texto 5"/>
          <p:cNvSpPr>
            <a:spLocks noGrp="1"/>
          </p:cNvSpPr>
          <p:nvPr>
            <p:ph type="body" sz="half" idx="16"/>
          </p:nvPr>
        </p:nvSpPr>
        <p:spPr>
          <a:xfrm>
            <a:off x="4270224" y="2816284"/>
            <a:ext cx="3063240" cy="3155159"/>
          </a:xfrm>
        </p:spPr>
        <p:txBody>
          <a:bodyPr>
            <a:normAutofit/>
          </a:bodyPr>
          <a:lstStyle/>
          <a:p>
            <a:pPr algn="just"/>
            <a:r>
              <a:rPr lang="es-MX" sz="1200" dirty="0" smtClean="0">
                <a:latin typeface="Arial" panose="020B0604020202020204" pitchFamily="34" charset="0"/>
                <a:cs typeface="Arial" panose="020B0604020202020204" pitchFamily="34" charset="0"/>
              </a:rPr>
              <a:t>En este periodo la población es 100% sedentaria. </a:t>
            </a:r>
          </a:p>
          <a:p>
            <a:pPr algn="just"/>
            <a:r>
              <a:rPr lang="es-MX" sz="1200" dirty="0" smtClean="0">
                <a:latin typeface="Arial" panose="020B0604020202020204" pitchFamily="34" charset="0"/>
                <a:cs typeface="Arial" panose="020B0604020202020204" pitchFamily="34" charset="0"/>
              </a:rPr>
              <a:t>Lo mas importante de este periodo  es el factor climático, junto con el sedentarismo y la agricultura conforman lo que se le ha dado en llamar “revolución neolítica” .</a:t>
            </a:r>
          </a:p>
          <a:p>
            <a:pPr algn="just"/>
            <a:endParaRPr lang="es-MX" sz="1200" dirty="0">
              <a:latin typeface="Arial" panose="020B0604020202020204" pitchFamily="34" charset="0"/>
              <a:cs typeface="Arial" panose="020B0604020202020204" pitchFamily="34" charset="0"/>
            </a:endParaRPr>
          </a:p>
        </p:txBody>
      </p:sp>
      <p:sp>
        <p:nvSpPr>
          <p:cNvPr id="7" name="Marcador de texto 6"/>
          <p:cNvSpPr>
            <a:spLocks noGrp="1"/>
          </p:cNvSpPr>
          <p:nvPr>
            <p:ph type="body" sz="quarter" idx="13"/>
          </p:nvPr>
        </p:nvSpPr>
        <p:spPr>
          <a:xfrm>
            <a:off x="8039379" y="2368795"/>
            <a:ext cx="3070025" cy="576262"/>
          </a:xfrm>
        </p:spPr>
        <p:txBody>
          <a:bodyPr/>
          <a:lstStyle/>
          <a:p>
            <a:r>
              <a:rPr lang="es-MX" sz="1200" dirty="0" smtClean="0">
                <a:latin typeface="Arial" panose="020B0604020202020204" pitchFamily="34" charset="0"/>
                <a:cs typeface="Arial" panose="020B0604020202020204" pitchFamily="34" charset="0"/>
              </a:rPr>
              <a:t>Neolítico Final;  se le ubica desde el 2.800 A.C. hasta el comienzo de la edad de los metales, fue un periodo breve  hasta e año 2.300  A.C.</a:t>
            </a:r>
            <a:endParaRPr lang="es-MX" sz="1200" dirty="0">
              <a:latin typeface="Arial" panose="020B0604020202020204" pitchFamily="34" charset="0"/>
              <a:cs typeface="Arial" panose="020B0604020202020204" pitchFamily="34" charset="0"/>
            </a:endParaRPr>
          </a:p>
        </p:txBody>
      </p:sp>
      <p:sp>
        <p:nvSpPr>
          <p:cNvPr id="8" name="Marcador de texto 7"/>
          <p:cNvSpPr>
            <a:spLocks noGrp="1"/>
          </p:cNvSpPr>
          <p:nvPr>
            <p:ph type="body" sz="half" idx="17"/>
          </p:nvPr>
        </p:nvSpPr>
        <p:spPr>
          <a:xfrm>
            <a:off x="8039379" y="2931397"/>
            <a:ext cx="3070025" cy="3004789"/>
          </a:xfrm>
        </p:spPr>
        <p:txBody>
          <a:bodyPr>
            <a:normAutofit/>
          </a:bodyPr>
          <a:lstStyle/>
          <a:p>
            <a:pPr algn="just"/>
            <a:r>
              <a:rPr lang="es-MX" sz="1200" dirty="0" smtClean="0">
                <a:latin typeface="Arial" panose="020B0604020202020204" pitchFamily="34" charset="0"/>
                <a:cs typeface="Arial" panose="020B0604020202020204" pitchFamily="34" charset="0"/>
              </a:rPr>
              <a:t>Se dan los asentamientos donde sus viviendas se ubican en sitios donde la caza y la recolección era adecuada gracias a su abundancia de animales y vegetación.</a:t>
            </a:r>
            <a:endParaRPr lang="es-MX" sz="1200" dirty="0">
              <a:latin typeface="Arial" panose="020B0604020202020204" pitchFamily="34" charset="0"/>
              <a:cs typeface="Arial" panose="020B0604020202020204" pitchFamily="34" charset="0"/>
            </a:endParaRPr>
          </a:p>
        </p:txBody>
      </p:sp>
      <p:pic>
        <p:nvPicPr>
          <p:cNvPr id="9" name="Imagen 8"/>
          <p:cNvPicPr>
            <a:picLocks noChangeAspect="1"/>
          </p:cNvPicPr>
          <p:nvPr/>
        </p:nvPicPr>
        <p:blipFill>
          <a:blip r:embed="rId2"/>
          <a:stretch>
            <a:fillRect/>
          </a:stretch>
        </p:blipFill>
        <p:spPr>
          <a:xfrm>
            <a:off x="758098" y="3938403"/>
            <a:ext cx="2894150" cy="2276426"/>
          </a:xfrm>
          <a:prstGeom prst="rect">
            <a:avLst/>
          </a:prstGeom>
        </p:spPr>
      </p:pic>
      <p:pic>
        <p:nvPicPr>
          <p:cNvPr id="12" name="Imagen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75417" y="4210600"/>
            <a:ext cx="3434238" cy="1785804"/>
          </a:xfrm>
          <a:prstGeom prst="rect">
            <a:avLst/>
          </a:prstGeom>
        </p:spPr>
      </p:pic>
      <p:pic>
        <p:nvPicPr>
          <p:cNvPr id="13" name="Imagen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73665" y="4045363"/>
            <a:ext cx="3826002" cy="2175871"/>
          </a:xfrm>
          <a:prstGeom prst="rect">
            <a:avLst/>
          </a:prstGeom>
        </p:spPr>
      </p:pic>
    </p:spTree>
    <p:extLst>
      <p:ext uri="{BB962C8B-B14F-4D97-AF65-F5344CB8AC3E}">
        <p14:creationId xmlns:p14="http://schemas.microsoft.com/office/powerpoint/2010/main" val="20526040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Arquitectura </a:t>
            </a:r>
            <a:r>
              <a:rPr lang="es-MX" sz="2400" dirty="0" smtClean="0">
                <a:solidFill>
                  <a:prstClr val="white"/>
                </a:solidFill>
                <a:latin typeface="Arial" panose="020B0604020202020204" pitchFamily="34" charset="0"/>
                <a:cs typeface="Arial" panose="020B0604020202020204" pitchFamily="34" charset="0"/>
              </a:rPr>
              <a:t>Neolítica</a:t>
            </a:r>
            <a:endParaRPr lang="es-MX" dirty="0"/>
          </a:p>
        </p:txBody>
      </p:sp>
      <p:pic>
        <p:nvPicPr>
          <p:cNvPr id="6" name="Marcador de contenido 5"/>
          <p:cNvPicPr>
            <a:picLocks noGrp="1" noChangeAspect="1"/>
          </p:cNvPicPr>
          <p:nvPr>
            <p:ph idx="1"/>
          </p:nvPr>
        </p:nvPicPr>
        <p:blipFill>
          <a:blip r:embed="rId2"/>
          <a:stretch>
            <a:fillRect/>
          </a:stretch>
        </p:blipFill>
        <p:spPr>
          <a:xfrm>
            <a:off x="4727017" y="2336872"/>
            <a:ext cx="2495550" cy="1838325"/>
          </a:xfrm>
          <a:prstGeom prst="rect">
            <a:avLst/>
          </a:prstGeom>
        </p:spPr>
      </p:pic>
      <p:sp>
        <p:nvSpPr>
          <p:cNvPr id="5" name="Marcador de contenido 2"/>
          <p:cNvSpPr>
            <a:spLocks noGrp="1"/>
          </p:cNvSpPr>
          <p:nvPr>
            <p:ph type="body" sz="half" idx="2"/>
          </p:nvPr>
        </p:nvSpPr>
        <p:spPr/>
        <p:txBody>
          <a:bodyPr/>
          <a:lstStyle/>
          <a:p>
            <a:pPr marL="0" lvl="0" indent="0" algn="just">
              <a:buNone/>
            </a:pPr>
            <a:r>
              <a:rPr lang="es-MX" sz="2000" b="1" dirty="0">
                <a:solidFill>
                  <a:prstClr val="white"/>
                </a:solidFill>
                <a:latin typeface="Arial" panose="020B0604020202020204" pitchFamily="34" charset="0"/>
                <a:cs typeface="Arial" panose="020B0604020202020204" pitchFamily="34" charset="0"/>
              </a:rPr>
              <a:t>La </a:t>
            </a:r>
            <a:r>
              <a:rPr lang="es-MX" sz="2000" b="1" dirty="0" smtClean="0">
                <a:solidFill>
                  <a:prstClr val="white"/>
                </a:solidFill>
                <a:latin typeface="Arial" panose="020B0604020202020204" pitchFamily="34" charset="0"/>
                <a:cs typeface="Arial" panose="020B0604020202020204" pitchFamily="34" charset="0"/>
              </a:rPr>
              <a:t>Arquitectura: </a:t>
            </a:r>
            <a:r>
              <a:rPr lang="es-MX" sz="2000" dirty="0" smtClean="0">
                <a:solidFill>
                  <a:prstClr val="white"/>
                </a:solidFill>
                <a:latin typeface="Arial" panose="020B0604020202020204" pitchFamily="34" charset="0"/>
                <a:cs typeface="Arial" panose="020B0604020202020204" pitchFamily="34" charset="0"/>
              </a:rPr>
              <a:t>cuando las sociedades están mas evolucionadas se levantan los dólmenes, menhires, y crómlech que son monumentos megalíticos construidos en el Neolítico y </a:t>
            </a:r>
            <a:r>
              <a:rPr lang="es-MX" sz="2000" dirty="0" err="1" smtClean="0">
                <a:solidFill>
                  <a:prstClr val="white"/>
                </a:solidFill>
                <a:latin typeface="Arial" panose="020B0604020202020204" pitchFamily="34" charset="0"/>
                <a:cs typeface="Arial" panose="020B0604020202020204" pitchFamily="34" charset="0"/>
              </a:rPr>
              <a:t>Calcolítico</a:t>
            </a:r>
            <a:r>
              <a:rPr lang="es-MX" sz="2000" dirty="0" smtClean="0">
                <a:solidFill>
                  <a:prstClr val="white"/>
                </a:solidFill>
                <a:latin typeface="Arial" panose="020B0604020202020204" pitchFamily="34" charset="0"/>
                <a:cs typeface="Arial" panose="020B0604020202020204" pitchFamily="34" charset="0"/>
              </a:rPr>
              <a:t> más complejos que sirven posiblemente de tumbas a las elites.</a:t>
            </a:r>
            <a:endParaRPr lang="es-MX" sz="2000" dirty="0">
              <a:solidFill>
                <a:prstClr val="white"/>
              </a:solidFill>
              <a:latin typeface="Arial" panose="020B0604020202020204" pitchFamily="34" charset="0"/>
              <a:cs typeface="Arial" panose="020B0604020202020204" pitchFamily="34" charset="0"/>
            </a:endParaRPr>
          </a:p>
          <a:p>
            <a:pPr marL="0" lvl="0" indent="0">
              <a:buNone/>
            </a:pPr>
            <a:endParaRPr lang="es-MX" sz="1600" dirty="0">
              <a:solidFill>
                <a:prstClr val="white"/>
              </a:solidFill>
            </a:endParaRPr>
          </a:p>
          <a:p>
            <a:endParaRPr lang="es-MX" dirty="0"/>
          </a:p>
        </p:txBody>
      </p:sp>
      <p:pic>
        <p:nvPicPr>
          <p:cNvPr id="7" name="Imagen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35216" y="2742139"/>
            <a:ext cx="3710420" cy="2201097"/>
          </a:xfrm>
          <a:prstGeom prst="rect">
            <a:avLst/>
          </a:prstGeom>
        </p:spPr>
      </p:pic>
      <p:pic>
        <p:nvPicPr>
          <p:cNvPr id="9" name="Imagen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53505" y="4511387"/>
            <a:ext cx="2349786" cy="1891578"/>
          </a:xfrm>
          <a:prstGeom prst="rect">
            <a:avLst/>
          </a:prstGeom>
        </p:spPr>
      </p:pic>
    </p:spTree>
    <p:extLst>
      <p:ext uri="{BB962C8B-B14F-4D97-AF65-F5344CB8AC3E}">
        <p14:creationId xmlns:p14="http://schemas.microsoft.com/office/powerpoint/2010/main" val="36474509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Escultura </a:t>
            </a:r>
            <a:r>
              <a:rPr lang="es-MX" sz="2400" dirty="0" smtClean="0">
                <a:solidFill>
                  <a:prstClr val="white"/>
                </a:solidFill>
                <a:latin typeface="Arial" panose="020B0604020202020204" pitchFamily="34" charset="0"/>
                <a:cs typeface="Arial" panose="020B0604020202020204" pitchFamily="34" charset="0"/>
              </a:rPr>
              <a:t>Neolítica</a:t>
            </a:r>
            <a:endParaRPr lang="es-MX" dirty="0"/>
          </a:p>
        </p:txBody>
      </p:sp>
      <p:pic>
        <p:nvPicPr>
          <p:cNvPr id="6" name="Marcador de contenido 5"/>
          <p:cNvPicPr>
            <a:picLocks noGrp="1" noChangeAspect="1"/>
          </p:cNvPicPr>
          <p:nvPr>
            <p:ph idx="1"/>
          </p:nvPr>
        </p:nvPicPr>
        <p:blipFill>
          <a:blip r:embed="rId2"/>
          <a:stretch>
            <a:fillRect/>
          </a:stretch>
        </p:blipFill>
        <p:spPr>
          <a:xfrm>
            <a:off x="5193795" y="2329945"/>
            <a:ext cx="2543175" cy="2781300"/>
          </a:xfrm>
          <a:prstGeom prst="rect">
            <a:avLst/>
          </a:prstGeom>
        </p:spPr>
      </p:pic>
      <p:sp>
        <p:nvSpPr>
          <p:cNvPr id="4" name="Marcador de texto 3"/>
          <p:cNvSpPr>
            <a:spLocks noGrp="1"/>
          </p:cNvSpPr>
          <p:nvPr>
            <p:ph type="body" sz="half" idx="2"/>
          </p:nvPr>
        </p:nvSpPr>
        <p:spPr>
          <a:xfrm>
            <a:off x="680322" y="2175164"/>
            <a:ext cx="3790078" cy="3761025"/>
          </a:xfrm>
        </p:spPr>
        <p:txBody>
          <a:bodyPr>
            <a:normAutofit lnSpcReduction="10000"/>
          </a:bodyPr>
          <a:lstStyle/>
          <a:p>
            <a:pPr lvl="0" algn="just"/>
            <a:r>
              <a:rPr lang="es-MX" b="1" dirty="0">
                <a:solidFill>
                  <a:prstClr val="white"/>
                </a:solidFill>
                <a:latin typeface="Arial" panose="020B0604020202020204" pitchFamily="34" charset="0"/>
                <a:cs typeface="Arial" panose="020B0604020202020204" pitchFamily="34" charset="0"/>
              </a:rPr>
              <a:t>La Escultura: </a:t>
            </a:r>
            <a:r>
              <a:rPr lang="es-MX" dirty="0">
                <a:solidFill>
                  <a:prstClr val="white"/>
                </a:solidFill>
                <a:latin typeface="Arial" panose="020B0604020202020204" pitchFamily="34" charset="0"/>
                <a:cs typeface="Arial" panose="020B0604020202020204" pitchFamily="34" charset="0"/>
              </a:rPr>
              <a:t>se caracteriza por ser un arte conceptual y racionalista, basado en lo geométrico y lo abstracto. </a:t>
            </a:r>
          </a:p>
          <a:p>
            <a:pPr lvl="0" algn="just"/>
            <a:r>
              <a:rPr lang="es-MX" dirty="0">
                <a:solidFill>
                  <a:prstClr val="white"/>
                </a:solidFill>
                <a:latin typeface="Arial" panose="020B0604020202020204" pitchFamily="34" charset="0"/>
                <a:cs typeface="Arial" panose="020B0604020202020204" pitchFamily="34" charset="0"/>
              </a:rPr>
              <a:t>Las figuras representadas en las esculturas encontradas son muy estilizadas. Se destacan en esa época las tallas de obsidianas y otros objetos lisos cortantes. Conchas perforadas en ocasiones pintadas y usadas como colgantes constituyen parte del ajuar usado para la decoración personal. Se encuentra la cerámica con decoración generalmente con brazos geométricos simples en color rojo y dependiendo de la región del que procedan presentan variaciones en el diseño. </a:t>
            </a:r>
            <a:r>
              <a:rPr lang="es-MX" dirty="0" err="1">
                <a:solidFill>
                  <a:prstClr val="white"/>
                </a:solidFill>
                <a:latin typeface="Arial" panose="020B0604020202020204" pitchFamily="34" charset="0"/>
                <a:cs typeface="Arial" panose="020B0604020202020204" pitchFamily="34" charset="0"/>
              </a:rPr>
              <a:t>Asi</a:t>
            </a:r>
            <a:r>
              <a:rPr lang="es-MX" dirty="0">
                <a:solidFill>
                  <a:prstClr val="white"/>
                </a:solidFill>
                <a:latin typeface="Arial" panose="020B0604020202020204" pitchFamily="34" charset="0"/>
                <a:cs typeface="Arial" panose="020B0604020202020204" pitchFamily="34" charset="0"/>
              </a:rPr>
              <a:t> como realizan esculturas de bulto redondo.</a:t>
            </a:r>
            <a:endParaRPr lang="es-MX" sz="2400" dirty="0">
              <a:solidFill>
                <a:prstClr val="white"/>
              </a:solidFill>
            </a:endParaRPr>
          </a:p>
          <a:p>
            <a:endParaRPr lang="es-MX" dirty="0"/>
          </a:p>
        </p:txBody>
      </p:sp>
      <p:pic>
        <p:nvPicPr>
          <p:cNvPr id="7" name="Imagen 6"/>
          <p:cNvPicPr>
            <a:picLocks noChangeAspect="1"/>
          </p:cNvPicPr>
          <p:nvPr/>
        </p:nvPicPr>
        <p:blipFill>
          <a:blip r:embed="rId3"/>
          <a:stretch>
            <a:fillRect/>
          </a:stretch>
        </p:blipFill>
        <p:spPr>
          <a:xfrm>
            <a:off x="8460365" y="2559349"/>
            <a:ext cx="3048000" cy="2028825"/>
          </a:xfrm>
          <a:prstGeom prst="rect">
            <a:avLst/>
          </a:prstGeom>
        </p:spPr>
      </p:pic>
      <p:pic>
        <p:nvPicPr>
          <p:cNvPr id="8" name="Imagen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74935" y="4817577"/>
            <a:ext cx="2370860" cy="1578892"/>
          </a:xfrm>
          <a:prstGeom prst="rect">
            <a:avLst/>
          </a:prstGeom>
        </p:spPr>
      </p:pic>
    </p:spTree>
    <p:extLst>
      <p:ext uri="{BB962C8B-B14F-4D97-AF65-F5344CB8AC3E}">
        <p14:creationId xmlns:p14="http://schemas.microsoft.com/office/powerpoint/2010/main" val="34409887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Pintura </a:t>
            </a:r>
            <a:r>
              <a:rPr lang="es-MX" sz="2400" dirty="0" smtClean="0">
                <a:solidFill>
                  <a:prstClr val="white"/>
                </a:solidFill>
                <a:latin typeface="Arial" panose="020B0604020202020204" pitchFamily="34" charset="0"/>
                <a:cs typeface="Arial" panose="020B0604020202020204" pitchFamily="34" charset="0"/>
              </a:rPr>
              <a:t>Neolítica</a:t>
            </a:r>
            <a:endParaRPr lang="es-MX" dirty="0"/>
          </a:p>
        </p:txBody>
      </p:sp>
      <p:sp>
        <p:nvSpPr>
          <p:cNvPr id="3" name="Marcador de contenido 2"/>
          <p:cNvSpPr>
            <a:spLocks noGrp="1"/>
          </p:cNvSpPr>
          <p:nvPr>
            <p:ph sz="half" idx="1"/>
          </p:nvPr>
        </p:nvSpPr>
        <p:spPr/>
        <p:txBody>
          <a:bodyPr/>
          <a:lstStyle/>
          <a:p>
            <a:pPr marL="0" lvl="0" indent="0" algn="just">
              <a:buNone/>
            </a:pPr>
            <a:r>
              <a:rPr lang="es-MX" sz="1400" b="1" dirty="0">
                <a:solidFill>
                  <a:prstClr val="white"/>
                </a:solidFill>
                <a:latin typeface="Arial" panose="020B0604020202020204" pitchFamily="34" charset="0"/>
                <a:cs typeface="Arial" panose="020B0604020202020204" pitchFamily="34" charset="0"/>
              </a:rPr>
              <a:t>Pintura: </a:t>
            </a:r>
            <a:r>
              <a:rPr lang="es-MX" sz="1400" dirty="0">
                <a:solidFill>
                  <a:prstClr val="white"/>
                </a:solidFill>
                <a:latin typeface="Arial" panose="020B0604020202020204" pitchFamily="34" charset="0"/>
                <a:cs typeface="Arial" panose="020B0604020202020204" pitchFamily="34" charset="0"/>
              </a:rPr>
              <a:t>estas cambian en esta época en lo que refiere a los temas en los que se observan ahora grupos de humanos </a:t>
            </a:r>
            <a:r>
              <a:rPr lang="es-MX" sz="1400" dirty="0" smtClean="0">
                <a:solidFill>
                  <a:prstClr val="white"/>
                </a:solidFill>
                <a:latin typeface="Arial" panose="020B0604020202020204" pitchFamily="34" charset="0"/>
                <a:cs typeface="Arial" panose="020B0604020202020204" pitchFamily="34" charset="0"/>
              </a:rPr>
              <a:t>participando </a:t>
            </a:r>
            <a:r>
              <a:rPr lang="es-MX" sz="1400" dirty="0">
                <a:solidFill>
                  <a:prstClr val="white"/>
                </a:solidFill>
                <a:latin typeface="Arial" panose="020B0604020202020204" pitchFamily="34" charset="0"/>
                <a:cs typeface="Arial" panose="020B0604020202020204" pitchFamily="34" charset="0"/>
              </a:rPr>
              <a:t>en cacerías o también en rituales. Los seres humanos que se muestran en la pintura rupestre son altamente estilizados, como figuras de palo glorificadas. Muy a menudo las agrupaciones de figuras están pintadas en patrones repetitivos lo que denota un buen sentido del ritmo en la escala representada.</a:t>
            </a:r>
          </a:p>
          <a:p>
            <a:pPr marL="0" lvl="0" indent="0" algn="just">
              <a:buNone/>
            </a:pPr>
            <a:r>
              <a:rPr lang="es-MX" sz="1400" dirty="0">
                <a:solidFill>
                  <a:prstClr val="white"/>
                </a:solidFill>
                <a:latin typeface="Arial" panose="020B0604020202020204" pitchFamily="34" charset="0"/>
                <a:cs typeface="Arial" panose="020B0604020202020204" pitchFamily="34" charset="0"/>
              </a:rPr>
              <a:t>El uso del color es bastante restringido limitándose al rojo y ocre en las pinturas.</a:t>
            </a:r>
          </a:p>
          <a:p>
            <a:pPr marL="0" lvl="0" indent="0" algn="just">
              <a:buNone/>
            </a:pPr>
            <a:r>
              <a:rPr lang="es-MX" sz="1400" dirty="0">
                <a:solidFill>
                  <a:prstClr val="white"/>
                </a:solidFill>
                <a:latin typeface="Arial" panose="020B0604020202020204" pitchFamily="34" charset="0"/>
                <a:cs typeface="Arial" panose="020B0604020202020204" pitchFamily="34" charset="0"/>
              </a:rPr>
              <a:t>La pintura también la realizan además de las cuevas, en pequeñas rocas pulidas, conchas y dientes</a:t>
            </a:r>
            <a:endParaRPr lang="es-MX" dirty="0"/>
          </a:p>
        </p:txBody>
      </p:sp>
      <p:pic>
        <p:nvPicPr>
          <p:cNvPr id="5" name="Marcador de contenido 4"/>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5885294" y="2213760"/>
            <a:ext cx="5724815" cy="3878903"/>
          </a:xfrm>
          <a:prstGeom prst="rect">
            <a:avLst/>
          </a:prstGeom>
        </p:spPr>
      </p:pic>
    </p:spTree>
    <p:extLst>
      <p:ext uri="{BB962C8B-B14F-4D97-AF65-F5344CB8AC3E}">
        <p14:creationId xmlns:p14="http://schemas.microsoft.com/office/powerpoint/2010/main" val="26917836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40" name="Tabla 3539"/>
          <p:cNvGraphicFramePr>
            <a:graphicFrameLocks noGrp="1"/>
          </p:cNvGraphicFramePr>
          <p:nvPr>
            <p:extLst>
              <p:ext uri="{D42A27DB-BD31-4B8C-83A1-F6EECF244321}">
                <p14:modId xmlns:p14="http://schemas.microsoft.com/office/powerpoint/2010/main" val="2409464672"/>
              </p:ext>
            </p:extLst>
          </p:nvPr>
        </p:nvGraphicFramePr>
        <p:xfrm>
          <a:off x="1094171" y="2213103"/>
          <a:ext cx="10179417" cy="4411192"/>
        </p:xfrm>
        <a:graphic>
          <a:graphicData uri="http://schemas.openxmlformats.org/drawingml/2006/table">
            <a:tbl>
              <a:tblPr firstRow="1" firstCol="1" lastRow="1" lastCol="1" bandRow="1" bandCol="1"/>
              <a:tblGrid>
                <a:gridCol w="1514530">
                  <a:extLst>
                    <a:ext uri="{9D8B030D-6E8A-4147-A177-3AD203B41FA5}">
                      <a16:colId xmlns:a16="http://schemas.microsoft.com/office/drawing/2014/main" val="2592231740"/>
                    </a:ext>
                  </a:extLst>
                </a:gridCol>
                <a:gridCol w="1606229">
                  <a:extLst>
                    <a:ext uri="{9D8B030D-6E8A-4147-A177-3AD203B41FA5}">
                      <a16:colId xmlns:a16="http://schemas.microsoft.com/office/drawing/2014/main" val="456452847"/>
                    </a:ext>
                  </a:extLst>
                </a:gridCol>
                <a:gridCol w="1606229">
                  <a:extLst>
                    <a:ext uri="{9D8B030D-6E8A-4147-A177-3AD203B41FA5}">
                      <a16:colId xmlns:a16="http://schemas.microsoft.com/office/drawing/2014/main" val="1722955495"/>
                    </a:ext>
                  </a:extLst>
                </a:gridCol>
                <a:gridCol w="1386002">
                  <a:extLst>
                    <a:ext uri="{9D8B030D-6E8A-4147-A177-3AD203B41FA5}">
                      <a16:colId xmlns:a16="http://schemas.microsoft.com/office/drawing/2014/main" val="2691036988"/>
                    </a:ext>
                  </a:extLst>
                </a:gridCol>
                <a:gridCol w="1464923">
                  <a:extLst>
                    <a:ext uri="{9D8B030D-6E8A-4147-A177-3AD203B41FA5}">
                      <a16:colId xmlns:a16="http://schemas.microsoft.com/office/drawing/2014/main" val="2250909816"/>
                    </a:ext>
                  </a:extLst>
                </a:gridCol>
                <a:gridCol w="1464923">
                  <a:extLst>
                    <a:ext uri="{9D8B030D-6E8A-4147-A177-3AD203B41FA5}">
                      <a16:colId xmlns:a16="http://schemas.microsoft.com/office/drawing/2014/main" val="627178839"/>
                    </a:ext>
                  </a:extLst>
                </a:gridCol>
                <a:gridCol w="1136581">
                  <a:extLst>
                    <a:ext uri="{9D8B030D-6E8A-4147-A177-3AD203B41FA5}">
                      <a16:colId xmlns:a16="http://schemas.microsoft.com/office/drawing/2014/main" val="224929770"/>
                    </a:ext>
                  </a:extLst>
                </a:gridCol>
              </a:tblGrid>
              <a:tr h="120289">
                <a:tc rowSpan="2">
                  <a:txBody>
                    <a:bodyPr/>
                    <a:lstStyle/>
                    <a:p>
                      <a:pPr>
                        <a:lnSpc>
                          <a:spcPts val="700"/>
                        </a:lnSpc>
                        <a:spcBef>
                          <a:spcPts val="45"/>
                        </a:spcBef>
                        <a:spcAft>
                          <a:spcPts val="0"/>
                        </a:spcAft>
                      </a:pPr>
                      <a:r>
                        <a:rPr lang="en-US" sz="6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Times New Roman" panose="02020603050405020304" pitchFamily="18" charset="0"/>
                        <a:ea typeface="Times New Roman" panose="02020603050405020304" pitchFamily="18" charset="0"/>
                      </a:endParaRPr>
                    </a:p>
                    <a:p>
                      <a:pPr>
                        <a:lnSpc>
                          <a:spcPts val="1000"/>
                        </a:lnSpc>
                        <a:spcAft>
                          <a:spcPts val="0"/>
                        </a:spcAft>
                      </a:pPr>
                      <a:r>
                        <a:rPr lang="en-US" sz="8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Times New Roman" panose="02020603050405020304" pitchFamily="18" charset="0"/>
                        <a:ea typeface="Times New Roman" panose="02020603050405020304" pitchFamily="18" charset="0"/>
                      </a:endParaRPr>
                    </a:p>
                    <a:p>
                      <a:pPr marL="275590">
                        <a:spcAft>
                          <a:spcPts val="0"/>
                        </a:spcAft>
                      </a:pPr>
                      <a:r>
                        <a:rPr lang="en-US" sz="800" b="1" spc="20" dirty="0">
                          <a:solidFill>
                            <a:schemeClr val="bg1"/>
                          </a:solidFill>
                          <a:effectLst/>
                          <a:latin typeface="Arial" panose="020B0604020202020204" pitchFamily="34" charset="0"/>
                          <a:ea typeface="Arial" panose="020B0604020202020204" pitchFamily="34" charset="0"/>
                        </a:rPr>
                        <a:t>T</a:t>
                      </a:r>
                      <a:r>
                        <a:rPr lang="en-US" sz="800" b="1" spc="5" dirty="0">
                          <a:solidFill>
                            <a:schemeClr val="bg1"/>
                          </a:solidFill>
                          <a:effectLst/>
                          <a:latin typeface="Arial" panose="020B0604020202020204" pitchFamily="34" charset="0"/>
                          <a:ea typeface="Arial" panose="020B0604020202020204" pitchFamily="34" charset="0"/>
                        </a:rPr>
                        <a:t>E</a:t>
                      </a:r>
                      <a:r>
                        <a:rPr lang="en-US" sz="800" b="1" spc="-10" dirty="0">
                          <a:solidFill>
                            <a:schemeClr val="bg1"/>
                          </a:solidFill>
                          <a:effectLst/>
                          <a:latin typeface="Arial" panose="020B0604020202020204" pitchFamily="34" charset="0"/>
                          <a:ea typeface="Arial" panose="020B0604020202020204" pitchFamily="34" charset="0"/>
                        </a:rPr>
                        <a:t>M</a:t>
                      </a:r>
                      <a:r>
                        <a:rPr lang="en-US" sz="800" b="1" spc="-55" dirty="0">
                          <a:solidFill>
                            <a:schemeClr val="bg1"/>
                          </a:solidFill>
                          <a:effectLst/>
                          <a:latin typeface="Arial" panose="020B0604020202020204" pitchFamily="34" charset="0"/>
                          <a:ea typeface="Arial" panose="020B0604020202020204" pitchFamily="34" charset="0"/>
                        </a:rPr>
                        <a:t>Á</a:t>
                      </a:r>
                      <a:r>
                        <a:rPr lang="en-US" sz="800" b="1" spc="20" dirty="0">
                          <a:solidFill>
                            <a:schemeClr val="bg1"/>
                          </a:solidFill>
                          <a:effectLst/>
                          <a:latin typeface="Arial" panose="020B0604020202020204" pitchFamily="34" charset="0"/>
                          <a:ea typeface="Arial" panose="020B0604020202020204" pitchFamily="34" charset="0"/>
                        </a:rPr>
                        <a:t>T</a:t>
                      </a:r>
                      <a:r>
                        <a:rPr lang="en-US" sz="800" b="1" spc="-20" dirty="0">
                          <a:solidFill>
                            <a:schemeClr val="bg1"/>
                          </a:solidFill>
                          <a:effectLst/>
                          <a:latin typeface="Arial" panose="020B0604020202020204" pitchFamily="34" charset="0"/>
                          <a:ea typeface="Arial" panose="020B0604020202020204" pitchFamily="34" charset="0"/>
                        </a:rPr>
                        <a:t>I</a:t>
                      </a:r>
                      <a:r>
                        <a:rPr lang="en-US" sz="800" b="1" spc="20" dirty="0">
                          <a:solidFill>
                            <a:schemeClr val="bg1"/>
                          </a:solidFill>
                          <a:effectLst/>
                          <a:latin typeface="Arial" panose="020B0604020202020204" pitchFamily="34" charset="0"/>
                          <a:ea typeface="Arial" panose="020B0604020202020204" pitchFamily="34" charset="0"/>
                        </a:rPr>
                        <a:t>C</a:t>
                      </a:r>
                      <a:r>
                        <a:rPr lang="en-US" sz="800" b="1" dirty="0">
                          <a:solidFill>
                            <a:schemeClr val="bg1"/>
                          </a:solidFill>
                          <a:effectLst/>
                          <a:latin typeface="Arial" panose="020B0604020202020204" pitchFamily="34" charset="0"/>
                          <a:ea typeface="Arial" panose="020B0604020202020204" pitchFamily="34" charset="0"/>
                        </a:rPr>
                        <a:t>A</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B95"/>
                    </a:solidFill>
                  </a:tcPr>
                </a:tc>
                <a:tc gridSpan="3">
                  <a:txBody>
                    <a:bodyPr/>
                    <a:lstStyle/>
                    <a:p>
                      <a:pPr marL="648970">
                        <a:lnSpc>
                          <a:spcPts val="1200"/>
                        </a:lnSpc>
                        <a:spcAft>
                          <a:spcPts val="0"/>
                        </a:spcAft>
                      </a:pPr>
                      <a:r>
                        <a:rPr lang="en-US" sz="800" b="1" spc="-5" dirty="0">
                          <a:solidFill>
                            <a:schemeClr val="bg1"/>
                          </a:solidFill>
                          <a:effectLst/>
                          <a:latin typeface="Arial" panose="020B0604020202020204" pitchFamily="34" charset="0"/>
                          <a:ea typeface="Arial" panose="020B0604020202020204" pitchFamily="34" charset="0"/>
                        </a:rPr>
                        <a:t>D</a:t>
                      </a:r>
                      <a:r>
                        <a:rPr lang="en-US" sz="800" b="1" spc="5" dirty="0">
                          <a:solidFill>
                            <a:schemeClr val="bg1"/>
                          </a:solidFill>
                          <a:effectLst/>
                          <a:latin typeface="Arial" panose="020B0604020202020204" pitchFamily="34" charset="0"/>
                          <a:ea typeface="Arial" panose="020B0604020202020204" pitchFamily="34" charset="0"/>
                        </a:rPr>
                        <a:t>O</a:t>
                      </a:r>
                      <a:r>
                        <a:rPr lang="en-US" sz="800" b="1" spc="-10" dirty="0">
                          <a:solidFill>
                            <a:schemeClr val="bg1"/>
                          </a:solidFill>
                          <a:effectLst/>
                          <a:latin typeface="Arial" panose="020B0604020202020204" pitchFamily="34" charset="0"/>
                          <a:ea typeface="Arial" panose="020B0604020202020204" pitchFamily="34" charset="0"/>
                        </a:rPr>
                        <a:t>M</a:t>
                      </a:r>
                      <a:r>
                        <a:rPr lang="en-US" sz="800" b="1" spc="5" dirty="0">
                          <a:solidFill>
                            <a:schemeClr val="bg1"/>
                          </a:solidFill>
                          <a:effectLst/>
                          <a:latin typeface="Arial" panose="020B0604020202020204" pitchFamily="34" charset="0"/>
                          <a:ea typeface="Arial" panose="020B0604020202020204" pitchFamily="34" charset="0"/>
                        </a:rPr>
                        <a:t>I</a:t>
                      </a:r>
                      <a:r>
                        <a:rPr lang="en-US" sz="800" b="1" spc="-30" dirty="0">
                          <a:solidFill>
                            <a:schemeClr val="bg1"/>
                          </a:solidFill>
                          <a:effectLst/>
                          <a:latin typeface="Arial" panose="020B0604020202020204" pitchFamily="34" charset="0"/>
                          <a:ea typeface="Arial" panose="020B0604020202020204" pitchFamily="34" charset="0"/>
                        </a:rPr>
                        <a:t>N</a:t>
                      </a:r>
                      <a:r>
                        <a:rPr lang="en-US" sz="800" b="1" spc="-20" dirty="0">
                          <a:solidFill>
                            <a:schemeClr val="bg1"/>
                          </a:solidFill>
                          <a:effectLst/>
                          <a:latin typeface="Arial" panose="020B0604020202020204" pitchFamily="34" charset="0"/>
                          <a:ea typeface="Arial" panose="020B0604020202020204" pitchFamily="34" charset="0"/>
                        </a:rPr>
                        <a:t>I</a:t>
                      </a:r>
                      <a:r>
                        <a:rPr lang="en-US" sz="800" b="1" spc="5" dirty="0">
                          <a:solidFill>
                            <a:schemeClr val="bg1"/>
                          </a:solidFill>
                          <a:effectLst/>
                          <a:latin typeface="Arial" panose="020B0604020202020204" pitchFamily="34" charset="0"/>
                          <a:ea typeface="Arial" panose="020B0604020202020204" pitchFamily="34" charset="0"/>
                        </a:rPr>
                        <a:t>O</a:t>
                      </a:r>
                      <a:r>
                        <a:rPr lang="en-US" sz="800" b="1" dirty="0">
                          <a:solidFill>
                            <a:schemeClr val="bg1"/>
                          </a:solidFill>
                          <a:effectLst/>
                          <a:latin typeface="Arial" panose="020B0604020202020204" pitchFamily="34" charset="0"/>
                          <a:ea typeface="Arial" panose="020B0604020202020204" pitchFamily="34" charset="0"/>
                        </a:rPr>
                        <a:t>S</a:t>
                      </a:r>
                      <a:r>
                        <a:rPr lang="en-US" sz="800" b="1" spc="15" dirty="0">
                          <a:solidFill>
                            <a:schemeClr val="bg1"/>
                          </a:solidFill>
                          <a:effectLst/>
                          <a:latin typeface="Arial" panose="020B0604020202020204" pitchFamily="34" charset="0"/>
                          <a:ea typeface="Arial" panose="020B0604020202020204" pitchFamily="34" charset="0"/>
                        </a:rPr>
                        <a:t> </a:t>
                      </a:r>
                      <a:r>
                        <a:rPr lang="en-US" sz="800" b="1" spc="-5" dirty="0">
                          <a:solidFill>
                            <a:schemeClr val="bg1"/>
                          </a:solidFill>
                          <a:effectLst/>
                          <a:latin typeface="Arial" panose="020B0604020202020204" pitchFamily="34" charset="0"/>
                          <a:ea typeface="Arial" panose="020B0604020202020204" pitchFamily="34" charset="0"/>
                        </a:rPr>
                        <a:t>D</a:t>
                      </a:r>
                      <a:r>
                        <a:rPr lang="en-US" sz="800" b="1" dirty="0">
                          <a:solidFill>
                            <a:schemeClr val="bg1"/>
                          </a:solidFill>
                          <a:effectLst/>
                          <a:latin typeface="Arial" panose="020B0604020202020204" pitchFamily="34" charset="0"/>
                          <a:ea typeface="Arial" panose="020B0604020202020204" pitchFamily="34" charset="0"/>
                        </a:rPr>
                        <a:t>E</a:t>
                      </a:r>
                      <a:r>
                        <a:rPr lang="en-US" sz="800" b="1" spc="15" dirty="0">
                          <a:solidFill>
                            <a:schemeClr val="bg1"/>
                          </a:solidFill>
                          <a:effectLst/>
                          <a:latin typeface="Arial" panose="020B0604020202020204" pitchFamily="34" charset="0"/>
                          <a:ea typeface="Arial" panose="020B0604020202020204" pitchFamily="34" charset="0"/>
                        </a:rPr>
                        <a:t> </a:t>
                      </a:r>
                      <a:r>
                        <a:rPr lang="en-US" sz="800" b="1" dirty="0">
                          <a:solidFill>
                            <a:schemeClr val="bg1"/>
                          </a:solidFill>
                          <a:effectLst/>
                          <a:latin typeface="Arial" panose="020B0604020202020204" pitchFamily="34" charset="0"/>
                          <a:ea typeface="Arial" panose="020B0604020202020204" pitchFamily="34" charset="0"/>
                        </a:rPr>
                        <a:t>LOS</a:t>
                      </a:r>
                      <a:r>
                        <a:rPr lang="en-US" sz="800" b="1" spc="15" dirty="0">
                          <a:solidFill>
                            <a:schemeClr val="bg1"/>
                          </a:solidFill>
                          <a:effectLst/>
                          <a:latin typeface="Arial" panose="020B0604020202020204" pitchFamily="34" charset="0"/>
                          <a:ea typeface="Arial" panose="020B0604020202020204" pitchFamily="34" charset="0"/>
                        </a:rPr>
                        <a:t> </a:t>
                      </a:r>
                      <a:r>
                        <a:rPr lang="en-US" sz="800" b="1" spc="-55" dirty="0">
                          <a:solidFill>
                            <a:schemeClr val="bg1"/>
                          </a:solidFill>
                          <a:effectLst/>
                          <a:latin typeface="Arial" panose="020B0604020202020204" pitchFamily="34" charset="0"/>
                          <a:ea typeface="Arial" panose="020B0604020202020204" pitchFamily="34" charset="0"/>
                        </a:rPr>
                        <a:t>A</a:t>
                      </a:r>
                      <a:r>
                        <a:rPr lang="en-US" sz="800" b="1" spc="5" dirty="0">
                          <a:solidFill>
                            <a:schemeClr val="bg1"/>
                          </a:solidFill>
                          <a:effectLst/>
                          <a:latin typeface="Arial" panose="020B0604020202020204" pitchFamily="34" charset="0"/>
                          <a:ea typeface="Arial" panose="020B0604020202020204" pitchFamily="34" charset="0"/>
                        </a:rPr>
                        <a:t>P</a:t>
                      </a:r>
                      <a:r>
                        <a:rPr lang="en-US" sz="800" b="1" spc="-5" dirty="0">
                          <a:solidFill>
                            <a:schemeClr val="bg1"/>
                          </a:solidFill>
                          <a:effectLst/>
                          <a:latin typeface="Arial" panose="020B0604020202020204" pitchFamily="34" charset="0"/>
                          <a:ea typeface="Arial" panose="020B0604020202020204" pitchFamily="34" charset="0"/>
                        </a:rPr>
                        <a:t>R</a:t>
                      </a:r>
                      <a:r>
                        <a:rPr lang="en-US" sz="800" b="1" spc="5" dirty="0">
                          <a:solidFill>
                            <a:schemeClr val="bg1"/>
                          </a:solidFill>
                          <a:effectLst/>
                          <a:latin typeface="Arial" panose="020B0604020202020204" pitchFamily="34" charset="0"/>
                          <a:ea typeface="Arial" panose="020B0604020202020204" pitchFamily="34" charset="0"/>
                        </a:rPr>
                        <a:t>E</a:t>
                      </a:r>
                      <a:r>
                        <a:rPr lang="en-US" sz="800" b="1" spc="-30" dirty="0">
                          <a:solidFill>
                            <a:schemeClr val="bg1"/>
                          </a:solidFill>
                          <a:effectLst/>
                          <a:latin typeface="Arial" panose="020B0604020202020204" pitchFamily="34" charset="0"/>
                          <a:ea typeface="Arial" panose="020B0604020202020204" pitchFamily="34" charset="0"/>
                        </a:rPr>
                        <a:t>N</a:t>
                      </a:r>
                      <a:r>
                        <a:rPr lang="en-US" sz="800" b="1" spc="20" dirty="0">
                          <a:solidFill>
                            <a:schemeClr val="bg1"/>
                          </a:solidFill>
                          <a:effectLst/>
                          <a:latin typeface="Arial" panose="020B0604020202020204" pitchFamily="34" charset="0"/>
                          <a:ea typeface="Arial" panose="020B0604020202020204" pitchFamily="34" charset="0"/>
                        </a:rPr>
                        <a:t>D</a:t>
                      </a:r>
                      <a:r>
                        <a:rPr lang="en-US" sz="800" b="1" spc="-20" dirty="0">
                          <a:solidFill>
                            <a:schemeClr val="bg1"/>
                          </a:solidFill>
                          <a:effectLst/>
                          <a:latin typeface="Arial" panose="020B0604020202020204" pitchFamily="34" charset="0"/>
                          <a:ea typeface="Arial" panose="020B0604020202020204" pitchFamily="34" charset="0"/>
                        </a:rPr>
                        <a:t>I</a:t>
                      </a:r>
                      <a:r>
                        <a:rPr lang="en-US" sz="800" b="1" spc="20" dirty="0">
                          <a:solidFill>
                            <a:schemeClr val="bg1"/>
                          </a:solidFill>
                          <a:effectLst/>
                          <a:latin typeface="Arial" panose="020B0604020202020204" pitchFamily="34" charset="0"/>
                          <a:ea typeface="Arial" panose="020B0604020202020204" pitchFamily="34" charset="0"/>
                        </a:rPr>
                        <a:t>Z</a:t>
                      </a:r>
                      <a:r>
                        <a:rPr lang="en-US" sz="800" b="1" spc="-30" dirty="0">
                          <a:solidFill>
                            <a:schemeClr val="bg1"/>
                          </a:solidFill>
                          <a:effectLst/>
                          <a:latin typeface="Arial" panose="020B0604020202020204" pitchFamily="34" charset="0"/>
                          <a:ea typeface="Arial" panose="020B0604020202020204" pitchFamily="34" charset="0"/>
                        </a:rPr>
                        <a:t>A</a:t>
                      </a:r>
                      <a:r>
                        <a:rPr lang="en-US" sz="800" b="1" spc="10" dirty="0">
                          <a:solidFill>
                            <a:schemeClr val="bg1"/>
                          </a:solidFill>
                          <a:effectLst/>
                          <a:latin typeface="Arial" panose="020B0604020202020204" pitchFamily="34" charset="0"/>
                          <a:ea typeface="Arial" panose="020B0604020202020204" pitchFamily="34" charset="0"/>
                        </a:rPr>
                        <a:t>J</a:t>
                      </a:r>
                      <a:r>
                        <a:rPr lang="en-US" sz="800" b="1" spc="5" dirty="0">
                          <a:solidFill>
                            <a:schemeClr val="bg1"/>
                          </a:solidFill>
                          <a:effectLst/>
                          <a:latin typeface="Arial" panose="020B0604020202020204" pitchFamily="34" charset="0"/>
                          <a:ea typeface="Arial" panose="020B0604020202020204" pitchFamily="34" charset="0"/>
                        </a:rPr>
                        <a:t>E</a:t>
                      </a:r>
                      <a:r>
                        <a:rPr lang="en-US" sz="800" b="1" dirty="0">
                          <a:solidFill>
                            <a:schemeClr val="bg1"/>
                          </a:solidFill>
                          <a:effectLst/>
                          <a:latin typeface="Arial" panose="020B0604020202020204" pitchFamily="34" charset="0"/>
                          <a:ea typeface="Arial" panose="020B0604020202020204" pitchFamily="34" charset="0"/>
                        </a:rPr>
                        <a:t>S</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B95"/>
                    </a:solidFill>
                  </a:tcPr>
                </a:tc>
                <a:tc hMerge="1">
                  <a:txBody>
                    <a:bodyPr/>
                    <a:lstStyle/>
                    <a:p>
                      <a:endParaRPr lang="es-MX"/>
                    </a:p>
                  </a:txBody>
                  <a:tcPr/>
                </a:tc>
                <a:tc hMerge="1">
                  <a:txBody>
                    <a:bodyPr/>
                    <a:lstStyle/>
                    <a:p>
                      <a:endParaRPr lang="es-MX"/>
                    </a:p>
                  </a:txBody>
                  <a:tcPr/>
                </a:tc>
                <a:tc gridSpan="2">
                  <a:txBody>
                    <a:bodyPr/>
                    <a:lstStyle/>
                    <a:p>
                      <a:pPr marL="517525">
                        <a:lnSpc>
                          <a:spcPts val="1200"/>
                        </a:lnSpc>
                        <a:spcAft>
                          <a:spcPts val="0"/>
                        </a:spcAft>
                      </a:pPr>
                      <a:r>
                        <a:rPr lang="en-US" sz="800" b="1" spc="5">
                          <a:solidFill>
                            <a:schemeClr val="bg1"/>
                          </a:solidFill>
                          <a:effectLst/>
                          <a:latin typeface="Arial" panose="020B0604020202020204" pitchFamily="34" charset="0"/>
                          <a:ea typeface="Arial" panose="020B0604020202020204" pitchFamily="34" charset="0"/>
                        </a:rPr>
                        <a:t>PE</a:t>
                      </a:r>
                      <a:r>
                        <a:rPr lang="en-US" sz="800" b="1" spc="-5">
                          <a:solidFill>
                            <a:schemeClr val="bg1"/>
                          </a:solidFill>
                          <a:effectLst/>
                          <a:latin typeface="Arial" panose="020B0604020202020204" pitchFamily="34" charset="0"/>
                          <a:ea typeface="Arial" panose="020B0604020202020204" pitchFamily="34" charset="0"/>
                        </a:rPr>
                        <a:t>R</a:t>
                      </a:r>
                      <a:r>
                        <a:rPr lang="en-US" sz="800" b="1">
                          <a:solidFill>
                            <a:schemeClr val="bg1"/>
                          </a:solidFill>
                          <a:effectLst/>
                          <a:latin typeface="Arial" panose="020B0604020202020204" pitchFamily="34" charset="0"/>
                          <a:ea typeface="Arial" panose="020B0604020202020204" pitchFamily="34" charset="0"/>
                        </a:rPr>
                        <a:t>F</a:t>
                      </a:r>
                      <a:r>
                        <a:rPr lang="en-US" sz="800" b="1" spc="-20">
                          <a:solidFill>
                            <a:schemeClr val="bg1"/>
                          </a:solidFill>
                          <a:effectLst/>
                          <a:latin typeface="Arial" panose="020B0604020202020204" pitchFamily="34" charset="0"/>
                          <a:ea typeface="Arial" panose="020B0604020202020204" pitchFamily="34" charset="0"/>
                        </a:rPr>
                        <a:t>I</a:t>
                      </a:r>
                      <a:r>
                        <a:rPr lang="en-US" sz="800" b="1">
                          <a:solidFill>
                            <a:schemeClr val="bg1"/>
                          </a:solidFill>
                          <a:effectLst/>
                          <a:latin typeface="Arial" panose="020B0604020202020204" pitchFamily="34" charset="0"/>
                          <a:ea typeface="Arial" panose="020B0604020202020204" pitchFamily="34" charset="0"/>
                        </a:rPr>
                        <a:t>L DE</a:t>
                      </a:r>
                      <a:r>
                        <a:rPr lang="en-US" sz="800" b="1" spc="10">
                          <a:solidFill>
                            <a:schemeClr val="bg1"/>
                          </a:solidFill>
                          <a:effectLst/>
                          <a:latin typeface="Arial" panose="020B0604020202020204" pitchFamily="34" charset="0"/>
                          <a:ea typeface="Arial" panose="020B0604020202020204" pitchFamily="34" charset="0"/>
                        </a:rPr>
                        <a:t> </a:t>
                      </a:r>
                      <a:r>
                        <a:rPr lang="en-US" sz="800" b="1" spc="-15">
                          <a:solidFill>
                            <a:schemeClr val="bg1"/>
                          </a:solidFill>
                          <a:effectLst/>
                          <a:latin typeface="Arial" panose="020B0604020202020204" pitchFamily="34" charset="0"/>
                          <a:ea typeface="Arial" panose="020B0604020202020204" pitchFamily="34" charset="0"/>
                        </a:rPr>
                        <a:t>E</a:t>
                      </a:r>
                      <a:r>
                        <a:rPr lang="en-US" sz="800" b="1" spc="5">
                          <a:solidFill>
                            <a:schemeClr val="bg1"/>
                          </a:solidFill>
                          <a:effectLst/>
                          <a:latin typeface="Arial" panose="020B0604020202020204" pitchFamily="34" charset="0"/>
                          <a:ea typeface="Arial" panose="020B0604020202020204" pitchFamily="34" charset="0"/>
                        </a:rPr>
                        <a:t>G</a:t>
                      </a:r>
                      <a:r>
                        <a:rPr lang="en-US" sz="800" b="1" spc="-5">
                          <a:solidFill>
                            <a:schemeClr val="bg1"/>
                          </a:solidFill>
                          <a:effectLst/>
                          <a:latin typeface="Arial" panose="020B0604020202020204" pitchFamily="34" charset="0"/>
                          <a:ea typeface="Arial" panose="020B0604020202020204" pitchFamily="34" charset="0"/>
                        </a:rPr>
                        <a:t>R</a:t>
                      </a:r>
                      <a:r>
                        <a:rPr lang="en-US" sz="800" b="1" spc="5">
                          <a:solidFill>
                            <a:schemeClr val="bg1"/>
                          </a:solidFill>
                          <a:effectLst/>
                          <a:latin typeface="Arial" panose="020B0604020202020204" pitchFamily="34" charset="0"/>
                          <a:ea typeface="Arial" panose="020B0604020202020204" pitchFamily="34" charset="0"/>
                        </a:rPr>
                        <a:t>E</a:t>
                      </a:r>
                      <a:r>
                        <a:rPr lang="en-US" sz="800" b="1" spc="-15">
                          <a:solidFill>
                            <a:schemeClr val="bg1"/>
                          </a:solidFill>
                          <a:effectLst/>
                          <a:latin typeface="Arial" panose="020B0604020202020204" pitchFamily="34" charset="0"/>
                          <a:ea typeface="Arial" panose="020B0604020202020204" pitchFamily="34" charset="0"/>
                        </a:rPr>
                        <a:t>S</a:t>
                      </a:r>
                      <a:r>
                        <a:rPr lang="en-US" sz="800" b="1">
                          <a:solidFill>
                            <a:schemeClr val="bg1"/>
                          </a:solidFill>
                          <a:effectLst/>
                          <a:latin typeface="Arial" panose="020B0604020202020204" pitchFamily="34" charset="0"/>
                          <a:ea typeface="Arial" panose="020B0604020202020204" pitchFamily="34" charset="0"/>
                        </a:rPr>
                        <a:t>O</a:t>
                      </a:r>
                      <a:endParaRPr lang="es-MX" sz="80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endParaRPr lang="es-MX"/>
                    </a:p>
                  </a:txBody>
                  <a:tcPr/>
                </a:tc>
                <a:tc rowSpan="2">
                  <a:txBody>
                    <a:bodyPr/>
                    <a:lstStyle/>
                    <a:p>
                      <a:pPr>
                        <a:lnSpc>
                          <a:spcPts val="500"/>
                        </a:lnSpc>
                        <a:spcBef>
                          <a:spcPts val="25"/>
                        </a:spcBef>
                        <a:spcAft>
                          <a:spcPts val="0"/>
                        </a:spcAft>
                      </a:pPr>
                      <a:r>
                        <a:rPr lang="en-US" sz="400">
                          <a:solidFill>
                            <a:schemeClr val="bg1"/>
                          </a:solidFill>
                          <a:effectLst/>
                          <a:latin typeface="Times New Roman" panose="02020603050405020304" pitchFamily="18" charset="0"/>
                          <a:ea typeface="Times New Roman" panose="02020603050405020304" pitchFamily="18" charset="0"/>
                        </a:rPr>
                        <a:t> </a:t>
                      </a:r>
                      <a:endParaRPr lang="es-MX" sz="800">
                        <a:solidFill>
                          <a:schemeClr val="bg1"/>
                        </a:solidFill>
                        <a:effectLst/>
                        <a:latin typeface="Times New Roman" panose="02020603050405020304" pitchFamily="18" charset="0"/>
                        <a:ea typeface="Times New Roman" panose="02020603050405020304" pitchFamily="18" charset="0"/>
                      </a:endParaRPr>
                    </a:p>
                    <a:p>
                      <a:pPr marL="169545" marR="173990" algn="ctr">
                        <a:spcAft>
                          <a:spcPts val="0"/>
                        </a:spcAft>
                      </a:pPr>
                      <a:r>
                        <a:rPr lang="en-US" sz="800" b="1" spc="5">
                          <a:solidFill>
                            <a:schemeClr val="bg1"/>
                          </a:solidFill>
                          <a:effectLst/>
                          <a:latin typeface="Arial" panose="020B0604020202020204" pitchFamily="34" charset="0"/>
                          <a:ea typeface="Arial" panose="020B0604020202020204" pitchFamily="34" charset="0"/>
                        </a:rPr>
                        <a:t>E</a:t>
                      </a:r>
                      <a:r>
                        <a:rPr lang="en-US" sz="800" b="1" spc="-15">
                          <a:solidFill>
                            <a:schemeClr val="bg1"/>
                          </a:solidFill>
                          <a:effectLst/>
                          <a:latin typeface="Arial" panose="020B0604020202020204" pitchFamily="34" charset="0"/>
                          <a:ea typeface="Arial" panose="020B0604020202020204" pitchFamily="34" charset="0"/>
                        </a:rPr>
                        <a:t>S</a:t>
                      </a:r>
                      <a:r>
                        <a:rPr lang="en-US" sz="800" b="1" spc="20">
                          <a:solidFill>
                            <a:schemeClr val="bg1"/>
                          </a:solidFill>
                          <a:effectLst/>
                          <a:latin typeface="Arial" panose="020B0604020202020204" pitchFamily="34" charset="0"/>
                          <a:ea typeface="Arial" panose="020B0604020202020204" pitchFamily="34" charset="0"/>
                        </a:rPr>
                        <a:t>T</a:t>
                      </a:r>
                      <a:r>
                        <a:rPr lang="en-US" sz="800" b="1" spc="-5">
                          <a:solidFill>
                            <a:schemeClr val="bg1"/>
                          </a:solidFill>
                          <a:effectLst/>
                          <a:latin typeface="Arial" panose="020B0604020202020204" pitchFamily="34" charset="0"/>
                          <a:ea typeface="Arial" panose="020B0604020202020204" pitchFamily="34" charset="0"/>
                        </a:rPr>
                        <a:t>R</a:t>
                      </a:r>
                      <a:r>
                        <a:rPr lang="en-US" sz="800" b="1" spc="-55">
                          <a:solidFill>
                            <a:schemeClr val="bg1"/>
                          </a:solidFill>
                          <a:effectLst/>
                          <a:latin typeface="Arial" panose="020B0604020202020204" pitchFamily="34" charset="0"/>
                          <a:ea typeface="Arial" panose="020B0604020202020204" pitchFamily="34" charset="0"/>
                        </a:rPr>
                        <a:t>A</a:t>
                      </a:r>
                      <a:r>
                        <a:rPr lang="en-US" sz="800" b="1" spc="20">
                          <a:solidFill>
                            <a:schemeClr val="bg1"/>
                          </a:solidFill>
                          <a:effectLst/>
                          <a:latin typeface="Arial" panose="020B0604020202020204" pitchFamily="34" charset="0"/>
                          <a:ea typeface="Arial" panose="020B0604020202020204" pitchFamily="34" charset="0"/>
                        </a:rPr>
                        <a:t>T</a:t>
                      </a:r>
                      <a:r>
                        <a:rPr lang="en-US" sz="800" b="1" spc="5">
                          <a:solidFill>
                            <a:schemeClr val="bg1"/>
                          </a:solidFill>
                          <a:effectLst/>
                          <a:latin typeface="Arial" panose="020B0604020202020204" pitchFamily="34" charset="0"/>
                          <a:ea typeface="Arial" panose="020B0604020202020204" pitchFamily="34" charset="0"/>
                        </a:rPr>
                        <a:t>EGI</a:t>
                      </a:r>
                      <a:r>
                        <a:rPr lang="en-US" sz="800" b="1" spc="-55">
                          <a:solidFill>
                            <a:schemeClr val="bg1"/>
                          </a:solidFill>
                          <a:effectLst/>
                          <a:latin typeface="Arial" panose="020B0604020202020204" pitchFamily="34" charset="0"/>
                          <a:ea typeface="Arial" panose="020B0604020202020204" pitchFamily="34" charset="0"/>
                        </a:rPr>
                        <a:t>A</a:t>
                      </a:r>
                      <a:r>
                        <a:rPr lang="en-US" sz="800" b="1">
                          <a:solidFill>
                            <a:schemeClr val="bg1"/>
                          </a:solidFill>
                          <a:effectLst/>
                          <a:latin typeface="Arial" panose="020B0604020202020204" pitchFamily="34" charset="0"/>
                          <a:ea typeface="Arial" panose="020B0604020202020204" pitchFamily="34" charset="0"/>
                        </a:rPr>
                        <a:t>S</a:t>
                      </a:r>
                      <a:r>
                        <a:rPr lang="en-US" sz="800" b="1" spc="15">
                          <a:solidFill>
                            <a:schemeClr val="bg1"/>
                          </a:solidFill>
                          <a:effectLst/>
                          <a:latin typeface="Arial" panose="020B0604020202020204" pitchFamily="34" charset="0"/>
                          <a:ea typeface="Arial" panose="020B0604020202020204" pitchFamily="34" charset="0"/>
                        </a:rPr>
                        <a:t> </a:t>
                      </a:r>
                      <a:r>
                        <a:rPr lang="en-US" sz="800" b="1">
                          <a:solidFill>
                            <a:schemeClr val="bg1"/>
                          </a:solidFill>
                          <a:effectLst/>
                          <a:latin typeface="Arial" panose="020B0604020202020204" pitchFamily="34" charset="0"/>
                          <a:ea typeface="Arial" panose="020B0604020202020204" pitchFamily="34" charset="0"/>
                        </a:rPr>
                        <a:t>/ </a:t>
                      </a:r>
                      <a:r>
                        <a:rPr lang="en-US" sz="800" b="1" spc="20">
                          <a:solidFill>
                            <a:schemeClr val="bg1"/>
                          </a:solidFill>
                          <a:effectLst/>
                          <a:latin typeface="Arial" panose="020B0604020202020204" pitchFamily="34" charset="0"/>
                          <a:ea typeface="Arial" panose="020B0604020202020204" pitchFamily="34" charset="0"/>
                        </a:rPr>
                        <a:t>T</a:t>
                      </a:r>
                      <a:r>
                        <a:rPr lang="en-US" sz="800" b="1" spc="5">
                          <a:solidFill>
                            <a:schemeClr val="bg1"/>
                          </a:solidFill>
                          <a:effectLst/>
                          <a:latin typeface="Arial" panose="020B0604020202020204" pitchFamily="34" charset="0"/>
                          <a:ea typeface="Arial" panose="020B0604020202020204" pitchFamily="34" charset="0"/>
                        </a:rPr>
                        <a:t>É</a:t>
                      </a:r>
                      <a:r>
                        <a:rPr lang="en-US" sz="800" b="1" spc="-5">
                          <a:solidFill>
                            <a:schemeClr val="bg1"/>
                          </a:solidFill>
                          <a:effectLst/>
                          <a:latin typeface="Arial" panose="020B0604020202020204" pitchFamily="34" charset="0"/>
                          <a:ea typeface="Arial" panose="020B0604020202020204" pitchFamily="34" charset="0"/>
                        </a:rPr>
                        <a:t>C</a:t>
                      </a:r>
                      <a:r>
                        <a:rPr lang="en-US" sz="800" b="1" spc="-30">
                          <a:solidFill>
                            <a:schemeClr val="bg1"/>
                          </a:solidFill>
                          <a:effectLst/>
                          <a:latin typeface="Arial" panose="020B0604020202020204" pitchFamily="34" charset="0"/>
                          <a:ea typeface="Arial" panose="020B0604020202020204" pitchFamily="34" charset="0"/>
                        </a:rPr>
                        <a:t>N</a:t>
                      </a:r>
                      <a:r>
                        <a:rPr lang="en-US" sz="800" b="1" spc="-20">
                          <a:solidFill>
                            <a:schemeClr val="bg1"/>
                          </a:solidFill>
                          <a:effectLst/>
                          <a:latin typeface="Arial" panose="020B0604020202020204" pitchFamily="34" charset="0"/>
                          <a:ea typeface="Arial" panose="020B0604020202020204" pitchFamily="34" charset="0"/>
                        </a:rPr>
                        <a:t>I</a:t>
                      </a:r>
                      <a:r>
                        <a:rPr lang="en-US" sz="800" b="1" spc="20">
                          <a:solidFill>
                            <a:schemeClr val="bg1"/>
                          </a:solidFill>
                          <a:effectLst/>
                          <a:latin typeface="Arial" panose="020B0604020202020204" pitchFamily="34" charset="0"/>
                          <a:ea typeface="Arial" panose="020B0604020202020204" pitchFamily="34" charset="0"/>
                        </a:rPr>
                        <a:t>C</a:t>
                      </a:r>
                      <a:r>
                        <a:rPr lang="en-US" sz="800" b="1" spc="-55">
                          <a:solidFill>
                            <a:schemeClr val="bg1"/>
                          </a:solidFill>
                          <a:effectLst/>
                          <a:latin typeface="Arial" panose="020B0604020202020204" pitchFamily="34" charset="0"/>
                          <a:ea typeface="Arial" panose="020B0604020202020204" pitchFamily="34" charset="0"/>
                        </a:rPr>
                        <a:t>A</a:t>
                      </a:r>
                      <a:r>
                        <a:rPr lang="en-US" sz="800" b="1">
                          <a:solidFill>
                            <a:schemeClr val="bg1"/>
                          </a:solidFill>
                          <a:effectLst/>
                          <a:latin typeface="Arial" panose="020B0604020202020204" pitchFamily="34" charset="0"/>
                          <a:ea typeface="Arial" panose="020B0604020202020204" pitchFamily="34" charset="0"/>
                        </a:rPr>
                        <a:t>S </a:t>
                      </a:r>
                      <a:r>
                        <a:rPr lang="en-US" sz="800" b="1" spc="5">
                          <a:solidFill>
                            <a:schemeClr val="bg1"/>
                          </a:solidFill>
                          <a:effectLst/>
                          <a:latin typeface="Arial" panose="020B0604020202020204" pitchFamily="34" charset="0"/>
                          <a:ea typeface="Arial" panose="020B0604020202020204" pitchFamily="34" charset="0"/>
                        </a:rPr>
                        <a:t>S</a:t>
                      </a:r>
                      <a:r>
                        <a:rPr lang="en-US" sz="800" b="1" spc="-30">
                          <a:solidFill>
                            <a:schemeClr val="bg1"/>
                          </a:solidFill>
                          <a:effectLst/>
                          <a:latin typeface="Arial" panose="020B0604020202020204" pitchFamily="34" charset="0"/>
                          <a:ea typeface="Arial" panose="020B0604020202020204" pitchFamily="34" charset="0"/>
                        </a:rPr>
                        <a:t>U</a:t>
                      </a:r>
                      <a:r>
                        <a:rPr lang="en-US" sz="800" b="1" spc="5">
                          <a:solidFill>
                            <a:schemeClr val="bg1"/>
                          </a:solidFill>
                          <a:effectLst/>
                          <a:latin typeface="Arial" panose="020B0604020202020204" pitchFamily="34" charset="0"/>
                          <a:ea typeface="Arial" panose="020B0604020202020204" pitchFamily="34" charset="0"/>
                        </a:rPr>
                        <a:t>GE</a:t>
                      </a:r>
                      <a:r>
                        <a:rPr lang="en-US" sz="800" b="1" spc="-5">
                          <a:solidFill>
                            <a:schemeClr val="bg1"/>
                          </a:solidFill>
                          <a:effectLst/>
                          <a:latin typeface="Arial" panose="020B0604020202020204" pitchFamily="34" charset="0"/>
                          <a:ea typeface="Arial" panose="020B0604020202020204" pitchFamily="34" charset="0"/>
                        </a:rPr>
                        <a:t>R</a:t>
                      </a:r>
                      <a:r>
                        <a:rPr lang="en-US" sz="800" b="1" spc="-20">
                          <a:solidFill>
                            <a:schemeClr val="bg1"/>
                          </a:solidFill>
                          <a:effectLst/>
                          <a:latin typeface="Arial" panose="020B0604020202020204" pitchFamily="34" charset="0"/>
                          <a:ea typeface="Arial" panose="020B0604020202020204" pitchFamily="34" charset="0"/>
                        </a:rPr>
                        <a:t>I</a:t>
                      </a:r>
                      <a:r>
                        <a:rPr lang="en-US" sz="800" b="1" spc="20">
                          <a:solidFill>
                            <a:schemeClr val="bg1"/>
                          </a:solidFill>
                          <a:effectLst/>
                          <a:latin typeface="Arial" panose="020B0604020202020204" pitchFamily="34" charset="0"/>
                          <a:ea typeface="Arial" panose="020B0604020202020204" pitchFamily="34" charset="0"/>
                        </a:rPr>
                        <a:t>D</a:t>
                      </a:r>
                      <a:r>
                        <a:rPr lang="en-US" sz="800" b="1" spc="-55">
                          <a:solidFill>
                            <a:schemeClr val="bg1"/>
                          </a:solidFill>
                          <a:effectLst/>
                          <a:latin typeface="Arial" panose="020B0604020202020204" pitchFamily="34" charset="0"/>
                          <a:ea typeface="Arial" panose="020B0604020202020204" pitchFamily="34" charset="0"/>
                        </a:rPr>
                        <a:t>A</a:t>
                      </a:r>
                      <a:r>
                        <a:rPr lang="en-US" sz="800" b="1">
                          <a:solidFill>
                            <a:schemeClr val="bg1"/>
                          </a:solidFill>
                          <a:effectLst/>
                          <a:latin typeface="Arial" panose="020B0604020202020204" pitchFamily="34" charset="0"/>
                          <a:ea typeface="Arial" panose="020B0604020202020204" pitchFamily="34" charset="0"/>
                        </a:rPr>
                        <a:t>S</a:t>
                      </a:r>
                      <a:endParaRPr lang="es-MX" sz="80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2629884202"/>
                  </a:ext>
                </a:extLst>
              </a:tr>
              <a:tr h="253918">
                <a:tc vMerge="1">
                  <a:txBody>
                    <a:bodyPr/>
                    <a:lstStyle/>
                    <a:p>
                      <a:endParaRPr lang="es-MX"/>
                    </a:p>
                  </a:txBody>
                  <a:tcPr/>
                </a:tc>
                <a:tc>
                  <a:txBody>
                    <a:bodyPr/>
                    <a:lstStyle/>
                    <a:p>
                      <a:pPr>
                        <a:lnSpc>
                          <a:spcPts val="800"/>
                        </a:lnSpc>
                        <a:spcBef>
                          <a:spcPts val="40"/>
                        </a:spcBef>
                        <a:spcAft>
                          <a:spcPts val="0"/>
                        </a:spcAft>
                      </a:pPr>
                      <a:r>
                        <a:rPr lang="en-US" sz="6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Times New Roman" panose="02020603050405020304" pitchFamily="18" charset="0"/>
                        <a:ea typeface="Times New Roman" panose="02020603050405020304" pitchFamily="18" charset="0"/>
                      </a:endParaRPr>
                    </a:p>
                    <a:p>
                      <a:pPr marL="106045">
                        <a:spcAft>
                          <a:spcPts val="0"/>
                        </a:spcAft>
                      </a:pPr>
                      <a:r>
                        <a:rPr lang="en-US" sz="800" b="1" spc="-5" dirty="0">
                          <a:solidFill>
                            <a:schemeClr val="bg1"/>
                          </a:solidFill>
                          <a:effectLst/>
                          <a:latin typeface="Arial" panose="020B0604020202020204" pitchFamily="34" charset="0"/>
                          <a:ea typeface="Arial" panose="020B0604020202020204" pitchFamily="34" charset="0"/>
                        </a:rPr>
                        <a:t>C</a:t>
                      </a:r>
                      <a:r>
                        <a:rPr lang="en-US" sz="800" b="1" spc="5" dirty="0">
                          <a:solidFill>
                            <a:schemeClr val="bg1"/>
                          </a:solidFill>
                          <a:effectLst/>
                          <a:latin typeface="Arial" panose="020B0604020202020204" pitchFamily="34" charset="0"/>
                          <a:ea typeface="Arial" panose="020B0604020202020204" pitchFamily="34" charset="0"/>
                        </a:rPr>
                        <a:t>O</a:t>
                      </a:r>
                      <a:r>
                        <a:rPr lang="en-US" sz="800" b="1" spc="-30" dirty="0">
                          <a:solidFill>
                            <a:schemeClr val="bg1"/>
                          </a:solidFill>
                          <a:effectLst/>
                          <a:latin typeface="Arial" panose="020B0604020202020204" pitchFamily="34" charset="0"/>
                          <a:ea typeface="Arial" panose="020B0604020202020204" pitchFamily="34" charset="0"/>
                        </a:rPr>
                        <a:t>N</a:t>
                      </a:r>
                      <a:r>
                        <a:rPr lang="en-US" sz="800" b="1" spc="-5" dirty="0">
                          <a:solidFill>
                            <a:schemeClr val="bg1"/>
                          </a:solidFill>
                          <a:effectLst/>
                          <a:latin typeface="Arial" panose="020B0604020202020204" pitchFamily="34" charset="0"/>
                          <a:ea typeface="Arial" panose="020B0604020202020204" pitchFamily="34" charset="0"/>
                        </a:rPr>
                        <a:t>C</a:t>
                      </a:r>
                      <a:r>
                        <a:rPr lang="en-US" sz="800" b="1" spc="5" dirty="0">
                          <a:solidFill>
                            <a:schemeClr val="bg1"/>
                          </a:solidFill>
                          <a:effectLst/>
                          <a:latin typeface="Arial" panose="020B0604020202020204" pitchFamily="34" charset="0"/>
                          <a:ea typeface="Arial" panose="020B0604020202020204" pitchFamily="34" charset="0"/>
                        </a:rPr>
                        <a:t>EP</a:t>
                      </a:r>
                      <a:r>
                        <a:rPr lang="en-US" sz="800" b="1" spc="20" dirty="0">
                          <a:solidFill>
                            <a:schemeClr val="bg1"/>
                          </a:solidFill>
                          <a:effectLst/>
                          <a:latin typeface="Arial" panose="020B0604020202020204" pitchFamily="34" charset="0"/>
                          <a:ea typeface="Arial" panose="020B0604020202020204" pitchFamily="34" charset="0"/>
                        </a:rPr>
                        <a:t>T</a:t>
                      </a:r>
                      <a:r>
                        <a:rPr lang="en-US" sz="800" b="1" spc="-5" dirty="0">
                          <a:solidFill>
                            <a:schemeClr val="bg1"/>
                          </a:solidFill>
                          <a:effectLst/>
                          <a:latin typeface="Arial" panose="020B0604020202020204" pitchFamily="34" charset="0"/>
                          <a:ea typeface="Arial" panose="020B0604020202020204" pitchFamily="34" charset="0"/>
                        </a:rPr>
                        <a:t>U</a:t>
                      </a:r>
                      <a:r>
                        <a:rPr lang="en-US" sz="800" b="1" spc="-55" dirty="0">
                          <a:solidFill>
                            <a:schemeClr val="bg1"/>
                          </a:solidFill>
                          <a:effectLst/>
                          <a:latin typeface="Arial" panose="020B0604020202020204" pitchFamily="34" charset="0"/>
                          <a:ea typeface="Arial" panose="020B0604020202020204" pitchFamily="34" charset="0"/>
                        </a:rPr>
                        <a:t>A</a:t>
                      </a:r>
                      <a:r>
                        <a:rPr lang="en-US" sz="800" b="1" dirty="0">
                          <a:solidFill>
                            <a:schemeClr val="bg1"/>
                          </a:solidFill>
                          <a:effectLst/>
                          <a:latin typeface="Arial" panose="020B0604020202020204" pitchFamily="34" charset="0"/>
                          <a:ea typeface="Arial" panose="020B0604020202020204" pitchFamily="34" charset="0"/>
                        </a:rPr>
                        <a:t>L</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B95"/>
                    </a:solidFill>
                  </a:tcPr>
                </a:tc>
                <a:tc>
                  <a:txBody>
                    <a:bodyPr/>
                    <a:lstStyle/>
                    <a:p>
                      <a:pPr>
                        <a:lnSpc>
                          <a:spcPts val="800"/>
                        </a:lnSpc>
                        <a:spcBef>
                          <a:spcPts val="40"/>
                        </a:spcBef>
                        <a:spcAft>
                          <a:spcPts val="0"/>
                        </a:spcAft>
                      </a:pPr>
                      <a:r>
                        <a:rPr lang="en-US" sz="6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Times New Roman" panose="02020603050405020304" pitchFamily="18" charset="0"/>
                        <a:ea typeface="Times New Roman" panose="02020603050405020304" pitchFamily="18" charset="0"/>
                      </a:endParaRPr>
                    </a:p>
                    <a:p>
                      <a:pPr marL="66675">
                        <a:spcAft>
                          <a:spcPts val="0"/>
                        </a:spcAft>
                      </a:pPr>
                      <a:r>
                        <a:rPr lang="en-US" sz="800" b="1" spc="5" dirty="0">
                          <a:solidFill>
                            <a:schemeClr val="bg1"/>
                          </a:solidFill>
                          <a:effectLst/>
                          <a:latin typeface="Arial" panose="020B0604020202020204" pitchFamily="34" charset="0"/>
                          <a:ea typeface="Arial" panose="020B0604020202020204" pitchFamily="34" charset="0"/>
                        </a:rPr>
                        <a:t>P</a:t>
                      </a:r>
                      <a:r>
                        <a:rPr lang="en-US" sz="800" b="1" spc="-5" dirty="0">
                          <a:solidFill>
                            <a:schemeClr val="bg1"/>
                          </a:solidFill>
                          <a:effectLst/>
                          <a:latin typeface="Arial" panose="020B0604020202020204" pitchFamily="34" charset="0"/>
                          <a:ea typeface="Arial" panose="020B0604020202020204" pitchFamily="34" charset="0"/>
                        </a:rPr>
                        <a:t>R</a:t>
                      </a:r>
                      <a:r>
                        <a:rPr lang="en-US" sz="800" b="1" spc="5" dirty="0">
                          <a:solidFill>
                            <a:schemeClr val="bg1"/>
                          </a:solidFill>
                          <a:effectLst/>
                          <a:latin typeface="Arial" panose="020B0604020202020204" pitchFamily="34" charset="0"/>
                          <a:ea typeface="Arial" panose="020B0604020202020204" pitchFamily="34" charset="0"/>
                        </a:rPr>
                        <a:t>O</a:t>
                      </a:r>
                      <a:r>
                        <a:rPr lang="en-US" sz="800" b="1" spc="-5" dirty="0">
                          <a:solidFill>
                            <a:schemeClr val="bg1"/>
                          </a:solidFill>
                          <a:effectLst/>
                          <a:latin typeface="Arial" panose="020B0604020202020204" pitchFamily="34" charset="0"/>
                          <a:ea typeface="Arial" panose="020B0604020202020204" pitchFamily="34" charset="0"/>
                        </a:rPr>
                        <a:t>C</a:t>
                      </a:r>
                      <a:r>
                        <a:rPr lang="en-US" sz="800" b="1" spc="5" dirty="0">
                          <a:solidFill>
                            <a:schemeClr val="bg1"/>
                          </a:solidFill>
                          <a:effectLst/>
                          <a:latin typeface="Arial" panose="020B0604020202020204" pitchFamily="34" charset="0"/>
                          <a:ea typeface="Arial" panose="020B0604020202020204" pitchFamily="34" charset="0"/>
                        </a:rPr>
                        <a:t>E</a:t>
                      </a:r>
                      <a:r>
                        <a:rPr lang="en-US" sz="800" b="1" spc="-5" dirty="0">
                          <a:solidFill>
                            <a:schemeClr val="bg1"/>
                          </a:solidFill>
                          <a:effectLst/>
                          <a:latin typeface="Arial" panose="020B0604020202020204" pitchFamily="34" charset="0"/>
                          <a:ea typeface="Arial" panose="020B0604020202020204" pitchFamily="34" charset="0"/>
                        </a:rPr>
                        <a:t>D</a:t>
                      </a:r>
                      <a:r>
                        <a:rPr lang="en-US" sz="800" b="1" spc="-20" dirty="0">
                          <a:solidFill>
                            <a:schemeClr val="bg1"/>
                          </a:solidFill>
                          <a:effectLst/>
                          <a:latin typeface="Arial" panose="020B0604020202020204" pitchFamily="34" charset="0"/>
                          <a:ea typeface="Arial" panose="020B0604020202020204" pitchFamily="34" charset="0"/>
                        </a:rPr>
                        <a:t>I</a:t>
                      </a:r>
                      <a:r>
                        <a:rPr lang="en-US" sz="800" b="1" spc="-30" dirty="0">
                          <a:solidFill>
                            <a:schemeClr val="bg1"/>
                          </a:solidFill>
                          <a:effectLst/>
                          <a:latin typeface="Arial" panose="020B0604020202020204" pitchFamily="34" charset="0"/>
                          <a:ea typeface="Arial" panose="020B0604020202020204" pitchFamily="34" charset="0"/>
                        </a:rPr>
                        <a:t>M</a:t>
                      </a:r>
                      <a:r>
                        <a:rPr lang="en-US" sz="800" b="1" spc="30" dirty="0">
                          <a:solidFill>
                            <a:schemeClr val="bg1"/>
                          </a:solidFill>
                          <a:effectLst/>
                          <a:latin typeface="Arial" panose="020B0604020202020204" pitchFamily="34" charset="0"/>
                          <a:ea typeface="Arial" panose="020B0604020202020204" pitchFamily="34" charset="0"/>
                        </a:rPr>
                        <a:t>E</a:t>
                      </a:r>
                      <a:r>
                        <a:rPr lang="en-US" sz="800" b="1" spc="-30" dirty="0">
                          <a:solidFill>
                            <a:schemeClr val="bg1"/>
                          </a:solidFill>
                          <a:effectLst/>
                          <a:latin typeface="Arial" panose="020B0604020202020204" pitchFamily="34" charset="0"/>
                          <a:ea typeface="Arial" panose="020B0604020202020204" pitchFamily="34" charset="0"/>
                        </a:rPr>
                        <a:t>N</a:t>
                      </a:r>
                      <a:r>
                        <a:rPr lang="en-US" sz="800" b="1" spc="45" dirty="0">
                          <a:solidFill>
                            <a:schemeClr val="bg1"/>
                          </a:solidFill>
                          <a:effectLst/>
                          <a:latin typeface="Arial" panose="020B0604020202020204" pitchFamily="34" charset="0"/>
                          <a:ea typeface="Arial" panose="020B0604020202020204" pitchFamily="34" charset="0"/>
                        </a:rPr>
                        <a:t>T</a:t>
                      </a:r>
                      <a:r>
                        <a:rPr lang="en-US" sz="800" b="1" spc="-55" dirty="0">
                          <a:solidFill>
                            <a:schemeClr val="bg1"/>
                          </a:solidFill>
                          <a:effectLst/>
                          <a:latin typeface="Arial" panose="020B0604020202020204" pitchFamily="34" charset="0"/>
                          <a:ea typeface="Arial" panose="020B0604020202020204" pitchFamily="34" charset="0"/>
                        </a:rPr>
                        <a:t>A</a:t>
                      </a:r>
                      <a:r>
                        <a:rPr lang="en-US" sz="800" b="1" dirty="0">
                          <a:solidFill>
                            <a:schemeClr val="bg1"/>
                          </a:solidFill>
                          <a:effectLst/>
                          <a:latin typeface="Arial" panose="020B0604020202020204" pitchFamily="34" charset="0"/>
                          <a:ea typeface="Arial" panose="020B0604020202020204" pitchFamily="34" charset="0"/>
                        </a:rPr>
                        <a:t>L</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B95"/>
                    </a:solidFill>
                  </a:tcPr>
                </a:tc>
                <a:tc>
                  <a:txBody>
                    <a:bodyPr/>
                    <a:lstStyle/>
                    <a:p>
                      <a:pPr>
                        <a:lnSpc>
                          <a:spcPts val="800"/>
                        </a:lnSpc>
                        <a:spcBef>
                          <a:spcPts val="40"/>
                        </a:spcBef>
                        <a:spcAft>
                          <a:spcPts val="0"/>
                        </a:spcAft>
                      </a:pPr>
                      <a:r>
                        <a:rPr lang="en-US" sz="6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Times New Roman" panose="02020603050405020304" pitchFamily="18" charset="0"/>
                        <a:ea typeface="Times New Roman" panose="02020603050405020304" pitchFamily="18" charset="0"/>
                      </a:endParaRPr>
                    </a:p>
                    <a:p>
                      <a:pPr marL="97155">
                        <a:spcAft>
                          <a:spcPts val="0"/>
                        </a:spcAft>
                      </a:pPr>
                      <a:r>
                        <a:rPr lang="en-US" sz="800" b="1" spc="-30" dirty="0">
                          <a:solidFill>
                            <a:schemeClr val="bg1"/>
                          </a:solidFill>
                          <a:effectLst/>
                          <a:latin typeface="Arial" panose="020B0604020202020204" pitchFamily="34" charset="0"/>
                          <a:ea typeface="Arial" panose="020B0604020202020204" pitchFamily="34" charset="0"/>
                        </a:rPr>
                        <a:t>A</a:t>
                      </a:r>
                      <a:r>
                        <a:rPr lang="en-US" sz="800" b="1" spc="-5" dirty="0">
                          <a:solidFill>
                            <a:schemeClr val="bg1"/>
                          </a:solidFill>
                          <a:effectLst/>
                          <a:latin typeface="Arial" panose="020B0604020202020204" pitchFamily="34" charset="0"/>
                          <a:ea typeface="Arial" panose="020B0604020202020204" pitchFamily="34" charset="0"/>
                        </a:rPr>
                        <a:t>C</a:t>
                      </a:r>
                      <a:r>
                        <a:rPr lang="en-US" sz="800" b="1" spc="20" dirty="0">
                          <a:solidFill>
                            <a:schemeClr val="bg1"/>
                          </a:solidFill>
                          <a:effectLst/>
                          <a:latin typeface="Arial" panose="020B0604020202020204" pitchFamily="34" charset="0"/>
                          <a:ea typeface="Arial" panose="020B0604020202020204" pitchFamily="34" charset="0"/>
                        </a:rPr>
                        <a:t>T</a:t>
                      </a:r>
                      <a:r>
                        <a:rPr lang="en-US" sz="800" b="1" spc="-20" dirty="0">
                          <a:solidFill>
                            <a:schemeClr val="bg1"/>
                          </a:solidFill>
                          <a:effectLst/>
                          <a:latin typeface="Arial" panose="020B0604020202020204" pitchFamily="34" charset="0"/>
                          <a:ea typeface="Arial" panose="020B0604020202020204" pitchFamily="34" charset="0"/>
                        </a:rPr>
                        <a:t>I</a:t>
                      </a:r>
                      <a:r>
                        <a:rPr lang="en-US" sz="800" b="1" spc="20" dirty="0">
                          <a:solidFill>
                            <a:schemeClr val="bg1"/>
                          </a:solidFill>
                          <a:effectLst/>
                          <a:latin typeface="Arial" panose="020B0604020202020204" pitchFamily="34" charset="0"/>
                          <a:ea typeface="Arial" panose="020B0604020202020204" pitchFamily="34" charset="0"/>
                        </a:rPr>
                        <a:t>T</a:t>
                      </a:r>
                      <a:r>
                        <a:rPr lang="en-US" sz="800" b="1" spc="-30" dirty="0">
                          <a:solidFill>
                            <a:schemeClr val="bg1"/>
                          </a:solidFill>
                          <a:effectLst/>
                          <a:latin typeface="Arial" panose="020B0604020202020204" pitchFamily="34" charset="0"/>
                          <a:ea typeface="Arial" panose="020B0604020202020204" pitchFamily="34" charset="0"/>
                        </a:rPr>
                        <a:t>U</a:t>
                      </a:r>
                      <a:r>
                        <a:rPr lang="en-US" sz="800" b="1" spc="20" dirty="0">
                          <a:solidFill>
                            <a:schemeClr val="bg1"/>
                          </a:solidFill>
                          <a:effectLst/>
                          <a:latin typeface="Arial" panose="020B0604020202020204" pitchFamily="34" charset="0"/>
                          <a:ea typeface="Arial" panose="020B0604020202020204" pitchFamily="34" charset="0"/>
                        </a:rPr>
                        <a:t>D</a:t>
                      </a:r>
                      <a:r>
                        <a:rPr lang="en-US" sz="800" b="1" spc="5" dirty="0">
                          <a:solidFill>
                            <a:schemeClr val="bg1"/>
                          </a:solidFill>
                          <a:effectLst/>
                          <a:latin typeface="Arial" panose="020B0604020202020204" pitchFamily="34" charset="0"/>
                          <a:ea typeface="Arial" panose="020B0604020202020204" pitchFamily="34" charset="0"/>
                        </a:rPr>
                        <a:t>I</a:t>
                      </a:r>
                      <a:r>
                        <a:rPr lang="en-US" sz="800" b="1" spc="-5" dirty="0">
                          <a:solidFill>
                            <a:schemeClr val="bg1"/>
                          </a:solidFill>
                          <a:effectLst/>
                          <a:latin typeface="Arial" panose="020B0604020202020204" pitchFamily="34" charset="0"/>
                          <a:ea typeface="Arial" panose="020B0604020202020204" pitchFamily="34" charset="0"/>
                        </a:rPr>
                        <a:t>N</a:t>
                      </a:r>
                      <a:r>
                        <a:rPr lang="en-US" sz="800" b="1" spc="-30" dirty="0">
                          <a:solidFill>
                            <a:schemeClr val="bg1"/>
                          </a:solidFill>
                          <a:effectLst/>
                          <a:latin typeface="Arial" panose="020B0604020202020204" pitchFamily="34" charset="0"/>
                          <a:ea typeface="Arial" panose="020B0604020202020204" pitchFamily="34" charset="0"/>
                        </a:rPr>
                        <a:t>A</a:t>
                      </a:r>
                      <a:r>
                        <a:rPr lang="en-US" sz="800" b="1" dirty="0">
                          <a:solidFill>
                            <a:schemeClr val="bg1"/>
                          </a:solidFill>
                          <a:effectLst/>
                          <a:latin typeface="Arial" panose="020B0604020202020204" pitchFamily="34" charset="0"/>
                          <a:ea typeface="Arial" panose="020B0604020202020204" pitchFamily="34" charset="0"/>
                        </a:rPr>
                        <a:t>L</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B95"/>
                    </a:solidFill>
                  </a:tcPr>
                </a:tc>
                <a:tc>
                  <a:txBody>
                    <a:bodyPr/>
                    <a:lstStyle/>
                    <a:p>
                      <a:pPr marL="136525" marR="36830" indent="-67310">
                        <a:spcBef>
                          <a:spcPts val="210"/>
                        </a:spcBef>
                        <a:spcAft>
                          <a:spcPts val="0"/>
                        </a:spcAft>
                      </a:pPr>
                      <a:r>
                        <a:rPr lang="en-US" sz="800" b="1" spc="-5" dirty="0">
                          <a:solidFill>
                            <a:schemeClr val="bg1"/>
                          </a:solidFill>
                          <a:effectLst/>
                          <a:latin typeface="Arial" panose="020B0604020202020204" pitchFamily="34" charset="0"/>
                          <a:ea typeface="Arial" panose="020B0604020202020204" pitchFamily="34" charset="0"/>
                        </a:rPr>
                        <a:t>C</a:t>
                      </a:r>
                      <a:r>
                        <a:rPr lang="en-US" sz="800" b="1" spc="5" dirty="0">
                          <a:solidFill>
                            <a:schemeClr val="bg1"/>
                          </a:solidFill>
                          <a:effectLst/>
                          <a:latin typeface="Arial" panose="020B0604020202020204" pitchFamily="34" charset="0"/>
                          <a:ea typeface="Arial" panose="020B0604020202020204" pitchFamily="34" charset="0"/>
                        </a:rPr>
                        <a:t>O</a:t>
                      </a:r>
                      <a:r>
                        <a:rPr lang="en-US" sz="800" b="1" spc="-30" dirty="0">
                          <a:solidFill>
                            <a:schemeClr val="bg1"/>
                          </a:solidFill>
                          <a:effectLst/>
                          <a:latin typeface="Arial" panose="020B0604020202020204" pitchFamily="34" charset="0"/>
                          <a:ea typeface="Arial" panose="020B0604020202020204" pitchFamily="34" charset="0"/>
                        </a:rPr>
                        <a:t>M</a:t>
                      </a:r>
                      <a:r>
                        <a:rPr lang="en-US" sz="800" b="1" spc="5" dirty="0">
                          <a:solidFill>
                            <a:schemeClr val="bg1"/>
                          </a:solidFill>
                          <a:effectLst/>
                          <a:latin typeface="Arial" panose="020B0604020202020204" pitchFamily="34" charset="0"/>
                          <a:ea typeface="Arial" panose="020B0604020202020204" pitchFamily="34" charset="0"/>
                        </a:rPr>
                        <a:t>PE</a:t>
                      </a:r>
                      <a:r>
                        <a:rPr lang="en-US" sz="800" b="1" spc="20" dirty="0">
                          <a:solidFill>
                            <a:schemeClr val="bg1"/>
                          </a:solidFill>
                          <a:effectLst/>
                          <a:latin typeface="Arial" panose="020B0604020202020204" pitchFamily="34" charset="0"/>
                          <a:ea typeface="Arial" panose="020B0604020202020204" pitchFamily="34" charset="0"/>
                        </a:rPr>
                        <a:t>T</a:t>
                      </a:r>
                      <a:r>
                        <a:rPr lang="en-US" sz="800" b="1" spc="5" dirty="0">
                          <a:solidFill>
                            <a:schemeClr val="bg1"/>
                          </a:solidFill>
                          <a:effectLst/>
                          <a:latin typeface="Arial" panose="020B0604020202020204" pitchFamily="34" charset="0"/>
                          <a:ea typeface="Arial" panose="020B0604020202020204" pitchFamily="34" charset="0"/>
                        </a:rPr>
                        <a:t>E</a:t>
                      </a:r>
                      <a:r>
                        <a:rPr lang="en-US" sz="800" b="1" spc="-30" dirty="0">
                          <a:solidFill>
                            <a:schemeClr val="bg1"/>
                          </a:solidFill>
                          <a:effectLst/>
                          <a:latin typeface="Arial" panose="020B0604020202020204" pitchFamily="34" charset="0"/>
                          <a:ea typeface="Arial" panose="020B0604020202020204" pitchFamily="34" charset="0"/>
                        </a:rPr>
                        <a:t>N</a:t>
                      </a:r>
                      <a:r>
                        <a:rPr lang="en-US" sz="800" b="1" spc="-5" dirty="0">
                          <a:solidFill>
                            <a:schemeClr val="bg1"/>
                          </a:solidFill>
                          <a:effectLst/>
                          <a:latin typeface="Arial" panose="020B0604020202020204" pitchFamily="34" charset="0"/>
                          <a:ea typeface="Arial" panose="020B0604020202020204" pitchFamily="34" charset="0"/>
                        </a:rPr>
                        <a:t>C</a:t>
                      </a:r>
                      <a:r>
                        <a:rPr lang="en-US" sz="800" b="1" spc="5" dirty="0">
                          <a:solidFill>
                            <a:schemeClr val="bg1"/>
                          </a:solidFill>
                          <a:effectLst/>
                          <a:latin typeface="Arial" panose="020B0604020202020204" pitchFamily="34" charset="0"/>
                          <a:ea typeface="Arial" panose="020B0604020202020204" pitchFamily="34" charset="0"/>
                        </a:rPr>
                        <a:t>I</a:t>
                      </a:r>
                      <a:r>
                        <a:rPr lang="en-US" sz="800" b="1" dirty="0">
                          <a:solidFill>
                            <a:schemeClr val="bg1"/>
                          </a:solidFill>
                          <a:effectLst/>
                          <a:latin typeface="Arial" panose="020B0604020202020204" pitchFamily="34" charset="0"/>
                          <a:ea typeface="Arial" panose="020B0604020202020204" pitchFamily="34" charset="0"/>
                        </a:rPr>
                        <a:t>A </a:t>
                      </a:r>
                      <a:r>
                        <a:rPr lang="en-US" sz="800" b="1" spc="-5" dirty="0">
                          <a:solidFill>
                            <a:schemeClr val="bg1"/>
                          </a:solidFill>
                          <a:effectLst/>
                          <a:latin typeface="Arial" panose="020B0604020202020204" pitchFamily="34" charset="0"/>
                          <a:ea typeface="Arial" panose="020B0604020202020204" pitchFamily="34" charset="0"/>
                        </a:rPr>
                        <a:t>D</a:t>
                      </a:r>
                      <a:r>
                        <a:rPr lang="en-US" sz="800" b="1" spc="-20" dirty="0">
                          <a:solidFill>
                            <a:schemeClr val="bg1"/>
                          </a:solidFill>
                          <a:effectLst/>
                          <a:latin typeface="Arial" panose="020B0604020202020204" pitchFamily="34" charset="0"/>
                          <a:ea typeface="Arial" panose="020B0604020202020204" pitchFamily="34" charset="0"/>
                        </a:rPr>
                        <a:t>I</a:t>
                      </a:r>
                      <a:r>
                        <a:rPr lang="en-US" sz="800" b="1" spc="5" dirty="0">
                          <a:solidFill>
                            <a:schemeClr val="bg1"/>
                          </a:solidFill>
                          <a:effectLst/>
                          <a:latin typeface="Arial" panose="020B0604020202020204" pitchFamily="34" charset="0"/>
                          <a:ea typeface="Arial" panose="020B0604020202020204" pitchFamily="34" charset="0"/>
                        </a:rPr>
                        <a:t>S</a:t>
                      </a:r>
                      <a:r>
                        <a:rPr lang="en-US" sz="800" b="1" spc="-5" dirty="0">
                          <a:solidFill>
                            <a:schemeClr val="bg1"/>
                          </a:solidFill>
                          <a:effectLst/>
                          <a:latin typeface="Arial" panose="020B0604020202020204" pitchFamily="34" charset="0"/>
                          <a:ea typeface="Arial" panose="020B0604020202020204" pitchFamily="34" charset="0"/>
                        </a:rPr>
                        <a:t>C</a:t>
                      </a:r>
                      <a:r>
                        <a:rPr lang="en-US" sz="800" b="1" spc="-20" dirty="0">
                          <a:solidFill>
                            <a:schemeClr val="bg1"/>
                          </a:solidFill>
                          <a:effectLst/>
                          <a:latin typeface="Arial" panose="020B0604020202020204" pitchFamily="34" charset="0"/>
                          <a:ea typeface="Arial" panose="020B0604020202020204" pitchFamily="34" charset="0"/>
                        </a:rPr>
                        <a:t>I</a:t>
                      </a:r>
                      <a:r>
                        <a:rPr lang="en-US" sz="800" b="1" spc="5" dirty="0">
                          <a:solidFill>
                            <a:schemeClr val="bg1"/>
                          </a:solidFill>
                          <a:effectLst/>
                          <a:latin typeface="Arial" panose="020B0604020202020204" pitchFamily="34" charset="0"/>
                          <a:ea typeface="Arial" panose="020B0604020202020204" pitchFamily="34" charset="0"/>
                        </a:rPr>
                        <a:t>P</a:t>
                      </a:r>
                      <a:r>
                        <a:rPr lang="en-US" sz="800" b="1" spc="20" dirty="0">
                          <a:solidFill>
                            <a:schemeClr val="bg1"/>
                          </a:solidFill>
                          <a:effectLst/>
                          <a:latin typeface="Arial" panose="020B0604020202020204" pitchFamily="34" charset="0"/>
                          <a:ea typeface="Arial" panose="020B0604020202020204" pitchFamily="34" charset="0"/>
                        </a:rPr>
                        <a:t>L</a:t>
                      </a:r>
                      <a:r>
                        <a:rPr lang="en-US" sz="800" b="1" spc="5" dirty="0">
                          <a:solidFill>
                            <a:schemeClr val="bg1"/>
                          </a:solidFill>
                          <a:effectLst/>
                          <a:latin typeface="Arial" panose="020B0604020202020204" pitchFamily="34" charset="0"/>
                          <a:ea typeface="Arial" panose="020B0604020202020204" pitchFamily="34" charset="0"/>
                        </a:rPr>
                        <a:t>I</a:t>
                      </a:r>
                      <a:r>
                        <a:rPr lang="en-US" sz="800" b="1" spc="-5" dirty="0">
                          <a:solidFill>
                            <a:schemeClr val="bg1"/>
                          </a:solidFill>
                          <a:effectLst/>
                          <a:latin typeface="Arial" panose="020B0604020202020204" pitchFamily="34" charset="0"/>
                          <a:ea typeface="Arial" panose="020B0604020202020204" pitchFamily="34" charset="0"/>
                        </a:rPr>
                        <a:t>N</a:t>
                      </a:r>
                      <a:r>
                        <a:rPr lang="en-US" sz="800" b="1" spc="-30" dirty="0">
                          <a:solidFill>
                            <a:schemeClr val="bg1"/>
                          </a:solidFill>
                          <a:effectLst/>
                          <a:latin typeface="Arial" panose="020B0604020202020204" pitchFamily="34" charset="0"/>
                          <a:ea typeface="Arial" panose="020B0604020202020204" pitchFamily="34" charset="0"/>
                        </a:rPr>
                        <a:t>A</a:t>
                      </a:r>
                      <a:r>
                        <a:rPr lang="en-US" sz="800" b="1" dirty="0">
                          <a:solidFill>
                            <a:schemeClr val="bg1"/>
                          </a:solidFill>
                          <a:effectLst/>
                          <a:latin typeface="Arial" panose="020B0604020202020204" pitchFamily="34" charset="0"/>
                          <a:ea typeface="Arial" panose="020B0604020202020204" pitchFamily="34" charset="0"/>
                        </a:rPr>
                        <a:t>R</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243205" marR="69850" indent="-143510">
                        <a:spcBef>
                          <a:spcPts val="210"/>
                        </a:spcBef>
                        <a:spcAft>
                          <a:spcPts val="0"/>
                        </a:spcAft>
                      </a:pPr>
                      <a:r>
                        <a:rPr lang="en-US" sz="800" b="1" spc="-5" dirty="0">
                          <a:solidFill>
                            <a:schemeClr val="bg1"/>
                          </a:solidFill>
                          <a:effectLst/>
                          <a:latin typeface="Arial" panose="020B0604020202020204" pitchFamily="34" charset="0"/>
                          <a:ea typeface="Arial" panose="020B0604020202020204" pitchFamily="34" charset="0"/>
                        </a:rPr>
                        <a:t>C</a:t>
                      </a:r>
                      <a:r>
                        <a:rPr lang="en-US" sz="800" b="1" spc="5" dirty="0">
                          <a:solidFill>
                            <a:schemeClr val="bg1"/>
                          </a:solidFill>
                          <a:effectLst/>
                          <a:latin typeface="Arial" panose="020B0604020202020204" pitchFamily="34" charset="0"/>
                          <a:ea typeface="Arial" panose="020B0604020202020204" pitchFamily="34" charset="0"/>
                        </a:rPr>
                        <a:t>O</a:t>
                      </a:r>
                      <a:r>
                        <a:rPr lang="en-US" sz="800" b="1" spc="-30" dirty="0">
                          <a:solidFill>
                            <a:schemeClr val="bg1"/>
                          </a:solidFill>
                          <a:effectLst/>
                          <a:latin typeface="Arial" panose="020B0604020202020204" pitchFamily="34" charset="0"/>
                          <a:ea typeface="Arial" panose="020B0604020202020204" pitchFamily="34" charset="0"/>
                        </a:rPr>
                        <a:t>M</a:t>
                      </a:r>
                      <a:r>
                        <a:rPr lang="en-US" sz="800" b="1" spc="5" dirty="0">
                          <a:solidFill>
                            <a:schemeClr val="bg1"/>
                          </a:solidFill>
                          <a:effectLst/>
                          <a:latin typeface="Arial" panose="020B0604020202020204" pitchFamily="34" charset="0"/>
                          <a:ea typeface="Arial" panose="020B0604020202020204" pitchFamily="34" charset="0"/>
                        </a:rPr>
                        <a:t>PE</a:t>
                      </a:r>
                      <a:r>
                        <a:rPr lang="en-US" sz="800" b="1" spc="20" dirty="0">
                          <a:solidFill>
                            <a:schemeClr val="bg1"/>
                          </a:solidFill>
                          <a:effectLst/>
                          <a:latin typeface="Arial" panose="020B0604020202020204" pitchFamily="34" charset="0"/>
                          <a:ea typeface="Arial" panose="020B0604020202020204" pitchFamily="34" charset="0"/>
                        </a:rPr>
                        <a:t>T</a:t>
                      </a:r>
                      <a:r>
                        <a:rPr lang="en-US" sz="800" b="1" spc="5" dirty="0">
                          <a:solidFill>
                            <a:schemeClr val="bg1"/>
                          </a:solidFill>
                          <a:effectLst/>
                          <a:latin typeface="Arial" panose="020B0604020202020204" pitchFamily="34" charset="0"/>
                          <a:ea typeface="Arial" panose="020B0604020202020204" pitchFamily="34" charset="0"/>
                        </a:rPr>
                        <a:t>E</a:t>
                      </a:r>
                      <a:r>
                        <a:rPr lang="en-US" sz="800" b="1" spc="-30" dirty="0">
                          <a:solidFill>
                            <a:schemeClr val="bg1"/>
                          </a:solidFill>
                          <a:effectLst/>
                          <a:latin typeface="Arial" panose="020B0604020202020204" pitchFamily="34" charset="0"/>
                          <a:ea typeface="Arial" panose="020B0604020202020204" pitchFamily="34" charset="0"/>
                        </a:rPr>
                        <a:t>N</a:t>
                      </a:r>
                      <a:r>
                        <a:rPr lang="en-US" sz="800" b="1" spc="-5" dirty="0">
                          <a:solidFill>
                            <a:schemeClr val="bg1"/>
                          </a:solidFill>
                          <a:effectLst/>
                          <a:latin typeface="Arial" panose="020B0604020202020204" pitchFamily="34" charset="0"/>
                          <a:ea typeface="Arial" panose="020B0604020202020204" pitchFamily="34" charset="0"/>
                        </a:rPr>
                        <a:t>C</a:t>
                      </a:r>
                      <a:r>
                        <a:rPr lang="en-US" sz="800" b="1" spc="5" dirty="0">
                          <a:solidFill>
                            <a:schemeClr val="bg1"/>
                          </a:solidFill>
                          <a:effectLst/>
                          <a:latin typeface="Arial" panose="020B0604020202020204" pitchFamily="34" charset="0"/>
                          <a:ea typeface="Arial" panose="020B0604020202020204" pitchFamily="34" charset="0"/>
                        </a:rPr>
                        <a:t>I</a:t>
                      </a:r>
                      <a:r>
                        <a:rPr lang="en-US" sz="800" b="1" dirty="0">
                          <a:solidFill>
                            <a:schemeClr val="bg1"/>
                          </a:solidFill>
                          <a:effectLst/>
                          <a:latin typeface="Arial" panose="020B0604020202020204" pitchFamily="34" charset="0"/>
                          <a:ea typeface="Arial" panose="020B0604020202020204" pitchFamily="34" charset="0"/>
                        </a:rPr>
                        <a:t>A </a:t>
                      </a:r>
                      <a:r>
                        <a:rPr lang="en-US" sz="800" b="1" spc="5" dirty="0">
                          <a:solidFill>
                            <a:schemeClr val="bg1"/>
                          </a:solidFill>
                          <a:effectLst/>
                          <a:latin typeface="Arial" panose="020B0604020202020204" pitchFamily="34" charset="0"/>
                          <a:ea typeface="Arial" panose="020B0604020202020204" pitchFamily="34" charset="0"/>
                        </a:rPr>
                        <a:t>GE</a:t>
                      </a:r>
                      <a:r>
                        <a:rPr lang="en-US" sz="800" b="1" spc="-30" dirty="0">
                          <a:solidFill>
                            <a:schemeClr val="bg1"/>
                          </a:solidFill>
                          <a:effectLst/>
                          <a:latin typeface="Arial" panose="020B0604020202020204" pitchFamily="34" charset="0"/>
                          <a:ea typeface="Arial" panose="020B0604020202020204" pitchFamily="34" charset="0"/>
                        </a:rPr>
                        <a:t>N</a:t>
                      </a:r>
                      <a:r>
                        <a:rPr lang="en-US" sz="800" b="1" spc="5" dirty="0">
                          <a:solidFill>
                            <a:schemeClr val="bg1"/>
                          </a:solidFill>
                          <a:effectLst/>
                          <a:latin typeface="Arial" panose="020B0604020202020204" pitchFamily="34" charset="0"/>
                          <a:ea typeface="Arial" panose="020B0604020202020204" pitchFamily="34" charset="0"/>
                        </a:rPr>
                        <a:t>É</a:t>
                      </a:r>
                      <a:r>
                        <a:rPr lang="en-US" sz="800" b="1" spc="-5" dirty="0">
                          <a:solidFill>
                            <a:schemeClr val="bg1"/>
                          </a:solidFill>
                          <a:effectLst/>
                          <a:latin typeface="Arial" panose="020B0604020202020204" pitchFamily="34" charset="0"/>
                          <a:ea typeface="Arial" panose="020B0604020202020204" pitchFamily="34" charset="0"/>
                        </a:rPr>
                        <a:t>R</a:t>
                      </a:r>
                      <a:r>
                        <a:rPr lang="en-US" sz="800" b="1" spc="-20" dirty="0">
                          <a:solidFill>
                            <a:schemeClr val="bg1"/>
                          </a:solidFill>
                          <a:effectLst/>
                          <a:latin typeface="Arial" panose="020B0604020202020204" pitchFamily="34" charset="0"/>
                          <a:ea typeface="Arial" panose="020B0604020202020204" pitchFamily="34" charset="0"/>
                        </a:rPr>
                        <a:t>I</a:t>
                      </a:r>
                      <a:r>
                        <a:rPr lang="en-US" sz="800" b="1" spc="20" dirty="0">
                          <a:solidFill>
                            <a:schemeClr val="bg1"/>
                          </a:solidFill>
                          <a:effectLst/>
                          <a:latin typeface="Arial" panose="020B0604020202020204" pitchFamily="34" charset="0"/>
                          <a:ea typeface="Arial" panose="020B0604020202020204" pitchFamily="34" charset="0"/>
                        </a:rPr>
                        <a:t>C</a:t>
                      </a:r>
                      <a:r>
                        <a:rPr lang="en-US" sz="800" b="1" dirty="0">
                          <a:solidFill>
                            <a:schemeClr val="bg1"/>
                          </a:solidFill>
                          <a:effectLst/>
                          <a:latin typeface="Arial" panose="020B0604020202020204" pitchFamily="34" charset="0"/>
                          <a:ea typeface="Arial" panose="020B0604020202020204" pitchFamily="34" charset="0"/>
                        </a:rPr>
                        <a:t>A</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vMerge="1">
                  <a:txBody>
                    <a:bodyPr/>
                    <a:lstStyle/>
                    <a:p>
                      <a:endParaRPr lang="es-MX"/>
                    </a:p>
                  </a:txBody>
                  <a:tcPr/>
                </a:tc>
                <a:extLst>
                  <a:ext uri="{0D108BD9-81ED-4DB2-BD59-A6C34878D82A}">
                    <a16:rowId xmlns:a16="http://schemas.microsoft.com/office/drawing/2014/main" val="3145036470"/>
                  </a:ext>
                </a:extLst>
              </a:tr>
              <a:tr h="3981932">
                <a:tc>
                  <a:txBody>
                    <a:bodyPr/>
                    <a:lstStyle/>
                    <a:p>
                      <a:pPr>
                        <a:lnSpc>
                          <a:spcPts val="800"/>
                        </a:lnSpc>
                        <a:spcBef>
                          <a:spcPts val="45"/>
                        </a:spcBef>
                        <a:spcAft>
                          <a:spcPts val="0"/>
                        </a:spcAft>
                      </a:pPr>
                      <a:r>
                        <a:rPr lang="en-US" sz="6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Times New Roman" panose="02020603050405020304" pitchFamily="18" charset="0"/>
                        <a:ea typeface="Times New Roman" panose="02020603050405020304" pitchFamily="18" charset="0"/>
                      </a:endParaRPr>
                    </a:p>
                    <a:p>
                      <a:pPr>
                        <a:lnSpc>
                          <a:spcPts val="1000"/>
                        </a:lnSpc>
                        <a:spcAft>
                          <a:spcPts val="0"/>
                        </a:spcAft>
                      </a:pPr>
                      <a:r>
                        <a:rPr lang="en-US" sz="8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marL="65405" marR="42545">
                        <a:spcAft>
                          <a:spcPts val="0"/>
                        </a:spcAft>
                      </a:pPr>
                      <a:r>
                        <a:rPr lang="en-US" sz="800" spc="10" dirty="0">
                          <a:solidFill>
                            <a:schemeClr val="bg1"/>
                          </a:solidFill>
                          <a:effectLst/>
                          <a:latin typeface="Arial" panose="020B0604020202020204" pitchFamily="34" charset="0"/>
                          <a:ea typeface="Arial" panose="020B0604020202020204" pitchFamily="34" charset="0"/>
                          <a:cs typeface="Arial" panose="020B0604020202020204" pitchFamily="34" charset="0"/>
                        </a:rPr>
                        <a:t>1</a:t>
                      </a:r>
                      <a:r>
                        <a:rPr lang="en-US" sz="800" dirty="0">
                          <a:solidFill>
                            <a:schemeClr val="bg1"/>
                          </a:solidFill>
                          <a:effectLst/>
                          <a:latin typeface="Arial" panose="020B0604020202020204" pitchFamily="34" charset="0"/>
                          <a:ea typeface="Arial" panose="020B0604020202020204" pitchFamily="34" charset="0"/>
                          <a:cs typeface="Arial" panose="020B0604020202020204" pitchFamily="34" charset="0"/>
                        </a:rPr>
                        <a:t>. </a:t>
                      </a:r>
                      <a:r>
                        <a:rPr lang="en-US" sz="800" spc="-5" dirty="0" err="1">
                          <a:solidFill>
                            <a:schemeClr val="bg1"/>
                          </a:solidFill>
                          <a:effectLst/>
                          <a:latin typeface="Arial" panose="020B0604020202020204" pitchFamily="34" charset="0"/>
                          <a:ea typeface="Arial" panose="020B0604020202020204" pitchFamily="34" charset="0"/>
                          <a:cs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cs typeface="Arial" panose="020B0604020202020204" pitchFamily="34" charset="0"/>
                        </a:rPr>
                        <a:t>on</a:t>
                      </a:r>
                      <a:r>
                        <a:rPr lang="en-US" sz="800" spc="-25" dirty="0" err="1">
                          <a:solidFill>
                            <a:schemeClr val="bg1"/>
                          </a:solidFill>
                          <a:effectLst/>
                          <a:latin typeface="Arial" panose="020B0604020202020204" pitchFamily="34" charset="0"/>
                          <a:ea typeface="Arial" panose="020B0604020202020204" pitchFamily="34" charset="0"/>
                          <a:cs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cs typeface="Arial" panose="020B0604020202020204" pitchFamily="34" charset="0"/>
                        </a:rPr>
                        <a:t>ep</a:t>
                      </a:r>
                      <a:r>
                        <a:rPr lang="en-US" sz="800" spc="-20" dirty="0" err="1">
                          <a:solidFill>
                            <a:schemeClr val="bg1"/>
                          </a:solidFill>
                          <a:effectLst/>
                          <a:latin typeface="Arial" panose="020B0604020202020204" pitchFamily="34" charset="0"/>
                          <a:ea typeface="Arial" panose="020B0604020202020204" pitchFamily="34" charset="0"/>
                          <a:cs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cs typeface="Arial" panose="020B0604020202020204" pitchFamily="34" charset="0"/>
                        </a:rPr>
                        <a:t>ua</a:t>
                      </a:r>
                      <a:r>
                        <a:rPr lang="en-US" sz="800" spc="-5" dirty="0" err="1">
                          <a:solidFill>
                            <a:schemeClr val="bg1"/>
                          </a:solidFill>
                          <a:effectLst/>
                          <a:latin typeface="Arial" panose="020B0604020202020204" pitchFamily="34" charset="0"/>
                          <a:ea typeface="Arial" panose="020B0604020202020204" pitchFamily="34" charset="0"/>
                          <a:cs typeface="Arial" panose="020B0604020202020204" pitchFamily="34" charset="0"/>
                        </a:rPr>
                        <a:t>li</a:t>
                      </a:r>
                      <a:r>
                        <a:rPr lang="en-US" sz="800" spc="-25" dirty="0" err="1">
                          <a:solidFill>
                            <a:schemeClr val="bg1"/>
                          </a:solidFill>
                          <a:effectLst/>
                          <a:latin typeface="Arial" panose="020B0604020202020204" pitchFamily="34" charset="0"/>
                          <a:ea typeface="Arial" panose="020B0604020202020204" pitchFamily="34" charset="0"/>
                          <a:cs typeface="Arial" panose="020B0604020202020204" pitchFamily="34" charset="0"/>
                        </a:rPr>
                        <a:t>z</a:t>
                      </a:r>
                      <a:r>
                        <a:rPr lang="en-US" sz="800" spc="10" dirty="0" err="1">
                          <a:solidFill>
                            <a:schemeClr val="bg1"/>
                          </a:solidFill>
                          <a:effectLst/>
                          <a:latin typeface="Arial" panose="020B0604020202020204" pitchFamily="34" charset="0"/>
                          <a:ea typeface="Arial" panose="020B0604020202020204" pitchFamily="34" charset="0"/>
                          <a:cs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cs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cs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cs typeface="Arial" panose="020B0604020202020204" pitchFamily="34" charset="0"/>
                        </a:rPr>
                        <a:t>ó</a:t>
                      </a:r>
                      <a:r>
                        <a:rPr lang="en-US" sz="800" dirty="0" err="1">
                          <a:solidFill>
                            <a:schemeClr val="bg1"/>
                          </a:solidFill>
                          <a:effectLst/>
                          <a:latin typeface="Arial" panose="020B0604020202020204" pitchFamily="34" charset="0"/>
                          <a:ea typeface="Arial" panose="020B0604020202020204" pitchFamily="34" charset="0"/>
                          <a:cs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cs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cs typeface="Arial" panose="020B0604020202020204" pitchFamily="34" charset="0"/>
                        </a:rPr>
                        <a:t>de</a:t>
                      </a:r>
                      <a:r>
                        <a:rPr lang="en-US" sz="800" dirty="0">
                          <a:solidFill>
                            <a:schemeClr val="bg1"/>
                          </a:solidFill>
                          <a:effectLst/>
                          <a:latin typeface="Arial" panose="020B0604020202020204" pitchFamily="34" charset="0"/>
                          <a:ea typeface="Arial" panose="020B0604020202020204" pitchFamily="34" charset="0"/>
                          <a:cs typeface="Arial" panose="020B0604020202020204" pitchFamily="34" charset="0"/>
                        </a:rPr>
                        <a:t>l </a:t>
                      </a:r>
                      <a:r>
                        <a:rPr lang="en-US" sz="800" spc="-20" dirty="0" err="1">
                          <a:solidFill>
                            <a:schemeClr val="bg1"/>
                          </a:solidFill>
                          <a:effectLst/>
                          <a:latin typeface="Arial" panose="020B0604020202020204" pitchFamily="34" charset="0"/>
                          <a:ea typeface="Arial" panose="020B0604020202020204" pitchFamily="34" charset="0"/>
                          <a:cs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cs typeface="Arial" panose="020B0604020202020204" pitchFamily="34" charset="0"/>
                        </a:rPr>
                        <a:t>é</a:t>
                      </a:r>
                      <a:r>
                        <a:rPr lang="en-US" sz="800" spc="-10" dirty="0" err="1">
                          <a:solidFill>
                            <a:schemeClr val="bg1"/>
                          </a:solidFill>
                          <a:effectLst/>
                          <a:latin typeface="Arial" panose="020B0604020202020204" pitchFamily="34" charset="0"/>
                          <a:ea typeface="Arial" panose="020B0604020202020204" pitchFamily="34" charset="0"/>
                          <a:cs typeface="Arial" panose="020B0604020202020204" pitchFamily="34" charset="0"/>
                        </a:rPr>
                        <a:t>rm</a:t>
                      </a:r>
                      <a:r>
                        <a:rPr lang="en-US" sz="800" spc="-5" dirty="0" err="1">
                          <a:solidFill>
                            <a:schemeClr val="bg1"/>
                          </a:solidFill>
                          <a:effectLst/>
                          <a:latin typeface="Arial" panose="020B0604020202020204" pitchFamily="34" charset="0"/>
                          <a:ea typeface="Arial" panose="020B0604020202020204" pitchFamily="34" charset="0"/>
                          <a:cs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cs typeface="Arial" panose="020B0604020202020204" pitchFamily="34" charset="0"/>
                        </a:rPr>
                        <a:t>n</a:t>
                      </a:r>
                      <a:r>
                        <a:rPr lang="en-US" sz="800" dirty="0" err="1">
                          <a:solidFill>
                            <a:schemeClr val="bg1"/>
                          </a:solidFill>
                          <a:effectLst/>
                          <a:latin typeface="Arial" panose="020B0604020202020204" pitchFamily="34" charset="0"/>
                          <a:ea typeface="Arial" panose="020B0604020202020204" pitchFamily="34" charset="0"/>
                          <a:cs typeface="Arial" panose="020B0604020202020204" pitchFamily="34" charset="0"/>
                        </a:rPr>
                        <a:t>o</a:t>
                      </a:r>
                      <a:r>
                        <a:rPr lang="en-US" sz="800" spc="-10" dirty="0">
                          <a:solidFill>
                            <a:schemeClr val="bg1"/>
                          </a:solidFill>
                          <a:effectLst/>
                          <a:latin typeface="Arial" panose="020B0604020202020204" pitchFamily="34" charset="0"/>
                          <a:ea typeface="Arial" panose="020B0604020202020204" pitchFamily="34" charset="0"/>
                          <a:cs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cs typeface="Arial" panose="020B0604020202020204" pitchFamily="34" charset="0"/>
                        </a:rPr>
                        <a:t>a</a:t>
                      </a:r>
                      <a:r>
                        <a:rPr lang="en-US" sz="800" spc="-10" dirty="0">
                          <a:solidFill>
                            <a:schemeClr val="bg1"/>
                          </a:solidFill>
                          <a:effectLst/>
                          <a:latin typeface="Arial" panose="020B0604020202020204" pitchFamily="34" charset="0"/>
                          <a:ea typeface="Arial" panose="020B0604020202020204" pitchFamily="34" charset="0"/>
                          <a:cs typeface="Arial" panose="020B0604020202020204" pitchFamily="34" charset="0"/>
                        </a:rPr>
                        <a:t>r</a:t>
                      </a:r>
                      <a:r>
                        <a:rPr lang="en-US" sz="800" spc="-20" dirty="0">
                          <a:solidFill>
                            <a:schemeClr val="bg1"/>
                          </a:solidFill>
                          <a:effectLst/>
                          <a:latin typeface="Arial" panose="020B0604020202020204" pitchFamily="34" charset="0"/>
                          <a:ea typeface="Arial" panose="020B0604020202020204" pitchFamily="34" charset="0"/>
                          <a:cs typeface="Arial" panose="020B0604020202020204" pitchFamily="34" charset="0"/>
                        </a:rPr>
                        <a:t>t</a:t>
                      </a:r>
                      <a:r>
                        <a:rPr lang="en-US" sz="800" dirty="0">
                          <a:solidFill>
                            <a:schemeClr val="bg1"/>
                          </a:solidFill>
                          <a:effectLst/>
                          <a:latin typeface="Arial" panose="020B0604020202020204" pitchFamily="34" charset="0"/>
                          <a:ea typeface="Arial" panose="020B0604020202020204" pitchFamily="34" charset="0"/>
                          <a:cs typeface="Arial" panose="020B0604020202020204" pitchFamily="34" charset="0"/>
                        </a:rPr>
                        <a:t>e</a:t>
                      </a:r>
                      <a:endParaRPr lang="es-MX" sz="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lnSpc>
                          <a:spcPts val="800"/>
                        </a:lnSpc>
                        <a:spcBef>
                          <a:spcPts val="45"/>
                        </a:spcBef>
                        <a:spcAft>
                          <a:spcPts val="0"/>
                        </a:spcAft>
                      </a:pPr>
                      <a:r>
                        <a:rPr lang="en-US" sz="6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Times New Roman" panose="02020603050405020304" pitchFamily="18" charset="0"/>
                        <a:ea typeface="Times New Roman" panose="02020603050405020304" pitchFamily="18" charset="0"/>
                      </a:endParaRPr>
                    </a:p>
                    <a:p>
                      <a:pPr>
                        <a:lnSpc>
                          <a:spcPts val="1000"/>
                        </a:lnSpc>
                        <a:spcAft>
                          <a:spcPts val="0"/>
                        </a:spcAft>
                      </a:pPr>
                      <a:r>
                        <a:rPr lang="en-US" sz="8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Times New Roman" panose="02020603050405020304" pitchFamily="18" charset="0"/>
                        <a:ea typeface="Times New Roman" panose="02020603050405020304" pitchFamily="18" charset="0"/>
                      </a:endParaRPr>
                    </a:p>
                    <a:p>
                      <a:pPr marL="66675" marR="36195">
                        <a:spcAft>
                          <a:spcPts val="0"/>
                        </a:spcAft>
                      </a:pPr>
                      <a:r>
                        <a:rPr lang="en-US" sz="800" spc="-5" dirty="0">
                          <a:solidFill>
                            <a:schemeClr val="bg1"/>
                          </a:solidFill>
                          <a:effectLst/>
                          <a:latin typeface="Arial" panose="020B0604020202020204" pitchFamily="34" charset="0"/>
                          <a:ea typeface="Arial" panose="020B0604020202020204" pitchFamily="34" charset="0"/>
                        </a:rPr>
                        <a:t>D</a:t>
                      </a:r>
                      <a:r>
                        <a:rPr lang="en-US" sz="800" spc="-15" dirty="0">
                          <a:solidFill>
                            <a:schemeClr val="bg1"/>
                          </a:solidFill>
                          <a:effectLst/>
                          <a:latin typeface="Arial" panose="020B0604020202020204" pitchFamily="34" charset="0"/>
                          <a:ea typeface="Arial" panose="020B0604020202020204" pitchFamily="34" charset="0"/>
                        </a:rPr>
                        <a:t>e</a:t>
                      </a:r>
                      <a:r>
                        <a:rPr lang="en-US" sz="800" spc="30" dirty="0">
                          <a:solidFill>
                            <a:schemeClr val="bg1"/>
                          </a:solidFill>
                          <a:effectLst/>
                          <a:latin typeface="Arial" panose="020B0604020202020204" pitchFamily="34" charset="0"/>
                          <a:ea typeface="Arial" panose="020B0604020202020204" pitchFamily="34" charset="0"/>
                        </a:rPr>
                        <a:t>f</a:t>
                      </a:r>
                      <a:r>
                        <a:rPr lang="en-US" sz="800" spc="-5" dirty="0">
                          <a:solidFill>
                            <a:schemeClr val="bg1"/>
                          </a:solidFill>
                          <a:effectLst/>
                          <a:latin typeface="Arial" panose="020B0604020202020204" pitchFamily="34" charset="0"/>
                          <a:ea typeface="Arial" panose="020B0604020202020204" pitchFamily="34" charset="0"/>
                        </a:rPr>
                        <a:t>i</a:t>
                      </a:r>
                      <a:r>
                        <a:rPr lang="en-US" sz="800" spc="-15" dirty="0">
                          <a:solidFill>
                            <a:schemeClr val="bg1"/>
                          </a:solidFill>
                          <a:effectLst/>
                          <a:latin typeface="Arial" panose="020B0604020202020204" pitchFamily="34" charset="0"/>
                          <a:ea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rPr>
                        <a:t>e            </a:t>
                      </a:r>
                      <a:r>
                        <a:rPr lang="en-US" sz="800" spc="27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l </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on</a:t>
                      </a:r>
                      <a:r>
                        <a:rPr lang="en-US" sz="800" spc="-25"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ep</a:t>
                      </a:r>
                      <a:r>
                        <a:rPr lang="en-US" sz="800" spc="-20" dirty="0" err="1">
                          <a:solidFill>
                            <a:schemeClr val="bg1"/>
                          </a:solidFill>
                          <a:effectLst/>
                          <a:latin typeface="Arial" panose="020B0604020202020204" pitchFamily="34" charset="0"/>
                          <a:ea typeface="Arial" panose="020B0604020202020204" pitchFamily="34" charset="0"/>
                        </a:rPr>
                        <a:t>t</a:t>
                      </a:r>
                      <a:r>
                        <a:rPr lang="en-US" sz="800" dirty="0" err="1">
                          <a:solidFill>
                            <a:schemeClr val="bg1"/>
                          </a:solidFill>
                          <a:effectLst/>
                          <a:latin typeface="Arial" panose="020B0604020202020204" pitchFamily="34" charset="0"/>
                          <a:ea typeface="Arial" panose="020B0604020202020204" pitchFamily="34" charset="0"/>
                        </a:rPr>
                        <a:t>o</a:t>
                      </a:r>
                      <a:r>
                        <a:rPr lang="en-US" sz="800" dirty="0">
                          <a:solidFill>
                            <a:schemeClr val="bg1"/>
                          </a:solidFill>
                          <a:effectLst/>
                          <a:latin typeface="Arial" panose="020B0604020202020204" pitchFamily="34" charset="0"/>
                          <a:ea typeface="Arial" panose="020B0604020202020204" pitchFamily="34" charset="0"/>
                        </a:rPr>
                        <a:t>     </a:t>
                      </a:r>
                      <a:r>
                        <a:rPr lang="en-US" sz="800" spc="60" dirty="0">
                          <a:solidFill>
                            <a:schemeClr val="bg1"/>
                          </a:solidFill>
                          <a:effectLst/>
                          <a:latin typeface="Arial" panose="020B0604020202020204" pitchFamily="34" charset="0"/>
                          <a:ea typeface="Arial" panose="020B0604020202020204" pitchFamily="34" charset="0"/>
                        </a:rPr>
                        <a:t> </a:t>
                      </a:r>
                      <a:r>
                        <a:rPr lang="en-US" sz="800" i="1" spc="10" dirty="0">
                          <a:solidFill>
                            <a:schemeClr val="bg1"/>
                          </a:solidFill>
                          <a:effectLst/>
                          <a:latin typeface="Arial" panose="020B0604020202020204" pitchFamily="34" charset="0"/>
                          <a:ea typeface="Arial" panose="020B0604020202020204" pitchFamily="34" charset="0"/>
                        </a:rPr>
                        <a:t>a</a:t>
                      </a:r>
                      <a:r>
                        <a:rPr lang="en-US" sz="800" i="1" spc="-10" dirty="0">
                          <a:solidFill>
                            <a:schemeClr val="bg1"/>
                          </a:solidFill>
                          <a:effectLst/>
                          <a:latin typeface="Arial" panose="020B0604020202020204" pitchFamily="34" charset="0"/>
                          <a:ea typeface="Arial" panose="020B0604020202020204" pitchFamily="34" charset="0"/>
                        </a:rPr>
                        <a:t>r</a:t>
                      </a:r>
                      <a:r>
                        <a:rPr lang="en-US" sz="800" i="1" spc="5" dirty="0">
                          <a:solidFill>
                            <a:schemeClr val="bg1"/>
                          </a:solidFill>
                          <a:effectLst/>
                          <a:latin typeface="Arial" panose="020B0604020202020204" pitchFamily="34" charset="0"/>
                          <a:ea typeface="Arial" panose="020B0604020202020204" pitchFamily="34" charset="0"/>
                        </a:rPr>
                        <a:t>t</a:t>
                      </a:r>
                      <a:r>
                        <a:rPr lang="en-US" sz="800" i="1" dirty="0">
                          <a:solidFill>
                            <a:schemeClr val="bg1"/>
                          </a:solidFill>
                          <a:effectLst/>
                          <a:latin typeface="Arial" panose="020B0604020202020204" pitchFamily="34" charset="0"/>
                          <a:ea typeface="Arial" panose="020B0604020202020204" pitchFamily="34" charset="0"/>
                        </a:rPr>
                        <a:t>e </a:t>
                      </a:r>
                      <a:r>
                        <a:rPr lang="en-US" sz="800" spc="10" dirty="0" err="1">
                          <a:solidFill>
                            <a:schemeClr val="bg1"/>
                          </a:solidFill>
                          <a:effectLst/>
                          <a:latin typeface="Arial" panose="020B0604020202020204" pitchFamily="34" charset="0"/>
                          <a:ea typeface="Arial" panose="020B0604020202020204" pitchFamily="34" charset="0"/>
                        </a:rPr>
                        <a:t>de</a:t>
                      </a:r>
                      <a:r>
                        <a:rPr lang="en-US" sz="800" spc="-25" dirty="0" err="1">
                          <a:solidFill>
                            <a:schemeClr val="bg1"/>
                          </a:solidFill>
                          <a:effectLst/>
                          <a:latin typeface="Arial" panose="020B0604020202020204" pitchFamily="34" charset="0"/>
                          <a:ea typeface="Arial" panose="020B0604020202020204" pitchFamily="34" charset="0"/>
                        </a:rPr>
                        <a:t>s</a:t>
                      </a:r>
                      <a:r>
                        <a:rPr lang="en-US" sz="800" spc="10" dirty="0" err="1">
                          <a:solidFill>
                            <a:schemeClr val="bg1"/>
                          </a:solidFill>
                          <a:effectLst/>
                          <a:latin typeface="Arial" panose="020B0604020202020204" pitchFamily="34" charset="0"/>
                          <a:ea typeface="Arial" panose="020B0604020202020204" pitchFamily="34" charset="0"/>
                        </a:rPr>
                        <a:t>d</a:t>
                      </a:r>
                      <a:r>
                        <a:rPr lang="en-US" sz="800" dirty="0" err="1">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            </a:t>
                      </a:r>
                      <a:r>
                        <a:rPr lang="en-US" sz="800" spc="130" dirty="0">
                          <a:solidFill>
                            <a:schemeClr val="bg1"/>
                          </a:solidFill>
                          <a:effectLst/>
                          <a:latin typeface="Arial" panose="020B0604020202020204" pitchFamily="34" charset="0"/>
                          <a:ea typeface="Arial" panose="020B0604020202020204" pitchFamily="34" charset="0"/>
                        </a:rPr>
                        <a:t> </a:t>
                      </a:r>
                      <a:r>
                        <a:rPr lang="en-US" sz="800" dirty="0" err="1">
                          <a:solidFill>
                            <a:schemeClr val="bg1"/>
                          </a:solidFill>
                          <a:effectLst/>
                          <a:latin typeface="Arial" panose="020B0604020202020204" pitchFamily="34" charset="0"/>
                          <a:ea typeface="Arial" panose="020B0604020202020204" pitchFamily="34" charset="0"/>
                        </a:rPr>
                        <a:t>su</a:t>
                      </a:r>
                      <a:r>
                        <a:rPr lang="en-US" sz="800"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pe</a:t>
                      </a:r>
                      <a:r>
                        <a:rPr lang="en-US" sz="800" spc="-10" dirty="0" err="1">
                          <a:solidFill>
                            <a:schemeClr val="bg1"/>
                          </a:solidFill>
                          <a:effectLst/>
                          <a:latin typeface="Arial" panose="020B0604020202020204" pitchFamily="34" charset="0"/>
                          <a:ea typeface="Arial" panose="020B0604020202020204" pitchFamily="34" charset="0"/>
                        </a:rPr>
                        <a:t>r</a:t>
                      </a:r>
                      <a:r>
                        <a:rPr lang="en-US" sz="800" dirty="0" err="1">
                          <a:solidFill>
                            <a:schemeClr val="bg1"/>
                          </a:solidFill>
                          <a:effectLst/>
                          <a:latin typeface="Arial" panose="020B0604020202020204" pitchFamily="34" charset="0"/>
                          <a:ea typeface="Arial" panose="020B0604020202020204" pitchFamily="34" charset="0"/>
                        </a:rPr>
                        <a:t>s</a:t>
                      </a:r>
                      <a:r>
                        <a:rPr lang="en-US" sz="800" spc="-15"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t</a:t>
                      </a:r>
                      <a:r>
                        <a:rPr lang="en-US" sz="800" spc="-5" dirty="0" err="1">
                          <a:solidFill>
                            <a:schemeClr val="bg1"/>
                          </a:solidFill>
                          <a:effectLst/>
                          <a:latin typeface="Arial" panose="020B0604020202020204" pitchFamily="34" charset="0"/>
                          <a:ea typeface="Arial" panose="020B0604020202020204" pitchFamily="34" charset="0"/>
                        </a:rPr>
                        <a:t>i</a:t>
                      </a:r>
                      <a:r>
                        <a:rPr lang="en-US" sz="800" spc="-25" dirty="0" err="1">
                          <a:solidFill>
                            <a:schemeClr val="bg1"/>
                          </a:solidFill>
                          <a:effectLst/>
                          <a:latin typeface="Arial" panose="020B0604020202020204" pitchFamily="34" charset="0"/>
                          <a:ea typeface="Arial" panose="020B0604020202020204" pitchFamily="34" charset="0"/>
                        </a:rPr>
                        <a:t>v</a:t>
                      </a:r>
                      <a:r>
                        <a:rPr lang="en-US" sz="800" dirty="0" err="1">
                          <a:solidFill>
                            <a:schemeClr val="bg1"/>
                          </a:solidFill>
                          <a:effectLst/>
                          <a:latin typeface="Arial" panose="020B0604020202020204" pitchFamily="34" charset="0"/>
                          <a:ea typeface="Arial" panose="020B0604020202020204" pitchFamily="34" charset="0"/>
                        </a:rPr>
                        <a:t>a</a:t>
                      </a:r>
                      <a:r>
                        <a:rPr lang="en-US" sz="80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pe</a:t>
                      </a:r>
                      <a:r>
                        <a:rPr lang="en-US" sz="800" spc="-10" dirty="0">
                          <a:solidFill>
                            <a:schemeClr val="bg1"/>
                          </a:solidFill>
                          <a:effectLst/>
                          <a:latin typeface="Arial" panose="020B0604020202020204" pitchFamily="34" charset="0"/>
                          <a:ea typeface="Arial" panose="020B0604020202020204" pitchFamily="34" charset="0"/>
                        </a:rPr>
                        <a:t>r</a:t>
                      </a:r>
                      <a:r>
                        <a:rPr lang="en-US" sz="800" dirty="0">
                          <a:solidFill>
                            <a:schemeClr val="bg1"/>
                          </a:solidFill>
                          <a:effectLst/>
                          <a:latin typeface="Arial" panose="020B0604020202020204" pitchFamily="34" charset="0"/>
                          <a:ea typeface="Arial" panose="020B0604020202020204" pitchFamily="34" charset="0"/>
                        </a:rPr>
                        <a:t>s</a:t>
                      </a:r>
                      <a:r>
                        <a:rPr lang="en-US" sz="800" spc="-15" dirty="0">
                          <a:solidFill>
                            <a:schemeClr val="bg1"/>
                          </a:solidFill>
                          <a:effectLst/>
                          <a:latin typeface="Arial" panose="020B0604020202020204" pitchFamily="34" charset="0"/>
                          <a:ea typeface="Arial" panose="020B0604020202020204" pitchFamily="34" charset="0"/>
                        </a:rPr>
                        <a:t>o</a:t>
                      </a:r>
                      <a:r>
                        <a:rPr lang="en-US" sz="800" spc="10" dirty="0">
                          <a:solidFill>
                            <a:schemeClr val="bg1"/>
                          </a:solidFill>
                          <a:effectLst/>
                          <a:latin typeface="Arial" panose="020B0604020202020204" pitchFamily="34" charset="0"/>
                          <a:ea typeface="Arial" panose="020B0604020202020204" pitchFamily="34" charset="0"/>
                        </a:rPr>
                        <a:t>na</a:t>
                      </a:r>
                      <a:r>
                        <a:rPr lang="en-US" sz="800" dirty="0">
                          <a:solidFill>
                            <a:schemeClr val="bg1"/>
                          </a:solidFill>
                          <a:effectLst/>
                          <a:latin typeface="Arial" panose="020B0604020202020204" pitchFamily="34" charset="0"/>
                          <a:ea typeface="Arial" panose="020B0604020202020204" pitchFamily="34" charset="0"/>
                        </a:rPr>
                        <a:t>l</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800"/>
                        </a:lnSpc>
                        <a:spcBef>
                          <a:spcPts val="45"/>
                        </a:spcBef>
                        <a:spcAft>
                          <a:spcPts val="0"/>
                        </a:spcAft>
                      </a:pPr>
                      <a:r>
                        <a:rPr lang="en-US" sz="600">
                          <a:solidFill>
                            <a:schemeClr val="bg1"/>
                          </a:solidFill>
                          <a:effectLst/>
                          <a:latin typeface="Times New Roman" panose="02020603050405020304" pitchFamily="18" charset="0"/>
                          <a:ea typeface="Times New Roman" panose="02020603050405020304" pitchFamily="18" charset="0"/>
                        </a:rPr>
                        <a:t> </a:t>
                      </a:r>
                      <a:endParaRPr lang="es-MX" sz="800">
                        <a:solidFill>
                          <a:schemeClr val="bg1"/>
                        </a:solidFill>
                        <a:effectLst/>
                        <a:latin typeface="Times New Roman" panose="02020603050405020304" pitchFamily="18" charset="0"/>
                        <a:ea typeface="Times New Roman" panose="02020603050405020304" pitchFamily="18" charset="0"/>
                      </a:endParaRPr>
                    </a:p>
                    <a:p>
                      <a:pPr>
                        <a:lnSpc>
                          <a:spcPts val="1000"/>
                        </a:lnSpc>
                        <a:spcAft>
                          <a:spcPts val="0"/>
                        </a:spcAft>
                      </a:pPr>
                      <a:r>
                        <a:rPr lang="en-US" sz="800">
                          <a:solidFill>
                            <a:schemeClr val="bg1"/>
                          </a:solidFill>
                          <a:effectLst/>
                          <a:latin typeface="Times New Roman" panose="02020603050405020304" pitchFamily="18" charset="0"/>
                          <a:ea typeface="Times New Roman" panose="02020603050405020304" pitchFamily="18" charset="0"/>
                        </a:rPr>
                        <a:t> </a:t>
                      </a:r>
                      <a:endParaRPr lang="es-MX" sz="800">
                        <a:solidFill>
                          <a:schemeClr val="bg1"/>
                        </a:solidFill>
                        <a:effectLst/>
                        <a:latin typeface="Times New Roman" panose="02020603050405020304" pitchFamily="18" charset="0"/>
                        <a:ea typeface="Times New Roman" panose="02020603050405020304" pitchFamily="18" charset="0"/>
                      </a:endParaRPr>
                    </a:p>
                    <a:p>
                      <a:pPr marL="66675" marR="37465" algn="just">
                        <a:spcAft>
                          <a:spcPts val="0"/>
                        </a:spcAft>
                      </a:pPr>
                      <a:r>
                        <a:rPr lang="en-US" sz="800" spc="-5">
                          <a:solidFill>
                            <a:schemeClr val="bg1"/>
                          </a:solidFill>
                          <a:effectLst/>
                          <a:latin typeface="Arial" panose="020B0604020202020204" pitchFamily="34" charset="0"/>
                          <a:ea typeface="Arial" panose="020B0604020202020204" pitchFamily="34" charset="0"/>
                        </a:rPr>
                        <a:t>Di</a:t>
                      </a:r>
                      <a:r>
                        <a:rPr lang="en-US" sz="800">
                          <a:solidFill>
                            <a:schemeClr val="bg1"/>
                          </a:solidFill>
                          <a:effectLst/>
                          <a:latin typeface="Arial" panose="020B0604020202020204" pitchFamily="34" charset="0"/>
                          <a:ea typeface="Arial" panose="020B0604020202020204" pitchFamily="34" charset="0"/>
                        </a:rPr>
                        <a:t>s</a:t>
                      </a:r>
                      <a:r>
                        <a:rPr lang="en-US" sz="800" spc="5">
                          <a:solidFill>
                            <a:schemeClr val="bg1"/>
                          </a:solidFill>
                          <a:effectLst/>
                          <a:latin typeface="Arial" panose="020B0604020202020204" pitchFamily="34" charset="0"/>
                          <a:ea typeface="Arial" panose="020B0604020202020204" pitchFamily="34" charset="0"/>
                        </a:rPr>
                        <a:t>t</a:t>
                      </a:r>
                      <a:r>
                        <a:rPr lang="en-US" sz="800" spc="-5">
                          <a:solidFill>
                            <a:schemeClr val="bg1"/>
                          </a:solidFill>
                          <a:effectLst/>
                          <a:latin typeface="Arial" panose="020B0604020202020204" pitchFamily="34" charset="0"/>
                          <a:ea typeface="Arial" panose="020B0604020202020204" pitchFamily="34" charset="0"/>
                        </a:rPr>
                        <a:t>i</a:t>
                      </a:r>
                      <a:r>
                        <a:rPr lang="en-US" sz="800" spc="10">
                          <a:solidFill>
                            <a:schemeClr val="bg1"/>
                          </a:solidFill>
                          <a:effectLst/>
                          <a:latin typeface="Arial" panose="020B0604020202020204" pitchFamily="34" charset="0"/>
                          <a:ea typeface="Arial" panose="020B0604020202020204" pitchFamily="34" charset="0"/>
                        </a:rPr>
                        <a:t>ng</a:t>
                      </a:r>
                      <a:r>
                        <a:rPr lang="en-US" sz="800" spc="-15">
                          <a:solidFill>
                            <a:schemeClr val="bg1"/>
                          </a:solidFill>
                          <a:effectLst/>
                          <a:latin typeface="Arial" panose="020B0604020202020204" pitchFamily="34" charset="0"/>
                          <a:ea typeface="Arial" panose="020B0604020202020204" pitchFamily="34" charset="0"/>
                        </a:rPr>
                        <a:t>u</a:t>
                      </a:r>
                      <a:r>
                        <a:rPr lang="en-US" sz="800">
                          <a:solidFill>
                            <a:schemeClr val="bg1"/>
                          </a:solidFill>
                          <a:effectLst/>
                          <a:latin typeface="Arial" panose="020B0604020202020204" pitchFamily="34" charset="0"/>
                          <a:ea typeface="Arial" panose="020B0604020202020204" pitchFamily="34" charset="0"/>
                        </a:rPr>
                        <a:t>e </a:t>
                      </a:r>
                      <a:r>
                        <a:rPr lang="en-US" sz="800" spc="-5">
                          <a:solidFill>
                            <a:schemeClr val="bg1"/>
                          </a:solidFill>
                          <a:effectLst/>
                          <a:latin typeface="Arial" panose="020B0604020202020204" pitchFamily="34" charset="0"/>
                          <a:ea typeface="Arial" panose="020B0604020202020204" pitchFamily="34" charset="0"/>
                        </a:rPr>
                        <a:t>l</a:t>
                      </a:r>
                      <a:r>
                        <a:rPr lang="en-US" sz="800" spc="10">
                          <a:solidFill>
                            <a:schemeClr val="bg1"/>
                          </a:solidFill>
                          <a:effectLst/>
                          <a:latin typeface="Arial" panose="020B0604020202020204" pitchFamily="34" charset="0"/>
                          <a:ea typeface="Arial" panose="020B0604020202020204" pitchFamily="34" charset="0"/>
                        </a:rPr>
                        <a:t>a</a:t>
                      </a:r>
                      <a:r>
                        <a:rPr lang="en-US" sz="800">
                          <a:solidFill>
                            <a:schemeClr val="bg1"/>
                          </a:solidFill>
                          <a:effectLst/>
                          <a:latin typeface="Arial" panose="020B0604020202020204" pitchFamily="34" charset="0"/>
                          <a:ea typeface="Arial" panose="020B0604020202020204" pitchFamily="34" charset="0"/>
                        </a:rPr>
                        <a:t>s </a:t>
                      </a:r>
                      <a:r>
                        <a:rPr lang="en-US" sz="800" spc="-5">
                          <a:solidFill>
                            <a:schemeClr val="bg1"/>
                          </a:solidFill>
                          <a:effectLst/>
                          <a:latin typeface="Arial" panose="020B0604020202020204" pitchFamily="34" charset="0"/>
                          <a:ea typeface="Arial" panose="020B0604020202020204" pitchFamily="34" charset="0"/>
                        </a:rPr>
                        <a:t>i</a:t>
                      </a:r>
                      <a:r>
                        <a:rPr lang="en-US" sz="800" spc="-10">
                          <a:solidFill>
                            <a:schemeClr val="bg1"/>
                          </a:solidFill>
                          <a:effectLst/>
                          <a:latin typeface="Arial" panose="020B0604020202020204" pitchFamily="34" charset="0"/>
                          <a:ea typeface="Arial" panose="020B0604020202020204" pitchFamily="34" charset="0"/>
                        </a:rPr>
                        <a:t>m</a:t>
                      </a:r>
                      <a:r>
                        <a:rPr lang="en-US" sz="800" spc="10">
                          <a:solidFill>
                            <a:schemeClr val="bg1"/>
                          </a:solidFill>
                          <a:effectLst/>
                          <a:latin typeface="Arial" panose="020B0604020202020204" pitchFamily="34" charset="0"/>
                          <a:ea typeface="Arial" panose="020B0604020202020204" pitchFamily="34" charset="0"/>
                        </a:rPr>
                        <a:t>p</a:t>
                      </a:r>
                      <a:r>
                        <a:rPr lang="en-US" sz="800" spc="-5">
                          <a:solidFill>
                            <a:schemeClr val="bg1"/>
                          </a:solidFill>
                          <a:effectLst/>
                          <a:latin typeface="Arial" panose="020B0604020202020204" pitchFamily="34" charset="0"/>
                          <a:ea typeface="Arial" panose="020B0604020202020204" pitchFamily="34" charset="0"/>
                        </a:rPr>
                        <a:t>li</a:t>
                      </a:r>
                      <a:r>
                        <a:rPr lang="en-US" sz="800">
                          <a:solidFill>
                            <a:schemeClr val="bg1"/>
                          </a:solidFill>
                          <a:effectLst/>
                          <a:latin typeface="Arial" panose="020B0604020202020204" pitchFamily="34" charset="0"/>
                          <a:ea typeface="Arial" panose="020B0604020202020204" pitchFamily="34" charset="0"/>
                        </a:rPr>
                        <a:t>c</a:t>
                      </a:r>
                      <a:r>
                        <a:rPr lang="en-US" sz="800" spc="10">
                          <a:solidFill>
                            <a:schemeClr val="bg1"/>
                          </a:solidFill>
                          <a:effectLst/>
                          <a:latin typeface="Arial" panose="020B0604020202020204" pitchFamily="34" charset="0"/>
                          <a:ea typeface="Arial" panose="020B0604020202020204" pitchFamily="34" charset="0"/>
                        </a:rPr>
                        <a:t>a</a:t>
                      </a:r>
                      <a:r>
                        <a:rPr lang="en-US" sz="800">
                          <a:solidFill>
                            <a:schemeClr val="bg1"/>
                          </a:solidFill>
                          <a:effectLst/>
                          <a:latin typeface="Arial" panose="020B0604020202020204" pitchFamily="34" charset="0"/>
                          <a:ea typeface="Arial" panose="020B0604020202020204" pitchFamily="34" charset="0"/>
                        </a:rPr>
                        <a:t>c</a:t>
                      </a:r>
                      <a:r>
                        <a:rPr lang="en-US" sz="800" spc="-5">
                          <a:solidFill>
                            <a:schemeClr val="bg1"/>
                          </a:solidFill>
                          <a:effectLst/>
                          <a:latin typeface="Arial" panose="020B0604020202020204" pitchFamily="34" charset="0"/>
                          <a:ea typeface="Arial" panose="020B0604020202020204" pitchFamily="34" charset="0"/>
                        </a:rPr>
                        <a:t>i</a:t>
                      </a:r>
                      <a:r>
                        <a:rPr lang="en-US" sz="800" spc="10">
                          <a:solidFill>
                            <a:schemeClr val="bg1"/>
                          </a:solidFill>
                          <a:effectLst/>
                          <a:latin typeface="Arial" panose="020B0604020202020204" pitchFamily="34" charset="0"/>
                          <a:ea typeface="Arial" panose="020B0604020202020204" pitchFamily="34" charset="0"/>
                        </a:rPr>
                        <a:t>o</a:t>
                      </a:r>
                      <a:r>
                        <a:rPr lang="en-US" sz="800" spc="-15">
                          <a:solidFill>
                            <a:schemeClr val="bg1"/>
                          </a:solidFill>
                          <a:effectLst/>
                          <a:latin typeface="Arial" panose="020B0604020202020204" pitchFamily="34" charset="0"/>
                          <a:ea typeface="Arial" panose="020B0604020202020204" pitchFamily="34" charset="0"/>
                        </a:rPr>
                        <a:t>n</a:t>
                      </a:r>
                      <a:r>
                        <a:rPr lang="en-US" sz="800" spc="10">
                          <a:solidFill>
                            <a:schemeClr val="bg1"/>
                          </a:solidFill>
                          <a:effectLst/>
                          <a:latin typeface="Arial" panose="020B0604020202020204" pitchFamily="34" charset="0"/>
                          <a:ea typeface="Arial" panose="020B0604020202020204" pitchFamily="34" charset="0"/>
                        </a:rPr>
                        <a:t>e</a:t>
                      </a:r>
                      <a:r>
                        <a:rPr lang="en-US" sz="800">
                          <a:solidFill>
                            <a:schemeClr val="bg1"/>
                          </a:solidFill>
                          <a:effectLst/>
                          <a:latin typeface="Arial" panose="020B0604020202020204" pitchFamily="34" charset="0"/>
                          <a:ea typeface="Arial" panose="020B0604020202020204" pitchFamily="34" charset="0"/>
                        </a:rPr>
                        <a:t>s </a:t>
                      </a:r>
                      <a:r>
                        <a:rPr lang="en-US" sz="800" spc="10">
                          <a:solidFill>
                            <a:schemeClr val="bg1"/>
                          </a:solidFill>
                          <a:effectLst/>
                          <a:latin typeface="Arial" panose="020B0604020202020204" pitchFamily="34" charset="0"/>
                          <a:ea typeface="Arial" panose="020B0604020202020204" pitchFamily="34" charset="0"/>
                        </a:rPr>
                        <a:t>de</a:t>
                      </a:r>
                      <a:r>
                        <a:rPr lang="en-US" sz="800">
                          <a:solidFill>
                            <a:schemeClr val="bg1"/>
                          </a:solidFill>
                          <a:effectLst/>
                          <a:latin typeface="Arial" panose="020B0604020202020204" pitchFamily="34" charset="0"/>
                          <a:ea typeface="Arial" panose="020B0604020202020204" pitchFamily="34" charset="0"/>
                        </a:rPr>
                        <a:t>l c</a:t>
                      </a:r>
                      <a:r>
                        <a:rPr lang="en-US" sz="800" spc="10">
                          <a:solidFill>
                            <a:schemeClr val="bg1"/>
                          </a:solidFill>
                          <a:effectLst/>
                          <a:latin typeface="Arial" panose="020B0604020202020204" pitchFamily="34" charset="0"/>
                          <a:ea typeface="Arial" panose="020B0604020202020204" pitchFamily="34" charset="0"/>
                        </a:rPr>
                        <a:t>on</a:t>
                      </a:r>
                      <a:r>
                        <a:rPr lang="en-US" sz="800" spc="-25">
                          <a:solidFill>
                            <a:schemeClr val="bg1"/>
                          </a:solidFill>
                          <a:effectLst/>
                          <a:latin typeface="Arial" panose="020B0604020202020204" pitchFamily="34" charset="0"/>
                          <a:ea typeface="Arial" panose="020B0604020202020204" pitchFamily="34" charset="0"/>
                        </a:rPr>
                        <a:t>c</a:t>
                      </a:r>
                      <a:r>
                        <a:rPr lang="en-US" sz="800" spc="10">
                          <a:solidFill>
                            <a:schemeClr val="bg1"/>
                          </a:solidFill>
                          <a:effectLst/>
                          <a:latin typeface="Arial" panose="020B0604020202020204" pitchFamily="34" charset="0"/>
                          <a:ea typeface="Arial" panose="020B0604020202020204" pitchFamily="34" charset="0"/>
                        </a:rPr>
                        <a:t>ep</a:t>
                      </a:r>
                      <a:r>
                        <a:rPr lang="en-US" sz="800" spc="-20">
                          <a:solidFill>
                            <a:schemeClr val="bg1"/>
                          </a:solidFill>
                          <a:effectLst/>
                          <a:latin typeface="Arial" panose="020B0604020202020204" pitchFamily="34" charset="0"/>
                          <a:ea typeface="Arial" panose="020B0604020202020204" pitchFamily="34" charset="0"/>
                        </a:rPr>
                        <a:t>t</a:t>
                      </a:r>
                      <a:r>
                        <a:rPr lang="en-US" sz="800">
                          <a:solidFill>
                            <a:schemeClr val="bg1"/>
                          </a:solidFill>
                          <a:effectLst/>
                          <a:latin typeface="Arial" panose="020B0604020202020204" pitchFamily="34" charset="0"/>
                          <a:ea typeface="Arial" panose="020B0604020202020204" pitchFamily="34" charset="0"/>
                        </a:rPr>
                        <a:t>o</a:t>
                      </a:r>
                      <a:r>
                        <a:rPr lang="en-US" sz="800" spc="-10">
                          <a:solidFill>
                            <a:schemeClr val="bg1"/>
                          </a:solidFill>
                          <a:effectLst/>
                          <a:latin typeface="Arial" panose="020B0604020202020204" pitchFamily="34" charset="0"/>
                          <a:ea typeface="Arial" panose="020B0604020202020204" pitchFamily="34" charset="0"/>
                        </a:rPr>
                        <a:t> </a:t>
                      </a:r>
                      <a:r>
                        <a:rPr lang="en-US" sz="800" spc="10">
                          <a:solidFill>
                            <a:schemeClr val="bg1"/>
                          </a:solidFill>
                          <a:effectLst/>
                          <a:latin typeface="Arial" panose="020B0604020202020204" pitchFamily="34" charset="0"/>
                          <a:ea typeface="Arial" panose="020B0604020202020204" pitchFamily="34" charset="0"/>
                        </a:rPr>
                        <a:t>d</a:t>
                      </a:r>
                      <a:r>
                        <a:rPr lang="en-US" sz="800">
                          <a:solidFill>
                            <a:schemeClr val="bg1"/>
                          </a:solidFill>
                          <a:effectLst/>
                          <a:latin typeface="Arial" panose="020B0604020202020204" pitchFamily="34" charset="0"/>
                          <a:ea typeface="Arial" panose="020B0604020202020204" pitchFamily="34" charset="0"/>
                        </a:rPr>
                        <a:t>e</a:t>
                      </a:r>
                      <a:r>
                        <a:rPr lang="en-US" sz="800" spc="-10">
                          <a:solidFill>
                            <a:schemeClr val="bg1"/>
                          </a:solidFill>
                          <a:effectLst/>
                          <a:latin typeface="Arial" panose="020B0604020202020204" pitchFamily="34" charset="0"/>
                          <a:ea typeface="Arial" panose="020B0604020202020204" pitchFamily="34" charset="0"/>
                        </a:rPr>
                        <a:t> </a:t>
                      </a:r>
                      <a:r>
                        <a:rPr lang="en-US" sz="800" spc="5">
                          <a:solidFill>
                            <a:schemeClr val="bg1"/>
                          </a:solidFill>
                          <a:effectLst/>
                          <a:latin typeface="Arial" panose="020B0604020202020204" pitchFamily="34" charset="0"/>
                          <a:ea typeface="Arial" panose="020B0604020202020204" pitchFamily="34" charset="0"/>
                        </a:rPr>
                        <a:t>A</a:t>
                      </a:r>
                      <a:r>
                        <a:rPr lang="en-US" sz="800" spc="-10">
                          <a:solidFill>
                            <a:schemeClr val="bg1"/>
                          </a:solidFill>
                          <a:effectLst/>
                          <a:latin typeface="Arial" panose="020B0604020202020204" pitchFamily="34" charset="0"/>
                          <a:ea typeface="Arial" panose="020B0604020202020204" pitchFamily="34" charset="0"/>
                        </a:rPr>
                        <a:t>r</a:t>
                      </a:r>
                      <a:r>
                        <a:rPr lang="en-US" sz="800" spc="-20">
                          <a:solidFill>
                            <a:schemeClr val="bg1"/>
                          </a:solidFill>
                          <a:effectLst/>
                          <a:latin typeface="Arial" panose="020B0604020202020204" pitchFamily="34" charset="0"/>
                          <a:ea typeface="Arial" panose="020B0604020202020204" pitchFamily="34" charset="0"/>
                        </a:rPr>
                        <a:t>t</a:t>
                      </a:r>
                      <a:r>
                        <a:rPr lang="en-US" sz="800" spc="10">
                          <a:solidFill>
                            <a:schemeClr val="bg1"/>
                          </a:solidFill>
                          <a:effectLst/>
                          <a:latin typeface="Arial" panose="020B0604020202020204" pitchFamily="34" charset="0"/>
                          <a:ea typeface="Arial" panose="020B0604020202020204" pitchFamily="34" charset="0"/>
                        </a:rPr>
                        <a:t>e</a:t>
                      </a:r>
                      <a:r>
                        <a:rPr lang="en-US" sz="800">
                          <a:solidFill>
                            <a:schemeClr val="bg1"/>
                          </a:solidFill>
                          <a:effectLst/>
                          <a:latin typeface="Arial" panose="020B0604020202020204" pitchFamily="34" charset="0"/>
                          <a:ea typeface="Arial" panose="020B0604020202020204" pitchFamily="34" charset="0"/>
                        </a:rPr>
                        <a:t>.</a:t>
                      </a:r>
                      <a:endParaRPr lang="es-MX" sz="80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800"/>
                        </a:lnSpc>
                        <a:spcBef>
                          <a:spcPts val="45"/>
                        </a:spcBef>
                        <a:spcAft>
                          <a:spcPts val="0"/>
                        </a:spcAft>
                      </a:pPr>
                      <a:r>
                        <a:rPr lang="en-US" sz="6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Times New Roman" panose="02020603050405020304" pitchFamily="18" charset="0"/>
                        <a:ea typeface="Times New Roman" panose="02020603050405020304" pitchFamily="18" charset="0"/>
                      </a:endParaRPr>
                    </a:p>
                    <a:p>
                      <a:pPr>
                        <a:lnSpc>
                          <a:spcPts val="1000"/>
                        </a:lnSpc>
                        <a:spcAft>
                          <a:spcPts val="0"/>
                        </a:spcAft>
                      </a:pPr>
                      <a:r>
                        <a:rPr lang="en-US" sz="8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Times New Roman" panose="02020603050405020304" pitchFamily="18" charset="0"/>
                        <a:ea typeface="Times New Roman" panose="02020603050405020304" pitchFamily="18" charset="0"/>
                      </a:endParaRPr>
                    </a:p>
                    <a:p>
                      <a:pPr marL="63500" marR="40005" algn="just">
                        <a:spcAft>
                          <a:spcPts val="0"/>
                        </a:spcAft>
                      </a:pPr>
                      <a:r>
                        <a:rPr lang="en-US" sz="800" spc="-5"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m</a:t>
                      </a:r>
                      <a:r>
                        <a:rPr lang="en-US" sz="800" spc="10"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5" dirty="0" err="1">
                          <a:solidFill>
                            <a:schemeClr val="bg1"/>
                          </a:solidFill>
                          <a:effectLst/>
                          <a:latin typeface="Arial" panose="020B0604020202020204" pitchFamily="34" charset="0"/>
                          <a:ea typeface="Arial" panose="020B0604020202020204" pitchFamily="34" charset="0"/>
                        </a:rPr>
                        <a:t>e</a:t>
                      </a:r>
                      <a:r>
                        <a:rPr lang="en-US" sz="800" spc="10" dirty="0" err="1">
                          <a:solidFill>
                            <a:schemeClr val="bg1"/>
                          </a:solidFill>
                          <a:effectLst/>
                          <a:latin typeface="Arial" panose="020B0604020202020204" pitchFamily="34" charset="0"/>
                          <a:ea typeface="Arial" panose="020B0604020202020204" pitchFamily="34" charset="0"/>
                        </a:rPr>
                        <a:t>n</a:t>
                      </a:r>
                      <a:r>
                        <a:rPr lang="en-US" sz="800" spc="-15" dirty="0" err="1">
                          <a:solidFill>
                            <a:schemeClr val="bg1"/>
                          </a:solidFill>
                          <a:effectLst/>
                          <a:latin typeface="Arial" panose="020B0604020202020204" pitchFamily="34" charset="0"/>
                          <a:ea typeface="Arial" panose="020B0604020202020204" pitchFamily="34" charset="0"/>
                        </a:rPr>
                        <a:t>d</a:t>
                      </a:r>
                      <a:r>
                        <a:rPr lang="en-US" sz="800" dirty="0" err="1">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l v</a:t>
                      </a:r>
                      <a:r>
                        <a:rPr lang="en-US" sz="800" spc="10" dirty="0">
                          <a:solidFill>
                            <a:schemeClr val="bg1"/>
                          </a:solidFill>
                          <a:effectLst/>
                          <a:latin typeface="Arial" panose="020B0604020202020204" pitchFamily="34" charset="0"/>
                          <a:ea typeface="Arial" panose="020B0604020202020204" pitchFamily="34" charset="0"/>
                        </a:rPr>
                        <a:t>a</a:t>
                      </a:r>
                      <a:r>
                        <a:rPr lang="en-US" sz="800" spc="-5" dirty="0">
                          <a:solidFill>
                            <a:schemeClr val="bg1"/>
                          </a:solidFill>
                          <a:effectLst/>
                          <a:latin typeface="Arial" panose="020B0604020202020204" pitchFamily="34" charset="0"/>
                          <a:ea typeface="Arial" panose="020B0604020202020204" pitchFamily="34" charset="0"/>
                        </a:rPr>
                        <a:t>l</a:t>
                      </a:r>
                      <a:r>
                        <a:rPr lang="en-US" sz="800" spc="10" dirty="0">
                          <a:solidFill>
                            <a:schemeClr val="bg1"/>
                          </a:solidFill>
                          <a:effectLst/>
                          <a:latin typeface="Arial" panose="020B0604020202020204" pitchFamily="34" charset="0"/>
                          <a:ea typeface="Arial" panose="020B0604020202020204" pitchFamily="34" charset="0"/>
                        </a:rPr>
                        <a:t>o</a:t>
                      </a:r>
                      <a:r>
                        <a:rPr lang="en-US" sz="800" dirty="0">
                          <a:solidFill>
                            <a:schemeClr val="bg1"/>
                          </a:solidFill>
                          <a:effectLst/>
                          <a:latin typeface="Arial" panose="020B0604020202020204" pitchFamily="34" charset="0"/>
                          <a:ea typeface="Arial" panose="020B0604020202020204" pitchFamily="34" charset="0"/>
                        </a:rPr>
                        <a:t>r </a:t>
                      </a:r>
                      <a:r>
                        <a:rPr lang="en-US" sz="800" spc="-15" dirty="0">
                          <a:solidFill>
                            <a:schemeClr val="bg1"/>
                          </a:solidFill>
                          <a:effectLst/>
                          <a:latin typeface="Arial" panose="020B0604020202020204" pitchFamily="34" charset="0"/>
                          <a:ea typeface="Arial" panose="020B0604020202020204" pitchFamily="34" charset="0"/>
                        </a:rPr>
                        <a:t>d</a:t>
                      </a:r>
                      <a:r>
                        <a:rPr lang="en-US" sz="800" spc="10" dirty="0">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l</a:t>
                      </a:r>
                      <a:r>
                        <a:rPr lang="en-US" sz="800" spc="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a</a:t>
                      </a:r>
                      <a:r>
                        <a:rPr lang="en-US" sz="800" spc="-10" dirty="0">
                          <a:solidFill>
                            <a:schemeClr val="bg1"/>
                          </a:solidFill>
                          <a:effectLst/>
                          <a:latin typeface="Arial" panose="020B0604020202020204" pitchFamily="34" charset="0"/>
                          <a:ea typeface="Arial" panose="020B0604020202020204" pitchFamily="34" charset="0"/>
                        </a:rPr>
                        <a:t>r</a:t>
                      </a:r>
                      <a:r>
                        <a:rPr lang="en-US" sz="800" spc="-20" dirty="0">
                          <a:solidFill>
                            <a:schemeClr val="bg1"/>
                          </a:solidFill>
                          <a:effectLst/>
                          <a:latin typeface="Arial" panose="020B0604020202020204" pitchFamily="34" charset="0"/>
                          <a:ea typeface="Arial" panose="020B0604020202020204" pitchFamily="34" charset="0"/>
                        </a:rPr>
                        <a:t>t</a:t>
                      </a:r>
                      <a:r>
                        <a:rPr lang="en-US" sz="800" dirty="0">
                          <a:solidFill>
                            <a:schemeClr val="bg1"/>
                          </a:solidFill>
                          <a:effectLst/>
                          <a:latin typeface="Arial" panose="020B0604020202020204" pitchFamily="34" charset="0"/>
                          <a:ea typeface="Arial" panose="020B0604020202020204" pitchFamily="34" charset="0"/>
                        </a:rPr>
                        <a:t>e </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m</a:t>
                      </a:r>
                      <a:r>
                        <a:rPr lang="en-US" sz="800" dirty="0" err="1">
                          <a:solidFill>
                            <a:schemeClr val="bg1"/>
                          </a:solidFill>
                          <a:effectLst/>
                          <a:latin typeface="Arial" panose="020B0604020202020204" pitchFamily="34" charset="0"/>
                          <a:ea typeface="Arial" panose="020B0604020202020204" pitchFamily="34" charset="0"/>
                        </a:rPr>
                        <a:t>o</a:t>
                      </a:r>
                      <a:r>
                        <a:rPr lang="en-US" sz="80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pa</a:t>
                      </a:r>
                      <a:r>
                        <a:rPr lang="en-US" sz="800" spc="-10" dirty="0">
                          <a:solidFill>
                            <a:schemeClr val="bg1"/>
                          </a:solidFill>
                          <a:effectLst/>
                          <a:latin typeface="Arial" panose="020B0604020202020204" pitchFamily="34" charset="0"/>
                          <a:ea typeface="Arial" panose="020B0604020202020204" pitchFamily="34" charset="0"/>
                        </a:rPr>
                        <a:t>r</a:t>
                      </a:r>
                      <a:r>
                        <a:rPr lang="en-US" sz="800" spc="-20" dirty="0">
                          <a:solidFill>
                            <a:schemeClr val="bg1"/>
                          </a:solidFill>
                          <a:effectLst/>
                          <a:latin typeface="Arial" panose="020B0604020202020204" pitchFamily="34" charset="0"/>
                          <a:ea typeface="Arial" panose="020B0604020202020204" pitchFamily="34" charset="0"/>
                        </a:rPr>
                        <a:t>t</a:t>
                      </a:r>
                      <a:r>
                        <a:rPr lang="en-US" sz="800" dirty="0">
                          <a:solidFill>
                            <a:schemeClr val="bg1"/>
                          </a:solidFill>
                          <a:effectLst/>
                          <a:latin typeface="Arial" panose="020B0604020202020204" pitchFamily="34" charset="0"/>
                          <a:ea typeface="Arial" panose="020B0604020202020204" pitchFamily="34" charset="0"/>
                        </a:rPr>
                        <a:t>e</a:t>
                      </a:r>
                      <a:r>
                        <a:rPr lang="en-US" sz="800" spc="25" dirty="0">
                          <a:solidFill>
                            <a:schemeClr val="bg1"/>
                          </a:solidFill>
                          <a:effectLst/>
                          <a:latin typeface="Arial" panose="020B0604020202020204" pitchFamily="34" charset="0"/>
                          <a:ea typeface="Arial" panose="020B0604020202020204" pitchFamily="34" charset="0"/>
                        </a:rPr>
                        <a:t> </a:t>
                      </a:r>
                      <a:r>
                        <a:rPr lang="en-US" sz="800" spc="-15" dirty="0">
                          <a:solidFill>
                            <a:schemeClr val="bg1"/>
                          </a:solidFill>
                          <a:effectLst/>
                          <a:latin typeface="Arial" panose="020B0604020202020204" pitchFamily="34" charset="0"/>
                          <a:ea typeface="Arial" panose="020B0604020202020204" pitchFamily="34" charset="0"/>
                        </a:rPr>
                        <a:t>d</a:t>
                      </a:r>
                      <a:r>
                        <a:rPr lang="en-US" sz="800" dirty="0">
                          <a:solidFill>
                            <a:schemeClr val="bg1"/>
                          </a:solidFill>
                          <a:effectLst/>
                          <a:latin typeface="Arial" panose="020B0604020202020204" pitchFamily="34" charset="0"/>
                          <a:ea typeface="Arial" panose="020B0604020202020204" pitchFamily="34" charset="0"/>
                        </a:rPr>
                        <a:t>e </a:t>
                      </a:r>
                      <a:r>
                        <a:rPr lang="en-US" sz="800" dirty="0" err="1">
                          <a:solidFill>
                            <a:schemeClr val="bg1"/>
                          </a:solidFill>
                          <a:effectLst/>
                          <a:latin typeface="Arial" panose="020B0604020202020204" pitchFamily="34" charset="0"/>
                          <a:ea typeface="Arial" panose="020B0604020202020204" pitchFamily="34" charset="0"/>
                        </a:rPr>
                        <a:t>su</a:t>
                      </a:r>
                      <a:r>
                        <a:rPr lang="en-US" sz="800" spc="-10" dirty="0">
                          <a:solidFill>
                            <a:schemeClr val="bg1"/>
                          </a:solidFill>
                          <a:effectLst/>
                          <a:latin typeface="Arial" panose="020B0604020202020204" pitchFamily="34" charset="0"/>
                          <a:ea typeface="Arial" panose="020B0604020202020204" pitchFamily="34" charset="0"/>
                        </a:rPr>
                        <a:t> </a:t>
                      </a:r>
                      <a:r>
                        <a:rPr lang="en-US" sz="800" spc="5" dirty="0" err="1">
                          <a:solidFill>
                            <a:schemeClr val="bg1"/>
                          </a:solidFill>
                          <a:effectLst/>
                          <a:latin typeface="Arial" panose="020B0604020202020204" pitchFamily="34" charset="0"/>
                          <a:ea typeface="Arial" panose="020B0604020202020204" pitchFamily="34" charset="0"/>
                        </a:rPr>
                        <a:t>f</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rm</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rPr>
                        <a:t>ó</a:t>
                      </a:r>
                      <a:r>
                        <a:rPr lang="en-US" sz="800" dirty="0" err="1">
                          <a:solidFill>
                            <a:schemeClr val="bg1"/>
                          </a:solidFill>
                          <a:effectLst/>
                          <a:latin typeface="Arial" panose="020B0604020202020204" pitchFamily="34" charset="0"/>
                          <a:ea typeface="Arial" panose="020B0604020202020204" pitchFamily="34" charset="0"/>
                        </a:rPr>
                        <a:t>n</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Bef>
                          <a:spcPts val="20"/>
                        </a:spcBef>
                        <a:spcAft>
                          <a:spcPts val="0"/>
                        </a:spcAft>
                      </a:pPr>
                      <a:r>
                        <a:rPr lang="en-US" sz="900" dirty="0">
                          <a:solidFill>
                            <a:schemeClr val="bg1"/>
                          </a:solidFill>
                          <a:effectLst/>
                          <a:latin typeface="Times New Roman" panose="02020603050405020304" pitchFamily="18" charset="0"/>
                          <a:ea typeface="Times New Roman" panose="02020603050405020304" pitchFamily="18" charset="0"/>
                        </a:rPr>
                        <a:t> </a:t>
                      </a:r>
                      <a:endParaRPr lang="es-MX" sz="800" dirty="0">
                        <a:solidFill>
                          <a:schemeClr val="bg1"/>
                        </a:solidFill>
                        <a:effectLst/>
                        <a:latin typeface="Times New Roman" panose="02020603050405020304" pitchFamily="18" charset="0"/>
                        <a:ea typeface="Times New Roman" panose="02020603050405020304" pitchFamily="18" charset="0"/>
                      </a:endParaRPr>
                    </a:p>
                    <a:p>
                      <a:pPr marL="66675">
                        <a:spcAft>
                          <a:spcPts val="0"/>
                        </a:spcAft>
                      </a:pPr>
                      <a:r>
                        <a:rPr lang="en-US" sz="800" b="1" spc="-30" dirty="0" err="1">
                          <a:solidFill>
                            <a:schemeClr val="bg1"/>
                          </a:solidFill>
                          <a:effectLst/>
                          <a:latin typeface="Arial" panose="020B0604020202020204" pitchFamily="34" charset="0"/>
                          <a:ea typeface="Arial" panose="020B0604020202020204" pitchFamily="34" charset="0"/>
                        </a:rPr>
                        <a:t>H</a:t>
                      </a:r>
                      <a:r>
                        <a:rPr lang="en-US" sz="800" b="1" spc="20" dirty="0" err="1">
                          <a:solidFill>
                            <a:schemeClr val="bg1"/>
                          </a:solidFill>
                          <a:effectLst/>
                          <a:latin typeface="Arial" panose="020B0604020202020204" pitchFamily="34" charset="0"/>
                          <a:ea typeface="Arial" panose="020B0604020202020204" pitchFamily="34" charset="0"/>
                        </a:rPr>
                        <a:t>u</a:t>
                      </a:r>
                      <a:r>
                        <a:rPr lang="en-US" sz="800" b="1" spc="-20" dirty="0" err="1">
                          <a:solidFill>
                            <a:schemeClr val="bg1"/>
                          </a:solidFill>
                          <a:effectLst/>
                          <a:latin typeface="Arial" panose="020B0604020202020204" pitchFamily="34" charset="0"/>
                          <a:ea typeface="Arial" panose="020B0604020202020204" pitchFamily="34" charset="0"/>
                        </a:rPr>
                        <a:t>m</a:t>
                      </a:r>
                      <a:r>
                        <a:rPr lang="en-US" sz="800" b="1" spc="10" dirty="0" err="1">
                          <a:solidFill>
                            <a:schemeClr val="bg1"/>
                          </a:solidFill>
                          <a:effectLst/>
                          <a:latin typeface="Arial" panose="020B0604020202020204" pitchFamily="34" charset="0"/>
                          <a:ea typeface="Arial" panose="020B0604020202020204" pitchFamily="34" charset="0"/>
                        </a:rPr>
                        <a:t>a</a:t>
                      </a:r>
                      <a:r>
                        <a:rPr lang="en-US" sz="800" b="1" dirty="0" err="1">
                          <a:solidFill>
                            <a:schemeClr val="bg1"/>
                          </a:solidFill>
                          <a:effectLst/>
                          <a:latin typeface="Arial" panose="020B0604020202020204" pitchFamily="34" charset="0"/>
                          <a:ea typeface="Arial" panose="020B0604020202020204" pitchFamily="34" charset="0"/>
                        </a:rPr>
                        <a:t>n</a:t>
                      </a:r>
                      <a:r>
                        <a:rPr lang="en-US" sz="800" b="1" spc="-20" dirty="0" err="1">
                          <a:solidFill>
                            <a:schemeClr val="bg1"/>
                          </a:solidFill>
                          <a:effectLst/>
                          <a:latin typeface="Arial" panose="020B0604020202020204" pitchFamily="34" charset="0"/>
                          <a:ea typeface="Arial" panose="020B0604020202020204" pitchFamily="34" charset="0"/>
                        </a:rPr>
                        <a:t>i</a:t>
                      </a:r>
                      <a:r>
                        <a:rPr lang="en-US" sz="800" b="1" dirty="0" err="1">
                          <a:solidFill>
                            <a:schemeClr val="bg1"/>
                          </a:solidFill>
                          <a:effectLst/>
                          <a:latin typeface="Arial" panose="020B0604020202020204" pitchFamily="34" charset="0"/>
                          <a:ea typeface="Arial" panose="020B0604020202020204" pitchFamily="34" charset="0"/>
                        </a:rPr>
                        <a:t>d</a:t>
                      </a:r>
                      <a:r>
                        <a:rPr lang="en-US" sz="800" b="1" spc="5" dirty="0" err="1">
                          <a:solidFill>
                            <a:schemeClr val="bg1"/>
                          </a:solidFill>
                          <a:effectLst/>
                          <a:latin typeface="Arial" panose="020B0604020202020204" pitchFamily="34" charset="0"/>
                          <a:ea typeface="Arial" panose="020B0604020202020204" pitchFamily="34" charset="0"/>
                        </a:rPr>
                        <a:t>a</a:t>
                      </a:r>
                      <a:r>
                        <a:rPr lang="en-US" sz="800" b="1" dirty="0" err="1">
                          <a:solidFill>
                            <a:schemeClr val="bg1"/>
                          </a:solidFill>
                          <a:effectLst/>
                          <a:latin typeface="Arial" panose="020B0604020202020204" pitchFamily="34" charset="0"/>
                          <a:ea typeface="Arial" panose="020B0604020202020204" pitchFamily="34" charset="0"/>
                        </a:rPr>
                        <a:t>d</a:t>
                      </a:r>
                      <a:r>
                        <a:rPr lang="en-US" sz="800" b="1" spc="5" dirty="0" err="1">
                          <a:solidFill>
                            <a:schemeClr val="bg1"/>
                          </a:solidFill>
                          <a:effectLst/>
                          <a:latin typeface="Arial" panose="020B0604020202020204" pitchFamily="34" charset="0"/>
                          <a:ea typeface="Arial" panose="020B0604020202020204" pitchFamily="34" charset="0"/>
                        </a:rPr>
                        <a:t>e</a:t>
                      </a:r>
                      <a:r>
                        <a:rPr lang="en-US" sz="800" b="1" dirty="0" err="1">
                          <a:solidFill>
                            <a:schemeClr val="bg1"/>
                          </a:solidFill>
                          <a:effectLst/>
                          <a:latin typeface="Arial" panose="020B0604020202020204" pitchFamily="34" charset="0"/>
                          <a:ea typeface="Arial" panose="020B0604020202020204" pitchFamily="34" charset="0"/>
                        </a:rPr>
                        <a:t>s</a:t>
                      </a:r>
                      <a:endParaRPr lang="es-MX" sz="800" dirty="0">
                        <a:solidFill>
                          <a:schemeClr val="bg1"/>
                        </a:solidFill>
                        <a:effectLst/>
                        <a:latin typeface="Times New Roman" panose="02020603050405020304" pitchFamily="18" charset="0"/>
                        <a:ea typeface="Times New Roman" panose="02020603050405020304" pitchFamily="18" charset="0"/>
                      </a:endParaRPr>
                    </a:p>
                    <a:p>
                      <a:pPr marL="66675">
                        <a:spcBef>
                          <a:spcPts val="5"/>
                        </a:spcBef>
                        <a:spcAft>
                          <a:spcPts val="0"/>
                        </a:spcAft>
                      </a:pPr>
                      <a:r>
                        <a:rPr lang="en-US" sz="800" b="1" spc="-5" dirty="0" err="1">
                          <a:solidFill>
                            <a:schemeClr val="bg1"/>
                          </a:solidFill>
                          <a:effectLst/>
                          <a:latin typeface="Arial" panose="020B0604020202020204" pitchFamily="34" charset="0"/>
                          <a:ea typeface="Arial" panose="020B0604020202020204" pitchFamily="34" charset="0"/>
                        </a:rPr>
                        <a:t>B</a:t>
                      </a:r>
                      <a:r>
                        <a:rPr lang="en-US" sz="800" b="1" spc="10" dirty="0" err="1">
                          <a:solidFill>
                            <a:schemeClr val="bg1"/>
                          </a:solidFill>
                          <a:effectLst/>
                          <a:latin typeface="Arial" panose="020B0604020202020204" pitchFamily="34" charset="0"/>
                          <a:ea typeface="Arial" panose="020B0604020202020204" pitchFamily="34" charset="0"/>
                        </a:rPr>
                        <a:t>á</a:t>
                      </a:r>
                      <a:r>
                        <a:rPr lang="en-US" sz="800" b="1" spc="-15" dirty="0" err="1">
                          <a:solidFill>
                            <a:schemeClr val="bg1"/>
                          </a:solidFill>
                          <a:effectLst/>
                          <a:latin typeface="Arial" panose="020B0604020202020204" pitchFamily="34" charset="0"/>
                          <a:ea typeface="Arial" panose="020B0604020202020204" pitchFamily="34" charset="0"/>
                        </a:rPr>
                        <a:t>s</a:t>
                      </a:r>
                      <a:r>
                        <a:rPr lang="en-US" sz="800" b="1" spc="-20" dirty="0" err="1">
                          <a:solidFill>
                            <a:schemeClr val="bg1"/>
                          </a:solidFill>
                          <a:effectLst/>
                          <a:latin typeface="Arial" panose="020B0604020202020204" pitchFamily="34" charset="0"/>
                          <a:ea typeface="Arial" panose="020B0604020202020204" pitchFamily="34" charset="0"/>
                        </a:rPr>
                        <a:t>i</a:t>
                      </a:r>
                      <a:r>
                        <a:rPr lang="en-US" sz="800" b="1" spc="10" dirty="0" err="1">
                          <a:solidFill>
                            <a:schemeClr val="bg1"/>
                          </a:solidFill>
                          <a:effectLst/>
                          <a:latin typeface="Arial" panose="020B0604020202020204" pitchFamily="34" charset="0"/>
                          <a:ea typeface="Arial" panose="020B0604020202020204" pitchFamily="34" charset="0"/>
                        </a:rPr>
                        <a:t>ca</a:t>
                      </a:r>
                      <a:r>
                        <a:rPr lang="en-US" sz="800" b="1" dirty="0" err="1">
                          <a:solidFill>
                            <a:schemeClr val="bg1"/>
                          </a:solidFill>
                          <a:effectLst/>
                          <a:latin typeface="Arial" panose="020B0604020202020204" pitchFamily="34" charset="0"/>
                          <a:ea typeface="Arial" panose="020B0604020202020204" pitchFamily="34" charset="0"/>
                        </a:rPr>
                        <a:t>s</a:t>
                      </a:r>
                      <a:endParaRPr lang="es-MX" sz="800" dirty="0">
                        <a:solidFill>
                          <a:schemeClr val="bg1"/>
                        </a:solidFill>
                        <a:effectLst/>
                        <a:latin typeface="Times New Roman" panose="02020603050405020304" pitchFamily="18" charset="0"/>
                        <a:ea typeface="Times New Roman" panose="02020603050405020304" pitchFamily="18" charset="0"/>
                      </a:endParaRPr>
                    </a:p>
                    <a:p>
                      <a:pPr marL="66675">
                        <a:lnSpc>
                          <a:spcPts val="1200"/>
                        </a:lnSpc>
                        <a:spcAft>
                          <a:spcPts val="0"/>
                        </a:spcAft>
                      </a:pPr>
                      <a:r>
                        <a:rPr lang="en-US" sz="800" b="1" spc="10" dirty="0">
                          <a:solidFill>
                            <a:schemeClr val="bg1"/>
                          </a:solidFill>
                          <a:effectLst/>
                          <a:latin typeface="Arial" panose="020B0604020202020204" pitchFamily="34" charset="0"/>
                          <a:ea typeface="Arial" panose="020B0604020202020204" pitchFamily="34" charset="0"/>
                        </a:rPr>
                        <a:t>11</a:t>
                      </a:r>
                      <a:r>
                        <a:rPr lang="en-US" sz="800" b="1" dirty="0">
                          <a:solidFill>
                            <a:schemeClr val="bg1"/>
                          </a:solidFill>
                          <a:effectLst/>
                          <a:latin typeface="Arial" panose="020B0604020202020204" pitchFamily="34" charset="0"/>
                          <a:ea typeface="Arial" panose="020B0604020202020204" pitchFamily="34" charset="0"/>
                        </a:rPr>
                        <a:t>. </a:t>
                      </a:r>
                      <a:r>
                        <a:rPr lang="en-US" sz="800" b="1" spc="260" dirty="0">
                          <a:solidFill>
                            <a:schemeClr val="bg1"/>
                          </a:solidFill>
                          <a:effectLst/>
                          <a:latin typeface="Arial" panose="020B0604020202020204" pitchFamily="34" charset="0"/>
                          <a:ea typeface="Arial" panose="020B0604020202020204" pitchFamily="34" charset="0"/>
                        </a:rPr>
                        <a:t> </a:t>
                      </a:r>
                      <a:r>
                        <a:rPr lang="en-US" sz="800" spc="5" dirty="0" err="1">
                          <a:solidFill>
                            <a:schemeClr val="bg1"/>
                          </a:solidFill>
                          <a:effectLst/>
                          <a:latin typeface="Arial" panose="020B0604020202020204" pitchFamily="34" charset="0"/>
                          <a:ea typeface="Arial" panose="020B0604020202020204" pitchFamily="34" charset="0"/>
                        </a:rPr>
                        <a:t>A</a:t>
                      </a:r>
                      <a:r>
                        <a:rPr lang="en-US" sz="800" spc="-15" dirty="0" err="1">
                          <a:solidFill>
                            <a:schemeClr val="bg1"/>
                          </a:solidFill>
                          <a:effectLst/>
                          <a:latin typeface="Arial" panose="020B0604020202020204" pitchFamily="34" charset="0"/>
                          <a:ea typeface="Arial" panose="020B0604020202020204" pitchFamily="34" charset="0"/>
                        </a:rPr>
                        <a:t>n</a:t>
                      </a:r>
                      <a:r>
                        <a:rPr lang="en-US" sz="800" spc="10" dirty="0" err="1">
                          <a:solidFill>
                            <a:schemeClr val="bg1"/>
                          </a:solidFill>
                          <a:effectLst/>
                          <a:latin typeface="Arial" panose="020B0604020202020204" pitchFamily="34" charset="0"/>
                          <a:ea typeface="Arial" panose="020B0604020202020204" pitchFamily="34" charset="0"/>
                        </a:rPr>
                        <a:t>a</a:t>
                      </a:r>
                      <a:r>
                        <a:rPr lang="en-US" sz="800" spc="-5" dirty="0" err="1">
                          <a:solidFill>
                            <a:schemeClr val="bg1"/>
                          </a:solidFill>
                          <a:effectLst/>
                          <a:latin typeface="Arial" panose="020B0604020202020204" pitchFamily="34" charset="0"/>
                          <a:ea typeface="Arial" panose="020B0604020202020204" pitchFamily="34" charset="0"/>
                        </a:rPr>
                        <a:t>li</a:t>
                      </a:r>
                      <a:r>
                        <a:rPr lang="en-US" sz="800" dirty="0" err="1">
                          <a:solidFill>
                            <a:schemeClr val="bg1"/>
                          </a:solidFill>
                          <a:effectLst/>
                          <a:latin typeface="Arial" panose="020B0604020202020204" pitchFamily="34" charset="0"/>
                          <a:ea typeface="Arial" panose="020B0604020202020204" pitchFamily="34" charset="0"/>
                        </a:rPr>
                        <a:t>za</a:t>
                      </a:r>
                      <a:r>
                        <a:rPr lang="en-US" sz="800" dirty="0">
                          <a:solidFill>
                            <a:schemeClr val="bg1"/>
                          </a:solidFill>
                          <a:effectLst/>
                          <a:latin typeface="Arial" panose="020B0604020202020204" pitchFamily="34" charset="0"/>
                          <a:ea typeface="Arial" panose="020B0604020202020204" pitchFamily="34" charset="0"/>
                        </a:rPr>
                        <a:t> </a:t>
                      </a:r>
                      <a:r>
                        <a:rPr lang="en-US" sz="800" spc="26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d</a:t>
                      </a:r>
                      <a:r>
                        <a:rPr lang="en-US" sz="800" dirty="0">
                          <a:solidFill>
                            <a:schemeClr val="bg1"/>
                          </a:solidFill>
                          <a:effectLst/>
                          <a:latin typeface="Arial" panose="020B0604020202020204" pitchFamily="34" charset="0"/>
                          <a:ea typeface="Arial" panose="020B0604020202020204" pitchFamily="34" charset="0"/>
                        </a:rPr>
                        <a:t>e</a:t>
                      </a:r>
                      <a:endParaRPr lang="es-MX" sz="800" dirty="0">
                        <a:solidFill>
                          <a:schemeClr val="bg1"/>
                        </a:solidFill>
                        <a:effectLst/>
                        <a:latin typeface="Times New Roman" panose="02020603050405020304" pitchFamily="18" charset="0"/>
                        <a:ea typeface="Times New Roman" panose="02020603050405020304" pitchFamily="18" charset="0"/>
                      </a:endParaRPr>
                    </a:p>
                    <a:p>
                      <a:pPr marL="66675">
                        <a:spcBef>
                          <a:spcPts val="30"/>
                        </a:spcBef>
                        <a:spcAft>
                          <a:spcPts val="0"/>
                        </a:spcAft>
                      </a:pPr>
                      <a:r>
                        <a:rPr lang="en-US" sz="800" spc="-10" dirty="0" err="1">
                          <a:solidFill>
                            <a:schemeClr val="bg1"/>
                          </a:solidFill>
                          <a:effectLst/>
                          <a:latin typeface="Arial" panose="020B0604020202020204" pitchFamily="34" charset="0"/>
                          <a:ea typeface="Arial" panose="020B0604020202020204" pitchFamily="34" charset="0"/>
                        </a:rPr>
                        <a:t>m</a:t>
                      </a:r>
                      <a:r>
                        <a:rPr lang="en-US" sz="800" spc="10" dirty="0" err="1">
                          <a:solidFill>
                            <a:schemeClr val="bg1"/>
                          </a:solidFill>
                          <a:effectLst/>
                          <a:latin typeface="Arial" panose="020B0604020202020204" pitchFamily="34" charset="0"/>
                          <a:ea typeface="Arial" panose="020B0604020202020204" pitchFamily="34" charset="0"/>
                        </a:rPr>
                        <a:t>ane</a:t>
                      </a:r>
                      <a:r>
                        <a:rPr lang="en-US" sz="800" spc="-30" dirty="0" err="1">
                          <a:solidFill>
                            <a:schemeClr val="bg1"/>
                          </a:solidFill>
                          <a:effectLst/>
                          <a:latin typeface="Arial" panose="020B0604020202020204" pitchFamily="34" charset="0"/>
                          <a:ea typeface="Arial" panose="020B0604020202020204" pitchFamily="34" charset="0"/>
                        </a:rPr>
                        <a:t>r</a:t>
                      </a:r>
                      <a:r>
                        <a:rPr lang="en-US" sz="800" dirty="0" err="1">
                          <a:solidFill>
                            <a:schemeClr val="bg1"/>
                          </a:solidFill>
                          <a:effectLst/>
                          <a:latin typeface="Arial" panose="020B0604020202020204" pitchFamily="34" charset="0"/>
                          <a:ea typeface="Arial" panose="020B0604020202020204" pitchFamily="34" charset="0"/>
                        </a:rPr>
                        <a:t>a</a:t>
                      </a:r>
                      <a:endParaRPr lang="es-MX" sz="800" dirty="0">
                        <a:solidFill>
                          <a:schemeClr val="bg1"/>
                        </a:solidFill>
                        <a:effectLst/>
                        <a:latin typeface="Times New Roman" panose="02020603050405020304" pitchFamily="18" charset="0"/>
                        <a:ea typeface="Times New Roman" panose="02020603050405020304" pitchFamily="18" charset="0"/>
                      </a:endParaRPr>
                    </a:p>
                    <a:p>
                      <a:pPr marL="66675" marR="36195">
                        <a:spcBef>
                          <a:spcPts val="5"/>
                        </a:spcBef>
                        <a:spcAft>
                          <a:spcPts val="0"/>
                        </a:spcAft>
                      </a:pPr>
                      <a:r>
                        <a:rPr lang="en-US" sz="800" spc="-10" dirty="0" err="1">
                          <a:solidFill>
                            <a:schemeClr val="bg1"/>
                          </a:solidFill>
                          <a:effectLst/>
                          <a:latin typeface="Arial" panose="020B0604020202020204" pitchFamily="34" charset="0"/>
                          <a:ea typeface="Arial" panose="020B0604020202020204" pitchFamily="34" charset="0"/>
                        </a:rPr>
                        <a:t>r</a:t>
                      </a:r>
                      <a:r>
                        <a:rPr lang="en-US" sz="800" spc="-15" dirty="0" err="1">
                          <a:solidFill>
                            <a:schemeClr val="bg1"/>
                          </a:solidFill>
                          <a:effectLst/>
                          <a:latin typeface="Arial" panose="020B0604020202020204" pitchFamily="34" charset="0"/>
                          <a:ea typeface="Arial" panose="020B0604020202020204" pitchFamily="34" charset="0"/>
                        </a:rPr>
                        <a:t>e</a:t>
                      </a:r>
                      <a:r>
                        <a:rPr lang="en-US" sz="800" spc="30" dirty="0" err="1">
                          <a:solidFill>
                            <a:schemeClr val="bg1"/>
                          </a:solidFill>
                          <a:effectLst/>
                          <a:latin typeface="Arial" panose="020B0604020202020204" pitchFamily="34" charset="0"/>
                          <a:ea typeface="Arial" panose="020B0604020202020204" pitchFamily="34" charset="0"/>
                        </a:rPr>
                        <a:t>f</a:t>
                      </a:r>
                      <a:r>
                        <a:rPr lang="en-US" sz="800" spc="-5" dirty="0" err="1">
                          <a:solidFill>
                            <a:schemeClr val="bg1"/>
                          </a:solidFill>
                          <a:effectLst/>
                          <a:latin typeface="Arial" panose="020B0604020202020204" pitchFamily="34" charset="0"/>
                          <a:ea typeface="Arial" panose="020B0604020202020204" pitchFamily="34" charset="0"/>
                        </a:rPr>
                        <a:t>l</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x</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va</a:t>
                      </a:r>
                      <a:r>
                        <a:rPr lang="en-US" sz="800" spc="-10"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y</a:t>
                      </a:r>
                      <a:r>
                        <a:rPr lang="en-US" sz="800" spc="5" dirty="0">
                          <a:solidFill>
                            <a:schemeClr val="bg1"/>
                          </a:solidFill>
                          <a:effectLst/>
                          <a:latin typeface="Arial" panose="020B0604020202020204" pitchFamily="34" charset="0"/>
                          <a:ea typeface="Arial" panose="020B0604020202020204" pitchFamily="34" charset="0"/>
                        </a:rPr>
                        <a:t> </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i</a:t>
                      </a:r>
                      <a:r>
                        <a:rPr lang="en-US" sz="800" spc="5" dirty="0" err="1">
                          <a:solidFill>
                            <a:schemeClr val="bg1"/>
                          </a:solidFill>
                          <a:effectLst/>
                          <a:latin typeface="Arial" panose="020B0604020202020204" pitchFamily="34" charset="0"/>
                          <a:ea typeface="Arial" panose="020B0604020202020204" pitchFamily="34" charset="0"/>
                        </a:rPr>
                        <a:t>t</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ca</a:t>
                      </a:r>
                      <a:r>
                        <a:rPr lang="en-US" sz="800" dirty="0">
                          <a:solidFill>
                            <a:schemeClr val="bg1"/>
                          </a:solidFill>
                          <a:effectLst/>
                          <a:latin typeface="Arial" panose="020B0604020202020204" pitchFamily="34" charset="0"/>
                          <a:ea typeface="Arial" panose="020B0604020202020204" pitchFamily="34" charset="0"/>
                        </a:rPr>
                        <a:t> </a:t>
                      </a:r>
                      <a:r>
                        <a:rPr lang="en-US" sz="800" spc="-5" dirty="0">
                          <a:solidFill>
                            <a:schemeClr val="bg1"/>
                          </a:solidFill>
                          <a:effectLst/>
                          <a:latin typeface="Arial" panose="020B0604020202020204" pitchFamily="34" charset="0"/>
                          <a:ea typeface="Arial" panose="020B0604020202020204" pitchFamily="34" charset="0"/>
                        </a:rPr>
                        <a:t>l</a:t>
                      </a:r>
                      <a:r>
                        <a:rPr lang="en-US" sz="800" spc="10" dirty="0">
                          <a:solidFill>
                            <a:schemeClr val="bg1"/>
                          </a:solidFill>
                          <a:effectLst/>
                          <a:latin typeface="Arial" panose="020B0604020202020204" pitchFamily="34" charset="0"/>
                          <a:ea typeface="Arial" panose="020B0604020202020204" pitchFamily="34" charset="0"/>
                        </a:rPr>
                        <a:t>a</a:t>
                      </a:r>
                      <a:r>
                        <a:rPr lang="en-US" sz="800" dirty="0">
                          <a:solidFill>
                            <a:schemeClr val="bg1"/>
                          </a:solidFill>
                          <a:effectLst/>
                          <a:latin typeface="Arial" panose="020B0604020202020204" pitchFamily="34" charset="0"/>
                          <a:ea typeface="Arial" panose="020B0604020202020204" pitchFamily="34" charset="0"/>
                        </a:rPr>
                        <a:t>s </a:t>
                      </a:r>
                      <a:r>
                        <a:rPr lang="en-US" sz="800" spc="-10" dirty="0" err="1">
                          <a:solidFill>
                            <a:schemeClr val="bg1"/>
                          </a:solidFill>
                          <a:effectLst/>
                          <a:latin typeface="Arial" panose="020B0604020202020204" pitchFamily="34" charset="0"/>
                          <a:ea typeface="Arial" panose="020B0604020202020204" pitchFamily="34" charset="0"/>
                        </a:rPr>
                        <a:t>m</a:t>
                      </a:r>
                      <a:r>
                        <a:rPr lang="en-US" sz="800" spc="10" dirty="0" err="1">
                          <a:solidFill>
                            <a:schemeClr val="bg1"/>
                          </a:solidFill>
                          <a:effectLst/>
                          <a:latin typeface="Arial" panose="020B0604020202020204" pitchFamily="34" charset="0"/>
                          <a:ea typeface="Arial" panose="020B0604020202020204" pitchFamily="34" charset="0"/>
                        </a:rPr>
                        <a:t>an</a:t>
                      </a:r>
                      <a:r>
                        <a:rPr lang="en-US" sz="800" spc="-30" dirty="0" err="1">
                          <a:solidFill>
                            <a:schemeClr val="bg1"/>
                          </a:solidFill>
                          <a:effectLst/>
                          <a:latin typeface="Arial" panose="020B0604020202020204" pitchFamily="34" charset="0"/>
                          <a:ea typeface="Arial" panose="020B0604020202020204" pitchFamily="34" charset="0"/>
                        </a:rPr>
                        <a:t>i</a:t>
                      </a:r>
                      <a:r>
                        <a:rPr lang="en-US" sz="800" spc="30" dirty="0" err="1">
                          <a:solidFill>
                            <a:schemeClr val="bg1"/>
                          </a:solidFill>
                          <a:effectLst/>
                          <a:latin typeface="Arial" panose="020B0604020202020204" pitchFamily="34" charset="0"/>
                          <a:ea typeface="Arial" panose="020B0604020202020204" pitchFamily="34" charset="0"/>
                        </a:rPr>
                        <a:t>f</a:t>
                      </a:r>
                      <a:r>
                        <a:rPr lang="en-US" sz="800" spc="-15"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o</a:t>
                      </a:r>
                      <a:r>
                        <a:rPr lang="en-US" sz="800" spc="-15" dirty="0" err="1">
                          <a:solidFill>
                            <a:schemeClr val="bg1"/>
                          </a:solidFill>
                          <a:effectLst/>
                          <a:latin typeface="Arial" panose="020B0604020202020204" pitchFamily="34" charset="0"/>
                          <a:ea typeface="Arial" panose="020B0604020202020204" pitchFamily="34" charset="0"/>
                        </a:rPr>
                        <a:t>n</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a</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t</a:t>
                      </a:r>
                      <a:r>
                        <a:rPr lang="en-US" sz="800" spc="-20" dirty="0" err="1">
                          <a:solidFill>
                            <a:schemeClr val="bg1"/>
                          </a:solidFill>
                          <a:effectLst/>
                          <a:latin typeface="Arial" panose="020B0604020202020204" pitchFamily="34" charset="0"/>
                          <a:ea typeface="Arial" panose="020B0604020202020204" pitchFamily="34" charset="0"/>
                        </a:rPr>
                        <a:t>í</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t</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70"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a </a:t>
                      </a:r>
                      <a:r>
                        <a:rPr lang="en-US" sz="800" spc="10" dirty="0" err="1">
                          <a:solidFill>
                            <a:schemeClr val="bg1"/>
                          </a:solidFill>
                          <a:effectLst/>
                          <a:latin typeface="Arial" panose="020B0604020202020204" pitchFamily="34" charset="0"/>
                          <a:ea typeface="Arial" panose="020B0604020202020204" pitchFamily="34" charset="0"/>
                        </a:rPr>
                        <a:t>pa</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t</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r</a:t>
                      </a:r>
                      <a:r>
                        <a:rPr lang="en-US" sz="800" dirty="0">
                          <a:solidFill>
                            <a:schemeClr val="bg1"/>
                          </a:solidFill>
                          <a:effectLst/>
                          <a:latin typeface="Arial" panose="020B0604020202020204" pitchFamily="34" charset="0"/>
                          <a:ea typeface="Arial" panose="020B0604020202020204" pitchFamily="34" charset="0"/>
                        </a:rPr>
                        <a:t>             </a:t>
                      </a:r>
                      <a:r>
                        <a:rPr lang="en-US" sz="800" spc="12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d</a:t>
                      </a:r>
                      <a:r>
                        <a:rPr lang="en-US" sz="800" dirty="0">
                          <a:solidFill>
                            <a:schemeClr val="bg1"/>
                          </a:solidFill>
                          <a:effectLst/>
                          <a:latin typeface="Arial" panose="020B0604020202020204" pitchFamily="34" charset="0"/>
                          <a:ea typeface="Arial" panose="020B0604020202020204" pitchFamily="34" charset="0"/>
                        </a:rPr>
                        <a:t>e </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on</a:t>
                      </a:r>
                      <a:r>
                        <a:rPr lang="en-US" sz="800" dirty="0" err="1">
                          <a:solidFill>
                            <a:schemeClr val="bg1"/>
                          </a:solidFill>
                          <a:effectLst/>
                          <a:latin typeface="Arial" panose="020B0604020202020204" pitchFamily="34" charset="0"/>
                          <a:ea typeface="Arial" panose="020B0604020202020204" pitchFamily="34" charset="0"/>
                        </a:rPr>
                        <a:t>s</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de</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o</a:t>
                      </a:r>
                      <a:r>
                        <a:rPr lang="en-US" sz="800" spc="-15" dirty="0" err="1">
                          <a:solidFill>
                            <a:schemeClr val="bg1"/>
                          </a:solidFill>
                          <a:effectLst/>
                          <a:latin typeface="Arial" panose="020B0604020202020204" pitchFamily="34" charset="0"/>
                          <a:ea typeface="Arial" panose="020B0604020202020204" pitchFamily="34" charset="0"/>
                        </a:rPr>
                        <a:t>n</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h</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ó</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195"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y </a:t>
                      </a:r>
                      <a:r>
                        <a:rPr lang="en-US" sz="800" spc="30" dirty="0" err="1">
                          <a:solidFill>
                            <a:schemeClr val="bg1"/>
                          </a:solidFill>
                          <a:effectLst/>
                          <a:latin typeface="Arial" panose="020B0604020202020204" pitchFamily="34" charset="0"/>
                          <a:ea typeface="Arial" panose="020B0604020202020204" pitchFamily="34" charset="0"/>
                        </a:rPr>
                        <a:t>f</a:t>
                      </a:r>
                      <a:r>
                        <a:rPr lang="en-US" sz="800" spc="-5" dirty="0" err="1">
                          <a:solidFill>
                            <a:schemeClr val="bg1"/>
                          </a:solidFill>
                          <a:effectLst/>
                          <a:latin typeface="Arial" panose="020B0604020202020204" pitchFamily="34" charset="0"/>
                          <a:ea typeface="Arial" panose="020B0604020202020204" pitchFamily="34" charset="0"/>
                        </a:rPr>
                        <a:t>il</a:t>
                      </a:r>
                      <a:r>
                        <a:rPr lang="en-US" sz="800" spc="-15"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s</a:t>
                      </a:r>
                      <a:r>
                        <a:rPr lang="en-US" sz="800" spc="-15" dirty="0" err="1">
                          <a:solidFill>
                            <a:schemeClr val="bg1"/>
                          </a:solidFill>
                          <a:effectLst/>
                          <a:latin typeface="Arial" panose="020B0604020202020204" pitchFamily="34" charset="0"/>
                          <a:ea typeface="Arial" panose="020B0604020202020204" pitchFamily="34" charset="0"/>
                        </a:rPr>
                        <a:t>ó</a:t>
                      </a:r>
                      <a:r>
                        <a:rPr lang="en-US" sz="800" spc="30" dirty="0" err="1">
                          <a:solidFill>
                            <a:schemeClr val="bg1"/>
                          </a:solidFill>
                          <a:effectLst/>
                          <a:latin typeface="Arial" panose="020B0604020202020204" pitchFamily="34" charset="0"/>
                          <a:ea typeface="Arial" panose="020B0604020202020204" pitchFamily="34" charset="0"/>
                        </a:rPr>
                        <a:t>f</a:t>
                      </a:r>
                      <a:r>
                        <a:rPr lang="en-US" sz="800" spc="-5" dirty="0" err="1">
                          <a:solidFill>
                            <a:schemeClr val="bg1"/>
                          </a:solidFill>
                          <a:effectLst/>
                          <a:latin typeface="Arial" panose="020B0604020202020204" pitchFamily="34" charset="0"/>
                          <a:ea typeface="Arial" panose="020B0604020202020204" pitchFamily="34" charset="0"/>
                        </a:rPr>
                        <a:t>i</a:t>
                      </a:r>
                      <a:r>
                        <a:rPr lang="en-US" sz="800" spc="-25"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16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pa</a:t>
                      </a:r>
                      <a:r>
                        <a:rPr lang="en-US" sz="800" spc="-10" dirty="0">
                          <a:solidFill>
                            <a:schemeClr val="bg1"/>
                          </a:solidFill>
                          <a:effectLst/>
                          <a:latin typeface="Arial" panose="020B0604020202020204" pitchFamily="34" charset="0"/>
                          <a:ea typeface="Arial" panose="020B0604020202020204" pitchFamily="34" charset="0"/>
                        </a:rPr>
                        <a:t>r</a:t>
                      </a:r>
                      <a:r>
                        <a:rPr lang="en-US" sz="800" dirty="0">
                          <a:solidFill>
                            <a:schemeClr val="bg1"/>
                          </a:solidFill>
                          <a:effectLst/>
                          <a:latin typeface="Arial" panose="020B0604020202020204" pitchFamily="34" charset="0"/>
                          <a:ea typeface="Arial" panose="020B0604020202020204" pitchFamily="34" charset="0"/>
                        </a:rPr>
                        <a:t>a </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a:t>
                      </a:r>
                      <a:r>
                        <a:rPr lang="en-US" sz="800" spc="-15" dirty="0" err="1">
                          <a:solidFill>
                            <a:schemeClr val="bg1"/>
                          </a:solidFill>
                          <a:effectLst/>
                          <a:latin typeface="Arial" panose="020B0604020202020204" pitchFamily="34" charset="0"/>
                          <a:ea typeface="Arial" panose="020B0604020202020204" pitchFamily="34" charset="0"/>
                        </a:rPr>
                        <a:t>n</a:t>
                      </a:r>
                      <a:r>
                        <a:rPr lang="en-US" sz="800" spc="10"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e</a:t>
                      </a:r>
                      <a:r>
                        <a:rPr lang="en-US" sz="800" spc="-10" dirty="0" err="1">
                          <a:solidFill>
                            <a:schemeClr val="bg1"/>
                          </a:solidFill>
                          <a:effectLst/>
                          <a:latin typeface="Arial" panose="020B0604020202020204" pitchFamily="34" charset="0"/>
                          <a:ea typeface="Arial" panose="020B0604020202020204" pitchFamily="34" charset="0"/>
                        </a:rPr>
                        <a:t>r</a:t>
                      </a:r>
                      <a:r>
                        <a:rPr lang="en-US" sz="800" spc="-30" dirty="0" err="1">
                          <a:solidFill>
                            <a:schemeClr val="bg1"/>
                          </a:solidFill>
                          <a:effectLst/>
                          <a:latin typeface="Arial" panose="020B0604020202020204" pitchFamily="34" charset="0"/>
                          <a:ea typeface="Arial" panose="020B0604020202020204" pitchFamily="34" charset="0"/>
                        </a:rPr>
                        <a:t>l</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m</a:t>
                      </a:r>
                      <a:r>
                        <a:rPr lang="en-US" sz="800" dirty="0" err="1">
                          <a:solidFill>
                            <a:schemeClr val="bg1"/>
                          </a:solidFill>
                          <a:effectLst/>
                          <a:latin typeface="Arial" panose="020B0604020202020204" pitchFamily="34" charset="0"/>
                          <a:ea typeface="Arial" panose="020B0604020202020204" pitchFamily="34" charset="0"/>
                        </a:rPr>
                        <a:t>o</a:t>
                      </a:r>
                      <a:r>
                        <a:rPr lang="en-US" sz="800" dirty="0">
                          <a:solidFill>
                            <a:schemeClr val="bg1"/>
                          </a:solidFill>
                          <a:effectLst/>
                          <a:latin typeface="Arial" panose="020B0604020202020204" pitchFamily="34" charset="0"/>
                          <a:ea typeface="Arial" panose="020B0604020202020204" pitchFamily="34" charset="0"/>
                        </a:rPr>
                        <a:t> </a:t>
                      </a:r>
                      <a:r>
                        <a:rPr lang="en-US" sz="800" spc="12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pa</a:t>
                      </a:r>
                      <a:r>
                        <a:rPr lang="en-US" sz="800" spc="-10" dirty="0">
                          <a:solidFill>
                            <a:schemeClr val="bg1"/>
                          </a:solidFill>
                          <a:effectLst/>
                          <a:latin typeface="Arial" panose="020B0604020202020204" pitchFamily="34" charset="0"/>
                          <a:ea typeface="Arial" panose="020B0604020202020204" pitchFamily="34" charset="0"/>
                        </a:rPr>
                        <a:t>r</a:t>
                      </a:r>
                      <a:r>
                        <a:rPr lang="en-US" sz="800" spc="-20" dirty="0">
                          <a:solidFill>
                            <a:schemeClr val="bg1"/>
                          </a:solidFill>
                          <a:effectLst/>
                          <a:latin typeface="Arial" panose="020B0604020202020204" pitchFamily="34" charset="0"/>
                          <a:ea typeface="Arial" panose="020B0604020202020204" pitchFamily="34" charset="0"/>
                        </a:rPr>
                        <a:t>t</a:t>
                      </a:r>
                      <a:r>
                        <a:rPr lang="en-US" sz="800" dirty="0">
                          <a:solidFill>
                            <a:schemeClr val="bg1"/>
                          </a:solidFill>
                          <a:effectLst/>
                          <a:latin typeface="Arial" panose="020B0604020202020204" pitchFamily="34" charset="0"/>
                          <a:ea typeface="Arial" panose="020B0604020202020204" pitchFamily="34" charset="0"/>
                        </a:rPr>
                        <a:t>e </a:t>
                      </a:r>
                      <a:r>
                        <a:rPr lang="en-US" sz="800" spc="12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de</a:t>
                      </a:r>
                      <a:r>
                        <a:rPr lang="en-US" sz="800" dirty="0">
                          <a:solidFill>
                            <a:schemeClr val="bg1"/>
                          </a:solidFill>
                          <a:effectLst/>
                          <a:latin typeface="Arial" panose="020B0604020202020204" pitchFamily="34" charset="0"/>
                          <a:ea typeface="Arial" panose="020B0604020202020204" pitchFamily="34" charset="0"/>
                        </a:rPr>
                        <a:t>l </a:t>
                      </a:r>
                      <a:r>
                        <a:rPr lang="en-US" sz="800" spc="10" dirty="0" err="1">
                          <a:solidFill>
                            <a:schemeClr val="bg1"/>
                          </a:solidFill>
                          <a:effectLst/>
                          <a:latin typeface="Arial" panose="020B0604020202020204" pitchFamily="34" charset="0"/>
                          <a:ea typeface="Arial" panose="020B0604020202020204" pitchFamily="34" charset="0"/>
                        </a:rPr>
                        <a:t>pa</a:t>
                      </a:r>
                      <a:r>
                        <a:rPr lang="en-US" sz="800" spc="5"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m</a:t>
                      </a:r>
                      <a:r>
                        <a:rPr lang="en-US" sz="800" spc="-15"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n</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o</a:t>
                      </a:r>
                      <a:r>
                        <a:rPr lang="en-US" sz="800" dirty="0">
                          <a:solidFill>
                            <a:schemeClr val="bg1"/>
                          </a:solidFill>
                          <a:effectLst/>
                          <a:latin typeface="Arial" panose="020B0604020202020204" pitchFamily="34" charset="0"/>
                          <a:ea typeface="Arial" panose="020B0604020202020204" pitchFamily="34" charset="0"/>
                        </a:rPr>
                        <a:t> c</a:t>
                      </a:r>
                      <a:r>
                        <a:rPr lang="en-US" sz="800" spc="10" dirty="0">
                          <a:solidFill>
                            <a:schemeClr val="bg1"/>
                          </a:solidFill>
                          <a:effectLst/>
                          <a:latin typeface="Arial" panose="020B0604020202020204" pitchFamily="34" charset="0"/>
                          <a:ea typeface="Arial" panose="020B0604020202020204" pitchFamily="34" charset="0"/>
                        </a:rPr>
                        <a:t>u</a:t>
                      </a:r>
                      <a:r>
                        <a:rPr lang="en-US" sz="800" spc="-5" dirty="0">
                          <a:solidFill>
                            <a:schemeClr val="bg1"/>
                          </a:solidFill>
                          <a:effectLst/>
                          <a:latin typeface="Arial" panose="020B0604020202020204" pitchFamily="34" charset="0"/>
                          <a:ea typeface="Arial" panose="020B0604020202020204" pitchFamily="34" charset="0"/>
                        </a:rPr>
                        <a:t>l</a:t>
                      </a:r>
                      <a:r>
                        <a:rPr lang="en-US" sz="800" spc="5" dirty="0">
                          <a:solidFill>
                            <a:schemeClr val="bg1"/>
                          </a:solidFill>
                          <a:effectLst/>
                          <a:latin typeface="Arial" panose="020B0604020202020204" pitchFamily="34" charset="0"/>
                          <a:ea typeface="Arial" panose="020B0604020202020204" pitchFamily="34" charset="0"/>
                        </a:rPr>
                        <a:t>t</a:t>
                      </a:r>
                      <a:r>
                        <a:rPr lang="en-US" sz="800" spc="10" dirty="0">
                          <a:solidFill>
                            <a:schemeClr val="bg1"/>
                          </a:solidFill>
                          <a:effectLst/>
                          <a:latin typeface="Arial" panose="020B0604020202020204" pitchFamily="34" charset="0"/>
                          <a:ea typeface="Arial" panose="020B0604020202020204" pitchFamily="34" charset="0"/>
                        </a:rPr>
                        <a:t>u</a:t>
                      </a:r>
                      <a:r>
                        <a:rPr lang="en-US" sz="800" spc="-10" dirty="0">
                          <a:solidFill>
                            <a:schemeClr val="bg1"/>
                          </a:solidFill>
                          <a:effectLst/>
                          <a:latin typeface="Arial" panose="020B0604020202020204" pitchFamily="34" charset="0"/>
                          <a:ea typeface="Arial" panose="020B0604020202020204" pitchFamily="34" charset="0"/>
                        </a:rPr>
                        <a:t>r</a:t>
                      </a:r>
                      <a:r>
                        <a:rPr lang="en-US" sz="800" spc="10" dirty="0">
                          <a:solidFill>
                            <a:schemeClr val="bg1"/>
                          </a:solidFill>
                          <a:effectLst/>
                          <a:latin typeface="Arial" panose="020B0604020202020204" pitchFamily="34" charset="0"/>
                          <a:ea typeface="Arial" panose="020B0604020202020204" pitchFamily="34" charset="0"/>
                        </a:rPr>
                        <a:t>a</a:t>
                      </a:r>
                      <a:r>
                        <a:rPr lang="en-US" sz="800" spc="-30" dirty="0">
                          <a:solidFill>
                            <a:schemeClr val="bg1"/>
                          </a:solidFill>
                          <a:effectLst/>
                          <a:latin typeface="Arial" panose="020B0604020202020204" pitchFamily="34" charset="0"/>
                          <a:ea typeface="Arial" panose="020B0604020202020204" pitchFamily="34" charset="0"/>
                        </a:rPr>
                        <a:t>l</a:t>
                      </a:r>
                      <a:r>
                        <a:rPr lang="en-US" sz="800" dirty="0">
                          <a:solidFill>
                            <a:schemeClr val="bg1"/>
                          </a:solidFill>
                          <a:effectLst/>
                          <a:latin typeface="Arial" panose="020B0604020202020204" pitchFamily="34" charset="0"/>
                          <a:ea typeface="Arial" panose="020B0604020202020204" pitchFamily="34" charset="0"/>
                        </a:rPr>
                        <a:t>,         </a:t>
                      </a:r>
                      <a:r>
                        <a:rPr lang="en-US" sz="800" spc="75" dirty="0">
                          <a:solidFill>
                            <a:schemeClr val="bg1"/>
                          </a:solidFill>
                          <a:effectLst/>
                          <a:latin typeface="Arial" panose="020B0604020202020204" pitchFamily="34" charset="0"/>
                          <a:ea typeface="Arial" panose="020B0604020202020204" pitchFamily="34" charset="0"/>
                        </a:rPr>
                        <a:t> </a:t>
                      </a:r>
                      <a:r>
                        <a:rPr lang="en-US" sz="800" dirty="0" err="1">
                          <a:solidFill>
                            <a:schemeClr val="bg1"/>
                          </a:solidFill>
                          <a:effectLst/>
                          <a:latin typeface="Arial" panose="020B0604020202020204" pitchFamily="34" charset="0"/>
                          <a:ea typeface="Arial" panose="020B0604020202020204" pitchFamily="34" charset="0"/>
                        </a:rPr>
                        <a:t>su</a:t>
                      </a:r>
                      <a:r>
                        <a:rPr lang="en-US" sz="800"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d</a:t>
                      </a:r>
                      <a:r>
                        <a:rPr lang="en-US" sz="800" spc="-15" dirty="0" err="1">
                          <a:solidFill>
                            <a:schemeClr val="bg1"/>
                          </a:solidFill>
                          <a:effectLst/>
                          <a:latin typeface="Arial" panose="020B0604020202020204" pitchFamily="34" charset="0"/>
                          <a:ea typeface="Arial" panose="020B0604020202020204" pitchFamily="34" charset="0"/>
                        </a:rPr>
                        <a:t>e</a:t>
                      </a:r>
                      <a:r>
                        <a:rPr lang="en-US" sz="800" spc="5" dirty="0" err="1">
                          <a:solidFill>
                            <a:schemeClr val="bg1"/>
                          </a:solidFill>
                          <a:effectLst/>
                          <a:latin typeface="Arial" panose="020B0604020202020204" pitchFamily="34" charset="0"/>
                          <a:ea typeface="Arial" panose="020B0604020202020204" pitchFamily="34" charset="0"/>
                        </a:rPr>
                        <a:t>f</a:t>
                      </a:r>
                      <a:r>
                        <a:rPr lang="en-US" sz="800" spc="10" dirty="0" err="1">
                          <a:solidFill>
                            <a:schemeClr val="bg1"/>
                          </a:solidFill>
                          <a:effectLst/>
                          <a:latin typeface="Arial" panose="020B0604020202020204" pitchFamily="34" charset="0"/>
                          <a:ea typeface="Arial" panose="020B0604020202020204" pitchFamily="34" charset="0"/>
                        </a:rPr>
                        <a:t>en</a:t>
                      </a:r>
                      <a:r>
                        <a:rPr lang="en-US" sz="800" spc="-25" dirty="0" err="1">
                          <a:solidFill>
                            <a:schemeClr val="bg1"/>
                          </a:solidFill>
                          <a:effectLst/>
                          <a:latin typeface="Arial" panose="020B0604020202020204" pitchFamily="34" charset="0"/>
                          <a:ea typeface="Arial" panose="020B0604020202020204" pitchFamily="34" charset="0"/>
                        </a:rPr>
                        <a:t>s</a:t>
                      </a:r>
                      <a:r>
                        <a:rPr lang="en-US" sz="800" dirty="0" err="1">
                          <a:solidFill>
                            <a:schemeClr val="bg1"/>
                          </a:solidFill>
                          <a:effectLst/>
                          <a:latin typeface="Arial" panose="020B0604020202020204" pitchFamily="34" charset="0"/>
                          <a:ea typeface="Arial" panose="020B0604020202020204" pitchFamily="34" charset="0"/>
                        </a:rPr>
                        <a:t>a</a:t>
                      </a:r>
                      <a:r>
                        <a:rPr lang="en-US" sz="800" dirty="0">
                          <a:solidFill>
                            <a:schemeClr val="bg1"/>
                          </a:solidFill>
                          <a:effectLst/>
                          <a:latin typeface="Arial" panose="020B0604020202020204" pitchFamily="34" charset="0"/>
                          <a:ea typeface="Arial" panose="020B0604020202020204" pitchFamily="34" charset="0"/>
                        </a:rPr>
                        <a:t>           </a:t>
                      </a:r>
                      <a:r>
                        <a:rPr lang="en-US" sz="800" spc="25"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y </a:t>
                      </a:r>
                      <a:r>
                        <a:rPr lang="en-US" sz="800" spc="10"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spc="10" dirty="0" err="1">
                          <a:solidFill>
                            <a:schemeClr val="bg1"/>
                          </a:solidFill>
                          <a:effectLst/>
                          <a:latin typeface="Arial" panose="020B0604020202020204" pitchFamily="34" charset="0"/>
                          <a:ea typeface="Arial" panose="020B0604020202020204" pitchFamily="34" charset="0"/>
                        </a:rPr>
                        <a:t>e</a:t>
                      </a:r>
                      <a:r>
                        <a:rPr lang="en-US" sz="800" spc="-10" dirty="0" err="1">
                          <a:solidFill>
                            <a:schemeClr val="bg1"/>
                          </a:solidFill>
                          <a:effectLst/>
                          <a:latin typeface="Arial" panose="020B0604020202020204" pitchFamily="34" charset="0"/>
                          <a:ea typeface="Arial" panose="020B0604020202020204" pitchFamily="34" charset="0"/>
                        </a:rPr>
                        <a:t>r</a:t>
                      </a:r>
                      <a:r>
                        <a:rPr lang="en-US" sz="800" spc="-25" dirty="0" err="1">
                          <a:solidFill>
                            <a:schemeClr val="bg1"/>
                          </a:solidFill>
                          <a:effectLst/>
                          <a:latin typeface="Arial" panose="020B0604020202020204" pitchFamily="34" charset="0"/>
                          <a:ea typeface="Arial" panose="020B0604020202020204" pitchFamily="34" charset="0"/>
                        </a:rPr>
                        <a:t>v</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rPr>
                        <a:t>ó</a:t>
                      </a:r>
                      <a:r>
                        <a:rPr lang="en-US" sz="800" spc="10" dirty="0" err="1">
                          <a:solidFill>
                            <a:schemeClr val="bg1"/>
                          </a:solidFill>
                          <a:effectLst/>
                          <a:latin typeface="Arial" panose="020B0604020202020204" pitchFamily="34" charset="0"/>
                          <a:ea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rPr>
                        <a:t>. </a:t>
                      </a:r>
                      <a:r>
                        <a:rPr lang="en-US" sz="800" b="1" spc="5" dirty="0" err="1">
                          <a:solidFill>
                            <a:schemeClr val="bg1"/>
                          </a:solidFill>
                          <a:effectLst/>
                          <a:latin typeface="Arial" panose="020B0604020202020204" pitchFamily="34" charset="0"/>
                          <a:ea typeface="Arial" panose="020B0604020202020204" pitchFamily="34" charset="0"/>
                        </a:rPr>
                        <a:t>E</a:t>
                      </a:r>
                      <a:r>
                        <a:rPr lang="en-US" sz="800" b="1" spc="10" dirty="0" err="1">
                          <a:solidFill>
                            <a:schemeClr val="bg1"/>
                          </a:solidFill>
                          <a:effectLst/>
                          <a:latin typeface="Arial" panose="020B0604020202020204" pitchFamily="34" charset="0"/>
                          <a:ea typeface="Arial" panose="020B0604020202020204" pitchFamily="34" charset="0"/>
                        </a:rPr>
                        <a:t>x</a:t>
                      </a:r>
                      <a:r>
                        <a:rPr lang="en-US" sz="800" b="1" spc="-10" dirty="0" err="1">
                          <a:solidFill>
                            <a:schemeClr val="bg1"/>
                          </a:solidFill>
                          <a:effectLst/>
                          <a:latin typeface="Arial" panose="020B0604020202020204" pitchFamily="34" charset="0"/>
                          <a:ea typeface="Arial" panose="020B0604020202020204" pitchFamily="34" charset="0"/>
                        </a:rPr>
                        <a:t>t</a:t>
                      </a:r>
                      <a:r>
                        <a:rPr lang="en-US" sz="800" b="1" spc="10" dirty="0" err="1">
                          <a:solidFill>
                            <a:schemeClr val="bg1"/>
                          </a:solidFill>
                          <a:effectLst/>
                          <a:latin typeface="Arial" panose="020B0604020202020204" pitchFamily="34" charset="0"/>
                          <a:ea typeface="Arial" panose="020B0604020202020204" pitchFamily="34" charset="0"/>
                        </a:rPr>
                        <a:t>e</a:t>
                      </a:r>
                      <a:r>
                        <a:rPr lang="en-US" sz="800" b="1" dirty="0" err="1">
                          <a:solidFill>
                            <a:schemeClr val="bg1"/>
                          </a:solidFill>
                          <a:effectLst/>
                          <a:latin typeface="Arial" panose="020B0604020202020204" pitchFamily="34" charset="0"/>
                          <a:ea typeface="Arial" panose="020B0604020202020204" pitchFamily="34" charset="0"/>
                        </a:rPr>
                        <a:t>n</a:t>
                      </a:r>
                      <a:r>
                        <a:rPr lang="en-US" sz="800" b="1" spc="-5" dirty="0" err="1">
                          <a:solidFill>
                            <a:schemeClr val="bg1"/>
                          </a:solidFill>
                          <a:effectLst/>
                          <a:latin typeface="Arial" panose="020B0604020202020204" pitchFamily="34" charset="0"/>
                          <a:ea typeface="Arial" panose="020B0604020202020204" pitchFamily="34" charset="0"/>
                        </a:rPr>
                        <a:t>d</a:t>
                      </a:r>
                      <a:r>
                        <a:rPr lang="en-US" sz="800" b="1" spc="-20" dirty="0" err="1">
                          <a:solidFill>
                            <a:schemeClr val="bg1"/>
                          </a:solidFill>
                          <a:effectLst/>
                          <a:latin typeface="Arial" panose="020B0604020202020204" pitchFamily="34" charset="0"/>
                          <a:ea typeface="Arial" panose="020B0604020202020204" pitchFamily="34" charset="0"/>
                        </a:rPr>
                        <a:t>i</a:t>
                      </a:r>
                      <a:r>
                        <a:rPr lang="en-US" sz="800" b="1" dirty="0" err="1">
                          <a:solidFill>
                            <a:schemeClr val="bg1"/>
                          </a:solidFill>
                          <a:effectLst/>
                          <a:latin typeface="Arial" panose="020B0604020202020204" pitchFamily="34" charset="0"/>
                          <a:ea typeface="Arial" panose="020B0604020202020204" pitchFamily="34" charset="0"/>
                        </a:rPr>
                        <a:t>d</a:t>
                      </a:r>
                      <a:r>
                        <a:rPr lang="en-US" sz="800" b="1" spc="5" dirty="0" err="1">
                          <a:solidFill>
                            <a:schemeClr val="bg1"/>
                          </a:solidFill>
                          <a:effectLst/>
                          <a:latin typeface="Arial" panose="020B0604020202020204" pitchFamily="34" charset="0"/>
                          <a:ea typeface="Arial" panose="020B0604020202020204" pitchFamily="34" charset="0"/>
                        </a:rPr>
                        <a:t>a</a:t>
                      </a:r>
                      <a:r>
                        <a:rPr lang="en-US" sz="800" b="1" dirty="0" err="1">
                          <a:solidFill>
                            <a:schemeClr val="bg1"/>
                          </a:solidFill>
                          <a:effectLst/>
                          <a:latin typeface="Arial" panose="020B0604020202020204" pitchFamily="34" charset="0"/>
                          <a:ea typeface="Arial" panose="020B0604020202020204" pitchFamily="34" charset="0"/>
                        </a:rPr>
                        <a:t>s</a:t>
                      </a:r>
                      <a:endParaRPr lang="es-MX" sz="800" dirty="0">
                        <a:solidFill>
                          <a:schemeClr val="bg1"/>
                        </a:solidFill>
                        <a:effectLst/>
                        <a:latin typeface="Times New Roman" panose="02020603050405020304" pitchFamily="18" charset="0"/>
                        <a:ea typeface="Times New Roman" panose="02020603050405020304" pitchFamily="18" charset="0"/>
                      </a:endParaRPr>
                    </a:p>
                    <a:p>
                      <a:pPr marL="66675">
                        <a:lnSpc>
                          <a:spcPts val="1200"/>
                        </a:lnSpc>
                        <a:spcAft>
                          <a:spcPts val="0"/>
                        </a:spcAft>
                      </a:pPr>
                      <a:r>
                        <a:rPr lang="en-US" sz="800" b="1" spc="10" dirty="0">
                          <a:solidFill>
                            <a:schemeClr val="bg1"/>
                          </a:solidFill>
                          <a:effectLst/>
                          <a:latin typeface="Arial" panose="020B0604020202020204" pitchFamily="34" charset="0"/>
                          <a:ea typeface="Arial" panose="020B0604020202020204" pitchFamily="34" charset="0"/>
                        </a:rPr>
                        <a:t>4</a:t>
                      </a:r>
                      <a:r>
                        <a:rPr lang="en-US" sz="800" b="1" dirty="0">
                          <a:solidFill>
                            <a:schemeClr val="bg1"/>
                          </a:solidFill>
                          <a:effectLst/>
                          <a:latin typeface="Arial" panose="020B0604020202020204" pitchFamily="34" charset="0"/>
                          <a:ea typeface="Arial" panose="020B0604020202020204" pitchFamily="34" charset="0"/>
                        </a:rPr>
                        <a:t>.      </a:t>
                      </a:r>
                      <a:r>
                        <a:rPr lang="en-US" sz="800" b="1" spc="250" dirty="0">
                          <a:solidFill>
                            <a:schemeClr val="bg1"/>
                          </a:solidFill>
                          <a:effectLst/>
                          <a:latin typeface="Arial" panose="020B0604020202020204" pitchFamily="34" charset="0"/>
                          <a:ea typeface="Arial" panose="020B0604020202020204" pitchFamily="34" charset="0"/>
                        </a:rPr>
                        <a:t> </a:t>
                      </a:r>
                      <a:r>
                        <a:rPr lang="en-US" sz="800" spc="-5"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m</a:t>
                      </a:r>
                      <a:r>
                        <a:rPr lang="en-US" sz="800" spc="-15"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a</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t</a:t>
                      </a:r>
                      <a:r>
                        <a:rPr lang="en-US" sz="800" dirty="0" err="1">
                          <a:solidFill>
                            <a:schemeClr val="bg1"/>
                          </a:solidFill>
                          <a:effectLst/>
                          <a:latin typeface="Arial" panose="020B0604020202020204" pitchFamily="34" charset="0"/>
                          <a:ea typeface="Arial" panose="020B0604020202020204" pitchFamily="34" charset="0"/>
                        </a:rPr>
                        <a:t>e</a:t>
                      </a:r>
                      <a:endParaRPr lang="es-MX" sz="800" dirty="0">
                        <a:solidFill>
                          <a:schemeClr val="bg1"/>
                        </a:solidFill>
                        <a:effectLst/>
                        <a:latin typeface="Times New Roman" panose="02020603050405020304" pitchFamily="18" charset="0"/>
                        <a:ea typeface="Times New Roman" panose="02020603050405020304" pitchFamily="18" charset="0"/>
                      </a:endParaRPr>
                    </a:p>
                    <a:p>
                      <a:pPr marL="66675" marR="38735">
                        <a:spcBef>
                          <a:spcPts val="30"/>
                        </a:spcBef>
                        <a:spcAft>
                          <a:spcPts val="0"/>
                        </a:spcAft>
                      </a:pP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x</a:t>
                      </a:r>
                      <a:r>
                        <a:rPr lang="en-US" sz="800" spc="10"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o</a:t>
                      </a:r>
                      <a:r>
                        <a:rPr lang="en-US" sz="800" spc="-15" dirty="0" err="1">
                          <a:solidFill>
                            <a:schemeClr val="bg1"/>
                          </a:solidFill>
                          <a:effectLst/>
                          <a:latin typeface="Arial" panose="020B0604020202020204" pitchFamily="34" charset="0"/>
                          <a:ea typeface="Arial" panose="020B0604020202020204" pitchFamily="34" charset="0"/>
                        </a:rPr>
                        <a:t>n</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a</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t</a:t>
                      </a:r>
                      <a:r>
                        <a:rPr lang="en-US" sz="800" spc="-20" dirty="0" err="1">
                          <a:solidFill>
                            <a:schemeClr val="bg1"/>
                          </a:solidFill>
                          <a:effectLst/>
                          <a:latin typeface="Arial" panose="020B0604020202020204" pitchFamily="34" charset="0"/>
                          <a:ea typeface="Arial" panose="020B0604020202020204" pitchFamily="34" charset="0"/>
                        </a:rPr>
                        <a:t>í</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t</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29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pa</a:t>
                      </a:r>
                      <a:r>
                        <a:rPr lang="en-US" sz="800" spc="-10" dirty="0">
                          <a:solidFill>
                            <a:schemeClr val="bg1"/>
                          </a:solidFill>
                          <a:effectLst/>
                          <a:latin typeface="Arial" panose="020B0604020202020204" pitchFamily="34" charset="0"/>
                          <a:ea typeface="Arial" panose="020B0604020202020204" pitchFamily="34" charset="0"/>
                        </a:rPr>
                        <a:t>r</a:t>
                      </a:r>
                      <a:r>
                        <a:rPr lang="en-US" sz="800" dirty="0">
                          <a:solidFill>
                            <a:schemeClr val="bg1"/>
                          </a:solidFill>
                          <a:effectLst/>
                          <a:latin typeface="Arial" panose="020B0604020202020204" pitchFamily="34" charset="0"/>
                          <a:ea typeface="Arial" panose="020B0604020202020204" pitchFamily="34" charset="0"/>
                        </a:rPr>
                        <a:t>a </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on</a:t>
                      </a:r>
                      <a:r>
                        <a:rPr lang="en-US" sz="800" spc="-25"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u</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r</a:t>
                      </a:r>
                      <a:r>
                        <a:rPr lang="en-US" sz="800" dirty="0">
                          <a:solidFill>
                            <a:schemeClr val="bg1"/>
                          </a:solidFill>
                          <a:effectLst/>
                          <a:latin typeface="Arial" panose="020B0604020202020204" pitchFamily="34" charset="0"/>
                          <a:ea typeface="Arial" panose="020B0604020202020204" pitchFamily="34" charset="0"/>
                        </a:rPr>
                        <a:t>    </a:t>
                      </a:r>
                      <a:r>
                        <a:rPr lang="en-US" sz="800" spc="245" dirty="0">
                          <a:solidFill>
                            <a:schemeClr val="bg1"/>
                          </a:solidFill>
                          <a:effectLst/>
                          <a:latin typeface="Arial" panose="020B0604020202020204" pitchFamily="34" charset="0"/>
                          <a:ea typeface="Arial" panose="020B0604020202020204" pitchFamily="34" charset="0"/>
                        </a:rPr>
                        <a:t> </a:t>
                      </a:r>
                      <a:r>
                        <a:rPr lang="en-US" sz="800" dirty="0" err="1">
                          <a:solidFill>
                            <a:schemeClr val="bg1"/>
                          </a:solidFill>
                          <a:effectLst/>
                          <a:latin typeface="Arial" panose="020B0604020202020204" pitchFamily="34" charset="0"/>
                          <a:ea typeface="Arial" panose="020B0604020202020204" pitchFamily="34" charset="0"/>
                        </a:rPr>
                        <a:t>su</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a:lnSpc>
                          <a:spcPts val="1200"/>
                        </a:lnSpc>
                        <a:spcAft>
                          <a:spcPts val="0"/>
                        </a:spcAft>
                      </a:pPr>
                      <a:r>
                        <a:rPr lang="en-US" sz="800" b="1" spc="10" dirty="0">
                          <a:solidFill>
                            <a:schemeClr val="bg1"/>
                          </a:solidFill>
                          <a:effectLst/>
                          <a:latin typeface="Arial" panose="020B0604020202020204" pitchFamily="34" charset="0"/>
                          <a:ea typeface="Arial" panose="020B0604020202020204" pitchFamily="34" charset="0"/>
                        </a:rPr>
                        <a:t>2</a:t>
                      </a:r>
                      <a:r>
                        <a:rPr lang="en-US" sz="800" b="1" dirty="0">
                          <a:solidFill>
                            <a:schemeClr val="bg1"/>
                          </a:solidFill>
                          <a:effectLst/>
                          <a:latin typeface="Arial" panose="020B0604020202020204" pitchFamily="34" charset="0"/>
                          <a:ea typeface="Arial" panose="020B0604020202020204" pitchFamily="34" charset="0"/>
                        </a:rPr>
                        <a:t>.</a:t>
                      </a:r>
                      <a:r>
                        <a:rPr lang="en-US" sz="800" b="1" spc="230" dirty="0">
                          <a:solidFill>
                            <a:schemeClr val="bg1"/>
                          </a:solidFill>
                          <a:effectLst/>
                          <a:latin typeface="Arial" panose="020B0604020202020204" pitchFamily="34" charset="0"/>
                          <a:ea typeface="Arial" panose="020B0604020202020204" pitchFamily="34" charset="0"/>
                        </a:rPr>
                        <a:t> </a:t>
                      </a:r>
                      <a:r>
                        <a:rPr lang="en-US" sz="800" spc="5"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spc="200"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s</a:t>
                      </a:r>
                      <a:r>
                        <a:rPr lang="en-US" sz="800" spc="-15" dirty="0">
                          <a:solidFill>
                            <a:schemeClr val="bg1"/>
                          </a:solidFill>
                          <a:effectLst/>
                          <a:latin typeface="Arial" panose="020B0604020202020204" pitchFamily="34" charset="0"/>
                          <a:ea typeface="Arial" panose="020B0604020202020204" pitchFamily="34" charset="0"/>
                        </a:rPr>
                        <a:t>e</a:t>
                      </a:r>
                      <a:r>
                        <a:rPr lang="en-US" sz="800" spc="10" dirty="0">
                          <a:solidFill>
                            <a:schemeClr val="bg1"/>
                          </a:solidFill>
                          <a:effectLst/>
                          <a:latin typeface="Arial" panose="020B0604020202020204" pitchFamily="34" charset="0"/>
                          <a:ea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rPr>
                        <a:t>s</a:t>
                      </a:r>
                      <a:r>
                        <a:rPr lang="en-US" sz="800" spc="-5" dirty="0">
                          <a:solidFill>
                            <a:schemeClr val="bg1"/>
                          </a:solidFill>
                          <a:effectLst/>
                          <a:latin typeface="Arial" panose="020B0604020202020204" pitchFamily="34" charset="0"/>
                          <a:ea typeface="Arial" panose="020B0604020202020204" pitchFamily="34" charset="0"/>
                        </a:rPr>
                        <a:t>i</a:t>
                      </a:r>
                      <a:r>
                        <a:rPr lang="en-US" sz="800" spc="10" dirty="0">
                          <a:solidFill>
                            <a:schemeClr val="bg1"/>
                          </a:solidFill>
                          <a:effectLst/>
                          <a:latin typeface="Arial" panose="020B0604020202020204" pitchFamily="34" charset="0"/>
                          <a:ea typeface="Arial" panose="020B0604020202020204" pitchFamily="34" charset="0"/>
                        </a:rPr>
                        <a:t>b</a:t>
                      </a:r>
                      <a:r>
                        <a:rPr lang="en-US" sz="800" spc="-5" dirty="0">
                          <a:solidFill>
                            <a:schemeClr val="bg1"/>
                          </a:solidFill>
                          <a:effectLst/>
                          <a:latin typeface="Arial" panose="020B0604020202020204" pitchFamily="34" charset="0"/>
                          <a:ea typeface="Arial" panose="020B0604020202020204" pitchFamily="34" charset="0"/>
                        </a:rPr>
                        <a:t>l</a:t>
                      </a:r>
                      <a:r>
                        <a:rPr lang="en-US" sz="800" dirty="0">
                          <a:solidFill>
                            <a:schemeClr val="bg1"/>
                          </a:solidFill>
                          <a:effectLst/>
                          <a:latin typeface="Arial" panose="020B0604020202020204" pitchFamily="34" charset="0"/>
                          <a:ea typeface="Arial" panose="020B0604020202020204" pitchFamily="34" charset="0"/>
                        </a:rPr>
                        <a:t>e</a:t>
                      </a:r>
                      <a:r>
                        <a:rPr lang="en-US" sz="800" spc="21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a</a:t>
                      </a:r>
                      <a:r>
                        <a:rPr lang="en-US" sz="800" dirty="0">
                          <a:solidFill>
                            <a:schemeClr val="bg1"/>
                          </a:solidFill>
                          <a:effectLst/>
                          <a:latin typeface="Arial" panose="020B0604020202020204" pitchFamily="34" charset="0"/>
                          <a:ea typeface="Arial" panose="020B0604020202020204" pitchFamily="34" charset="0"/>
                        </a:rPr>
                        <a:t>l</a:t>
                      </a:r>
                      <a:endParaRPr lang="es-MX" sz="800" dirty="0">
                        <a:solidFill>
                          <a:schemeClr val="bg1"/>
                        </a:solidFill>
                        <a:effectLst/>
                        <a:latin typeface="Times New Roman" panose="02020603050405020304" pitchFamily="18" charset="0"/>
                        <a:ea typeface="Times New Roman" panose="02020603050405020304" pitchFamily="18" charset="0"/>
                      </a:endParaRPr>
                    </a:p>
                    <a:p>
                      <a:pPr marL="63500" marR="40005" algn="just">
                        <a:spcBef>
                          <a:spcPts val="30"/>
                        </a:spcBef>
                        <a:spcAft>
                          <a:spcPts val="0"/>
                        </a:spcAft>
                      </a:pPr>
                      <a:r>
                        <a:rPr lang="en-US" sz="800" spc="10" dirty="0">
                          <a:solidFill>
                            <a:schemeClr val="bg1"/>
                          </a:solidFill>
                          <a:effectLst/>
                          <a:latin typeface="Arial" panose="020B0604020202020204" pitchFamily="34" charset="0"/>
                          <a:ea typeface="Arial" panose="020B0604020202020204" pitchFamily="34" charset="0"/>
                        </a:rPr>
                        <a:t>a</a:t>
                      </a:r>
                      <a:r>
                        <a:rPr lang="en-US" sz="800" spc="-10" dirty="0">
                          <a:solidFill>
                            <a:schemeClr val="bg1"/>
                          </a:solidFill>
                          <a:effectLst/>
                          <a:latin typeface="Arial" panose="020B0604020202020204" pitchFamily="34" charset="0"/>
                          <a:ea typeface="Arial" panose="020B0604020202020204" pitchFamily="34" charset="0"/>
                        </a:rPr>
                        <a:t>r</a:t>
                      </a:r>
                      <a:r>
                        <a:rPr lang="en-US" sz="800" spc="5" dirty="0">
                          <a:solidFill>
                            <a:schemeClr val="bg1"/>
                          </a:solidFill>
                          <a:effectLst/>
                          <a:latin typeface="Arial" panose="020B0604020202020204" pitchFamily="34" charset="0"/>
                          <a:ea typeface="Arial" panose="020B0604020202020204" pitchFamily="34" charset="0"/>
                        </a:rPr>
                        <a:t>t</a:t>
                      </a:r>
                      <a:r>
                        <a:rPr lang="en-US" sz="800" dirty="0">
                          <a:solidFill>
                            <a:schemeClr val="bg1"/>
                          </a:solidFill>
                          <a:effectLst/>
                          <a:latin typeface="Arial" panose="020B0604020202020204" pitchFamily="34" charset="0"/>
                          <a:ea typeface="Arial" panose="020B0604020202020204" pitchFamily="34" charset="0"/>
                        </a:rPr>
                        <a:t>e  </a:t>
                      </a:r>
                      <a:r>
                        <a:rPr lang="en-US" sz="800" spc="30"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y   </a:t>
                      </a:r>
                      <a:r>
                        <a:rPr lang="en-US" sz="800" spc="10" dirty="0" err="1">
                          <a:solidFill>
                            <a:schemeClr val="bg1"/>
                          </a:solidFill>
                          <a:effectLst/>
                          <a:latin typeface="Arial" panose="020B0604020202020204" pitchFamily="34" charset="0"/>
                          <a:ea typeface="Arial" panose="020B0604020202020204" pitchFamily="34" charset="0"/>
                        </a:rPr>
                        <a:t>pa</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t</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rPr>
                        <a:t>p</a:t>
                      </a:r>
                      <a:r>
                        <a:rPr lang="en-US" sz="800" dirty="0" err="1">
                          <a:solidFill>
                            <a:schemeClr val="bg1"/>
                          </a:solidFill>
                          <a:effectLst/>
                          <a:latin typeface="Arial" panose="020B0604020202020204" pitchFamily="34" charset="0"/>
                          <a:ea typeface="Arial" panose="020B0604020202020204" pitchFamily="34" charset="0"/>
                        </a:rPr>
                        <a:t>a</a:t>
                      </a:r>
                      <a:r>
                        <a:rPr lang="en-US" sz="800"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n</a:t>
                      </a:r>
                      <a:r>
                        <a:rPr lang="en-US" sz="800" spc="25" dirty="0">
                          <a:solidFill>
                            <a:schemeClr val="bg1"/>
                          </a:solidFill>
                          <a:effectLst/>
                          <a:latin typeface="Arial" panose="020B0604020202020204" pitchFamily="34" charset="0"/>
                          <a:ea typeface="Arial" panose="020B0604020202020204" pitchFamily="34" charset="0"/>
                        </a:rPr>
                        <a:t> </a:t>
                      </a:r>
                      <a:r>
                        <a:rPr lang="en-US" sz="800" spc="-5" dirty="0">
                          <a:solidFill>
                            <a:schemeClr val="bg1"/>
                          </a:solidFill>
                          <a:effectLst/>
                          <a:latin typeface="Arial" panose="020B0604020202020204" pitchFamily="34" charset="0"/>
                          <a:ea typeface="Arial" panose="020B0604020202020204" pitchFamily="34" charset="0"/>
                        </a:rPr>
                        <a:t>l</a:t>
                      </a:r>
                      <a:r>
                        <a:rPr lang="en-US" sz="800" dirty="0">
                          <a:solidFill>
                            <a:schemeClr val="bg1"/>
                          </a:solidFill>
                          <a:effectLst/>
                          <a:latin typeface="Arial" panose="020B0604020202020204" pitchFamily="34" charset="0"/>
                          <a:ea typeface="Arial" panose="020B0604020202020204" pitchFamily="34" charset="0"/>
                        </a:rPr>
                        <a:t>a </a:t>
                      </a:r>
                      <a:r>
                        <a:rPr lang="en-US" sz="800" spc="20" dirty="0" err="1">
                          <a:solidFill>
                            <a:schemeClr val="bg1"/>
                          </a:solidFill>
                          <a:effectLst/>
                          <a:latin typeface="Arial" panose="020B0604020202020204" pitchFamily="34" charset="0"/>
                          <a:ea typeface="Arial" panose="020B0604020202020204" pitchFamily="34" charset="0"/>
                        </a:rPr>
                        <a:t>a</a:t>
                      </a:r>
                      <a:r>
                        <a:rPr lang="en-US" sz="800" spc="10"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5"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rPr>
                        <a:t>ó</a:t>
                      </a:r>
                      <a:r>
                        <a:rPr lang="en-US" sz="800" dirty="0" err="1">
                          <a:solidFill>
                            <a:schemeClr val="bg1"/>
                          </a:solidFill>
                          <a:effectLst/>
                          <a:latin typeface="Arial" panose="020B0604020202020204" pitchFamily="34" charset="0"/>
                          <a:ea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rPr>
                        <a:t> e  </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n</a:t>
                      </a:r>
                      <a:r>
                        <a:rPr lang="en-US" sz="800" spc="-20"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e</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e</a:t>
                      </a:r>
                      <a:r>
                        <a:rPr lang="en-US" sz="800" spc="-20"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rPr>
                        <a:t>ó</a:t>
                      </a:r>
                      <a:r>
                        <a:rPr lang="en-US" sz="800" dirty="0" err="1">
                          <a:solidFill>
                            <a:schemeClr val="bg1"/>
                          </a:solidFill>
                          <a:effectLst/>
                          <a:latin typeface="Arial" panose="020B0604020202020204" pitchFamily="34" charset="0"/>
                          <a:ea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d</a:t>
                      </a:r>
                      <a:r>
                        <a:rPr lang="en-US" sz="800" dirty="0">
                          <a:solidFill>
                            <a:schemeClr val="bg1"/>
                          </a:solidFill>
                          <a:effectLst/>
                          <a:latin typeface="Arial" panose="020B0604020202020204" pitchFamily="34" charset="0"/>
                          <a:ea typeface="Arial" panose="020B0604020202020204" pitchFamily="34" charset="0"/>
                        </a:rPr>
                        <a:t>e </a:t>
                      </a:r>
                      <a:r>
                        <a:rPr lang="en-US" sz="800" spc="-25" dirty="0" err="1">
                          <a:solidFill>
                            <a:schemeClr val="bg1"/>
                          </a:solidFill>
                          <a:effectLst/>
                          <a:latin typeface="Arial" panose="020B0604020202020204" pitchFamily="34" charset="0"/>
                          <a:ea typeface="Arial" panose="020B0604020202020204" pitchFamily="34" charset="0"/>
                        </a:rPr>
                        <a:t>s</a:t>
                      </a:r>
                      <a:r>
                        <a:rPr lang="en-US" sz="800" spc="10" dirty="0" err="1">
                          <a:solidFill>
                            <a:schemeClr val="bg1"/>
                          </a:solidFill>
                          <a:effectLst/>
                          <a:latin typeface="Arial" panose="020B0604020202020204" pitchFamily="34" charset="0"/>
                          <a:ea typeface="Arial" panose="020B0604020202020204" pitchFamily="34" charset="0"/>
                        </a:rPr>
                        <a:t>u</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x</a:t>
                      </a:r>
                      <a:r>
                        <a:rPr lang="en-US" sz="800" spc="10"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o</a:t>
                      </a:r>
                      <a:r>
                        <a:rPr lang="en-US" sz="800" spc="-15" dirty="0" err="1">
                          <a:solidFill>
                            <a:schemeClr val="bg1"/>
                          </a:solidFill>
                          <a:effectLst/>
                          <a:latin typeface="Arial" panose="020B0604020202020204" pitchFamily="34" charset="0"/>
                          <a:ea typeface="Arial" panose="020B0604020202020204" pitchFamily="34" charset="0"/>
                        </a:rPr>
                        <a:t>n</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15"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d</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t</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n</a:t>
                      </a:r>
                      <a:r>
                        <a:rPr lang="en-US" sz="800" spc="-20"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s</a:t>
                      </a:r>
                      <a:r>
                        <a:rPr lang="en-US" sz="800" spc="-15"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g</a:t>
                      </a:r>
                      <a:r>
                        <a:rPr lang="en-US" sz="800" spc="-15" dirty="0" err="1">
                          <a:solidFill>
                            <a:schemeClr val="bg1"/>
                          </a:solidFill>
                          <a:effectLst/>
                          <a:latin typeface="Arial" panose="020B0604020202020204" pitchFamily="34" charset="0"/>
                          <a:ea typeface="Arial" panose="020B0604020202020204" pitchFamily="34" charset="0"/>
                        </a:rPr>
                        <a:t>é</a:t>
                      </a:r>
                      <a:r>
                        <a:rPr lang="en-US" sz="800" spc="10" dirty="0" err="1">
                          <a:solidFill>
                            <a:schemeClr val="bg1"/>
                          </a:solidFill>
                          <a:effectLst/>
                          <a:latin typeface="Arial" panose="020B0604020202020204" pitchFamily="34" charset="0"/>
                          <a:ea typeface="Arial" panose="020B0604020202020204" pitchFamily="34" charset="0"/>
                        </a:rPr>
                        <a:t>ne</a:t>
                      </a:r>
                      <a:r>
                        <a:rPr lang="en-US" sz="800" spc="-10" dirty="0" err="1">
                          <a:solidFill>
                            <a:schemeClr val="bg1"/>
                          </a:solidFill>
                          <a:effectLst/>
                          <a:latin typeface="Arial" panose="020B0604020202020204" pitchFamily="34" charset="0"/>
                          <a:ea typeface="Arial" panose="020B0604020202020204" pitchFamily="34" charset="0"/>
                        </a:rPr>
                        <a:t>r</a:t>
                      </a:r>
                      <a:r>
                        <a:rPr lang="en-US" sz="800" spc="-15"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a:t>
                      </a:r>
                      <a:endParaRPr lang="es-MX" sz="800" dirty="0">
                        <a:solidFill>
                          <a:schemeClr val="bg1"/>
                        </a:solidFill>
                        <a:effectLst/>
                        <a:latin typeface="Times New Roman" panose="02020603050405020304" pitchFamily="18" charset="0"/>
                        <a:ea typeface="Times New Roman" panose="02020603050405020304" pitchFamily="18" charset="0"/>
                      </a:endParaRPr>
                    </a:p>
                    <a:p>
                      <a:pPr marL="63500">
                        <a:lnSpc>
                          <a:spcPts val="1200"/>
                        </a:lnSpc>
                        <a:spcAft>
                          <a:spcPts val="0"/>
                        </a:spcAft>
                      </a:pPr>
                      <a:r>
                        <a:rPr lang="en-US" sz="800" b="1" spc="10" dirty="0">
                          <a:solidFill>
                            <a:schemeClr val="bg1"/>
                          </a:solidFill>
                          <a:effectLst/>
                          <a:latin typeface="Arial" panose="020B0604020202020204" pitchFamily="34" charset="0"/>
                          <a:ea typeface="Arial" panose="020B0604020202020204" pitchFamily="34" charset="0"/>
                        </a:rPr>
                        <a:t>2</a:t>
                      </a:r>
                      <a:r>
                        <a:rPr lang="en-US" sz="800" b="1" spc="5" dirty="0">
                          <a:solidFill>
                            <a:schemeClr val="bg1"/>
                          </a:solidFill>
                          <a:effectLst/>
                          <a:latin typeface="Arial" panose="020B0604020202020204" pitchFamily="34" charset="0"/>
                          <a:ea typeface="Arial" panose="020B0604020202020204" pitchFamily="34" charset="0"/>
                        </a:rPr>
                        <a:t>.</a:t>
                      </a:r>
                      <a:r>
                        <a:rPr lang="en-US" sz="800" b="1" dirty="0">
                          <a:solidFill>
                            <a:schemeClr val="bg1"/>
                          </a:solidFill>
                          <a:effectLst/>
                          <a:latin typeface="Arial" panose="020B0604020202020204" pitchFamily="34" charset="0"/>
                          <a:ea typeface="Arial" panose="020B0604020202020204" pitchFamily="34" charset="0"/>
                        </a:rPr>
                        <a:t>1</a:t>
                      </a:r>
                      <a:r>
                        <a:rPr lang="en-US" sz="800" b="1" spc="90" dirty="0">
                          <a:solidFill>
                            <a:schemeClr val="bg1"/>
                          </a:solidFill>
                          <a:effectLst/>
                          <a:latin typeface="Arial" panose="020B0604020202020204" pitchFamily="34" charset="0"/>
                          <a:ea typeface="Arial" panose="020B0604020202020204" pitchFamily="34" charset="0"/>
                        </a:rPr>
                        <a:t> </a:t>
                      </a:r>
                      <a:r>
                        <a:rPr lang="en-US" sz="800" spc="5" dirty="0" err="1">
                          <a:solidFill>
                            <a:schemeClr val="bg1"/>
                          </a:solidFill>
                          <a:effectLst/>
                          <a:latin typeface="Arial" panose="020B0604020202020204" pitchFamily="34" charset="0"/>
                          <a:ea typeface="Arial" panose="020B0604020202020204" pitchFamily="34" charset="0"/>
                        </a:rPr>
                        <a:t>V</a:t>
                      </a:r>
                      <a:r>
                        <a:rPr lang="en-US" sz="800" spc="10" dirty="0" err="1">
                          <a:solidFill>
                            <a:schemeClr val="bg1"/>
                          </a:solidFill>
                          <a:effectLst/>
                          <a:latin typeface="Arial" panose="020B0604020202020204" pitchFamily="34" charset="0"/>
                          <a:ea typeface="Arial" panose="020B0604020202020204" pitchFamily="34" charset="0"/>
                        </a:rPr>
                        <a:t>a</a:t>
                      </a:r>
                      <a:r>
                        <a:rPr lang="en-US" sz="800" spc="-30" dirty="0" err="1">
                          <a:solidFill>
                            <a:schemeClr val="bg1"/>
                          </a:solidFill>
                          <a:effectLst/>
                          <a:latin typeface="Arial" panose="020B0604020202020204" pitchFamily="34" charset="0"/>
                          <a:ea typeface="Arial" panose="020B0604020202020204" pitchFamily="34" charset="0"/>
                        </a:rPr>
                        <a:t>l</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r</a:t>
                      </a:r>
                      <a:r>
                        <a:rPr lang="en-US" sz="800" dirty="0" err="1">
                          <a:solidFill>
                            <a:schemeClr val="bg1"/>
                          </a:solidFill>
                          <a:effectLst/>
                          <a:latin typeface="Arial" panose="020B0604020202020204" pitchFamily="34" charset="0"/>
                          <a:ea typeface="Arial" panose="020B0604020202020204" pitchFamily="34" charset="0"/>
                        </a:rPr>
                        <a:t>a</a:t>
                      </a:r>
                      <a:r>
                        <a:rPr lang="en-US" sz="800" spc="8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l</a:t>
                      </a:r>
                      <a:r>
                        <a:rPr lang="en-US" sz="800" spc="9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a</a:t>
                      </a:r>
                      <a:r>
                        <a:rPr lang="en-US" sz="800" spc="-10" dirty="0">
                          <a:solidFill>
                            <a:schemeClr val="bg1"/>
                          </a:solidFill>
                          <a:effectLst/>
                          <a:latin typeface="Arial" panose="020B0604020202020204" pitchFamily="34" charset="0"/>
                          <a:ea typeface="Arial" panose="020B0604020202020204" pitchFamily="34" charset="0"/>
                        </a:rPr>
                        <a:t>r</a:t>
                      </a:r>
                      <a:r>
                        <a:rPr lang="en-US" sz="800" spc="-20" dirty="0">
                          <a:solidFill>
                            <a:schemeClr val="bg1"/>
                          </a:solidFill>
                          <a:effectLst/>
                          <a:latin typeface="Arial" panose="020B0604020202020204" pitchFamily="34" charset="0"/>
                          <a:ea typeface="Arial" panose="020B0604020202020204" pitchFamily="34" charset="0"/>
                        </a:rPr>
                        <a:t>t</a:t>
                      </a:r>
                      <a:r>
                        <a:rPr lang="en-US" sz="800" dirty="0">
                          <a:solidFill>
                            <a:schemeClr val="bg1"/>
                          </a:solidFill>
                          <a:effectLst/>
                          <a:latin typeface="Arial" panose="020B0604020202020204" pitchFamily="34" charset="0"/>
                          <a:ea typeface="Arial" panose="020B0604020202020204" pitchFamily="34" charset="0"/>
                        </a:rPr>
                        <a:t>e</a:t>
                      </a:r>
                      <a:endParaRPr lang="es-MX" sz="800" dirty="0">
                        <a:solidFill>
                          <a:schemeClr val="bg1"/>
                        </a:solidFill>
                        <a:effectLst/>
                        <a:latin typeface="Times New Roman" panose="02020603050405020304" pitchFamily="18" charset="0"/>
                        <a:ea typeface="Times New Roman" panose="02020603050405020304" pitchFamily="18" charset="0"/>
                      </a:endParaRPr>
                    </a:p>
                    <a:p>
                      <a:pPr marL="63500" marR="40640">
                        <a:spcBef>
                          <a:spcPts val="30"/>
                        </a:spcBef>
                        <a:spcAft>
                          <a:spcPts val="0"/>
                        </a:spcAft>
                      </a:pP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m</a:t>
                      </a:r>
                      <a:r>
                        <a:rPr lang="en-US" sz="800" dirty="0" err="1">
                          <a:solidFill>
                            <a:schemeClr val="bg1"/>
                          </a:solidFill>
                          <a:effectLst/>
                          <a:latin typeface="Arial" panose="020B0604020202020204" pitchFamily="34" charset="0"/>
                          <a:ea typeface="Arial" panose="020B0604020202020204" pitchFamily="34" charset="0"/>
                        </a:rPr>
                        <a:t>o</a:t>
                      </a:r>
                      <a:r>
                        <a:rPr lang="en-US" sz="800"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m</a:t>
                      </a:r>
                      <a:r>
                        <a:rPr lang="en-US" sz="800" spc="10" dirty="0" err="1">
                          <a:solidFill>
                            <a:schemeClr val="bg1"/>
                          </a:solidFill>
                          <a:effectLst/>
                          <a:latin typeface="Arial" panose="020B0604020202020204" pitchFamily="34" charset="0"/>
                          <a:ea typeface="Arial" panose="020B0604020202020204" pitchFamily="34" charset="0"/>
                        </a:rPr>
                        <a:t>an</a:t>
                      </a:r>
                      <a:r>
                        <a:rPr lang="en-US" sz="800" spc="-30" dirty="0" err="1">
                          <a:solidFill>
                            <a:schemeClr val="bg1"/>
                          </a:solidFill>
                          <a:effectLst/>
                          <a:latin typeface="Arial" panose="020B0604020202020204" pitchFamily="34" charset="0"/>
                          <a:ea typeface="Arial" panose="020B0604020202020204" pitchFamily="34" charset="0"/>
                        </a:rPr>
                        <a:t>i</a:t>
                      </a:r>
                      <a:r>
                        <a:rPr lang="en-US" sz="800" spc="30" dirty="0" err="1">
                          <a:solidFill>
                            <a:schemeClr val="bg1"/>
                          </a:solidFill>
                          <a:effectLst/>
                          <a:latin typeface="Arial" panose="020B0604020202020204" pitchFamily="34" charset="0"/>
                          <a:ea typeface="Arial" panose="020B0604020202020204" pitchFamily="34" charset="0"/>
                        </a:rPr>
                        <a:t>f</a:t>
                      </a:r>
                      <a:r>
                        <a:rPr lang="en-US" sz="800" spc="-15"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ó</a:t>
                      </a:r>
                      <a:r>
                        <a:rPr lang="en-US" sz="800" dirty="0" err="1">
                          <a:solidFill>
                            <a:schemeClr val="bg1"/>
                          </a:solidFill>
                          <a:effectLst/>
                          <a:latin typeface="Arial" panose="020B0604020202020204" pitchFamily="34" charset="0"/>
                          <a:ea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rPr>
                        <a:t> </a:t>
                      </a:r>
                      <a:r>
                        <a:rPr lang="en-US" sz="800" spc="45" dirty="0">
                          <a:solidFill>
                            <a:schemeClr val="bg1"/>
                          </a:solidFill>
                          <a:effectLst/>
                          <a:latin typeface="Arial" panose="020B0604020202020204" pitchFamily="34" charset="0"/>
                          <a:ea typeface="Arial" panose="020B0604020202020204" pitchFamily="34" charset="0"/>
                        </a:rPr>
                        <a:t> </a:t>
                      </a:r>
                      <a:r>
                        <a:rPr lang="en-US" sz="800" spc="-15" dirty="0">
                          <a:solidFill>
                            <a:schemeClr val="bg1"/>
                          </a:solidFill>
                          <a:effectLst/>
                          <a:latin typeface="Arial" panose="020B0604020202020204" pitchFamily="34" charset="0"/>
                          <a:ea typeface="Arial" panose="020B0604020202020204" pitchFamily="34" charset="0"/>
                        </a:rPr>
                        <a:t>d</a:t>
                      </a:r>
                      <a:r>
                        <a:rPr lang="en-US" sz="800" dirty="0">
                          <a:solidFill>
                            <a:schemeClr val="bg1"/>
                          </a:solidFill>
                          <a:effectLst/>
                          <a:latin typeface="Arial" panose="020B0604020202020204" pitchFamily="34" charset="0"/>
                          <a:ea typeface="Arial" panose="020B0604020202020204" pitchFamily="34" charset="0"/>
                        </a:rPr>
                        <a:t>e </a:t>
                      </a:r>
                      <a:r>
                        <a:rPr lang="en-US" sz="800" spc="-5" dirty="0">
                          <a:solidFill>
                            <a:schemeClr val="bg1"/>
                          </a:solidFill>
                          <a:effectLst/>
                          <a:latin typeface="Arial" panose="020B0604020202020204" pitchFamily="34" charset="0"/>
                          <a:ea typeface="Arial" panose="020B0604020202020204" pitchFamily="34" charset="0"/>
                        </a:rPr>
                        <a:t>l</a:t>
                      </a:r>
                      <a:r>
                        <a:rPr lang="en-US" sz="800" dirty="0">
                          <a:solidFill>
                            <a:schemeClr val="bg1"/>
                          </a:solidFill>
                          <a:effectLst/>
                          <a:latin typeface="Arial" panose="020B0604020202020204" pitchFamily="34" charset="0"/>
                          <a:ea typeface="Arial" panose="020B0604020202020204" pitchFamily="34" charset="0"/>
                        </a:rPr>
                        <a:t>a     </a:t>
                      </a:r>
                      <a:r>
                        <a:rPr lang="en-US" sz="800" spc="75" dirty="0">
                          <a:solidFill>
                            <a:schemeClr val="bg1"/>
                          </a:solidFill>
                          <a:effectLst/>
                          <a:latin typeface="Arial" panose="020B0604020202020204" pitchFamily="34" charset="0"/>
                          <a:ea typeface="Arial" panose="020B0604020202020204" pitchFamily="34" charset="0"/>
                        </a:rPr>
                        <a:t> </a:t>
                      </a:r>
                      <a:r>
                        <a:rPr lang="en-US" sz="800" spc="-15" dirty="0" err="1">
                          <a:solidFill>
                            <a:schemeClr val="bg1"/>
                          </a:solidFill>
                          <a:effectLst/>
                          <a:latin typeface="Arial" panose="020B0604020202020204" pitchFamily="34" charset="0"/>
                          <a:ea typeface="Arial" panose="020B0604020202020204" pitchFamily="34" charset="0"/>
                        </a:rPr>
                        <a:t>b</a:t>
                      </a:r>
                      <a:r>
                        <a:rPr lang="en-US" sz="800" spc="10" dirty="0" err="1">
                          <a:solidFill>
                            <a:schemeClr val="bg1"/>
                          </a:solidFill>
                          <a:effectLst/>
                          <a:latin typeface="Arial" panose="020B0604020202020204" pitchFamily="34" charset="0"/>
                          <a:ea typeface="Arial" panose="020B0604020202020204" pitchFamily="34" charset="0"/>
                        </a:rPr>
                        <a:t>e</a:t>
                      </a:r>
                      <a:r>
                        <a:rPr lang="en-US" sz="800" spc="-5" dirty="0" err="1">
                          <a:solidFill>
                            <a:schemeClr val="bg1"/>
                          </a:solidFill>
                          <a:effectLst/>
                          <a:latin typeface="Arial" panose="020B0604020202020204" pitchFamily="34" charset="0"/>
                          <a:ea typeface="Arial" panose="020B0604020202020204" pitchFamily="34" charset="0"/>
                        </a:rPr>
                        <a:t>ll</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za</a:t>
                      </a:r>
                      <a:r>
                        <a:rPr lang="en-US" sz="800" dirty="0">
                          <a:solidFill>
                            <a:schemeClr val="bg1"/>
                          </a:solidFill>
                          <a:effectLst/>
                          <a:latin typeface="Arial" panose="020B0604020202020204" pitchFamily="34" charset="0"/>
                          <a:ea typeface="Arial" panose="020B0604020202020204" pitchFamily="34" charset="0"/>
                        </a:rPr>
                        <a:t>     </a:t>
                      </a:r>
                      <a:r>
                        <a:rPr lang="en-US" sz="800" spc="50"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y </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x</a:t>
                      </a:r>
                      <a:r>
                        <a:rPr lang="en-US" sz="800" spc="10"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ó</a:t>
                      </a:r>
                      <a:r>
                        <a:rPr lang="en-US" sz="800" dirty="0" err="1">
                          <a:solidFill>
                            <a:schemeClr val="bg1"/>
                          </a:solidFill>
                          <a:effectLst/>
                          <a:latin typeface="Arial" panose="020B0604020202020204" pitchFamily="34" charset="0"/>
                          <a:ea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rPr>
                        <a:t>       </a:t>
                      </a:r>
                      <a:r>
                        <a:rPr lang="en-US" sz="800" spc="235" dirty="0">
                          <a:solidFill>
                            <a:schemeClr val="bg1"/>
                          </a:solidFill>
                          <a:effectLst/>
                          <a:latin typeface="Arial" panose="020B0604020202020204" pitchFamily="34" charset="0"/>
                          <a:ea typeface="Arial" panose="020B0604020202020204" pitchFamily="34" charset="0"/>
                        </a:rPr>
                        <a:t> </a:t>
                      </a:r>
                      <a:r>
                        <a:rPr lang="en-US" sz="800" spc="-15" dirty="0">
                          <a:solidFill>
                            <a:schemeClr val="bg1"/>
                          </a:solidFill>
                          <a:effectLst/>
                          <a:latin typeface="Arial" panose="020B0604020202020204" pitchFamily="34" charset="0"/>
                          <a:ea typeface="Arial" panose="020B0604020202020204" pitchFamily="34" charset="0"/>
                        </a:rPr>
                        <a:t>d</a:t>
                      </a:r>
                      <a:r>
                        <a:rPr lang="en-US" sz="800" dirty="0">
                          <a:solidFill>
                            <a:schemeClr val="bg1"/>
                          </a:solidFill>
                          <a:effectLst/>
                          <a:latin typeface="Arial" panose="020B0604020202020204" pitchFamily="34" charset="0"/>
                          <a:ea typeface="Arial" panose="020B0604020202020204" pitchFamily="34" charset="0"/>
                        </a:rPr>
                        <a:t>e </a:t>
                      </a:r>
                      <a:r>
                        <a:rPr lang="en-US" sz="800" spc="-5" dirty="0">
                          <a:solidFill>
                            <a:schemeClr val="bg1"/>
                          </a:solidFill>
                          <a:effectLst/>
                          <a:latin typeface="Arial" panose="020B0604020202020204" pitchFamily="34" charset="0"/>
                          <a:ea typeface="Arial" panose="020B0604020202020204" pitchFamily="34" charset="0"/>
                        </a:rPr>
                        <a:t>i</a:t>
                      </a:r>
                      <a:r>
                        <a:rPr lang="en-US" sz="800" spc="10" dirty="0">
                          <a:solidFill>
                            <a:schemeClr val="bg1"/>
                          </a:solidFill>
                          <a:effectLst/>
                          <a:latin typeface="Arial" panose="020B0604020202020204" pitchFamily="34" charset="0"/>
                          <a:ea typeface="Arial" panose="020B0604020202020204" pitchFamily="34" charset="0"/>
                        </a:rPr>
                        <a:t>dea</a:t>
                      </a:r>
                      <a:r>
                        <a:rPr lang="en-US" sz="800" spc="-25" dirty="0">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dirty="0" err="1">
                          <a:solidFill>
                            <a:schemeClr val="bg1"/>
                          </a:solidFill>
                          <a:effectLst/>
                          <a:latin typeface="Arial" panose="020B0604020202020204" pitchFamily="34" charset="0"/>
                          <a:ea typeface="Arial" panose="020B0604020202020204" pitchFamily="34" charset="0"/>
                        </a:rPr>
                        <a:t>s</a:t>
                      </a:r>
                      <a:r>
                        <a:rPr lang="en-US" sz="800" spc="10" dirty="0" err="1">
                          <a:solidFill>
                            <a:schemeClr val="bg1"/>
                          </a:solidFill>
                          <a:effectLst/>
                          <a:latin typeface="Arial" panose="020B0604020202020204" pitchFamily="34" charset="0"/>
                          <a:ea typeface="Arial" panose="020B0604020202020204" pitchFamily="34" charset="0"/>
                        </a:rPr>
                        <a:t>en</a:t>
                      </a:r>
                      <a:r>
                        <a:rPr lang="en-US" sz="800" spc="-25" dirty="0" err="1">
                          <a:solidFill>
                            <a:schemeClr val="bg1"/>
                          </a:solidFill>
                          <a:effectLst/>
                          <a:latin typeface="Arial" panose="020B0604020202020204" pitchFamily="34" charset="0"/>
                          <a:ea typeface="Arial" panose="020B0604020202020204" pitchFamily="34" charset="0"/>
                        </a:rPr>
                        <a:t>s</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ne</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165"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y </a:t>
                      </a:r>
                      <a:r>
                        <a:rPr lang="en-US" sz="800" spc="10" dirty="0" err="1">
                          <a:solidFill>
                            <a:schemeClr val="bg1"/>
                          </a:solidFill>
                          <a:effectLst/>
                          <a:latin typeface="Arial" panose="020B0604020202020204" pitchFamily="34" charset="0"/>
                          <a:ea typeface="Arial" panose="020B0604020202020204" pitchFamily="34" charset="0"/>
                        </a:rPr>
                        <a:t>e</a:t>
                      </a:r>
                      <a:r>
                        <a:rPr lang="en-US" sz="800" spc="-10" dirty="0" err="1">
                          <a:solidFill>
                            <a:schemeClr val="bg1"/>
                          </a:solidFill>
                          <a:effectLst/>
                          <a:latin typeface="Arial" panose="020B0604020202020204" pitchFamily="34" charset="0"/>
                          <a:ea typeface="Arial" panose="020B0604020202020204" pitchFamily="34" charset="0"/>
                        </a:rPr>
                        <a:t>m</a:t>
                      </a:r>
                      <a:r>
                        <a:rPr lang="en-US" sz="800" spc="10"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ne</a:t>
                      </a:r>
                      <a:r>
                        <a:rPr lang="en-US" sz="800" spc="-25"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a:t>
                      </a:r>
                      <a:endParaRPr lang="es-MX" sz="800" dirty="0">
                        <a:solidFill>
                          <a:schemeClr val="bg1"/>
                        </a:solidFill>
                        <a:effectLst/>
                        <a:latin typeface="Times New Roman" panose="02020603050405020304" pitchFamily="18" charset="0"/>
                        <a:ea typeface="Times New Roman" panose="02020603050405020304" pitchFamily="18" charset="0"/>
                      </a:endParaRPr>
                    </a:p>
                    <a:p>
                      <a:pPr marL="63500">
                        <a:lnSpc>
                          <a:spcPts val="1200"/>
                        </a:lnSpc>
                        <a:spcAft>
                          <a:spcPts val="0"/>
                        </a:spcAft>
                      </a:pPr>
                      <a:r>
                        <a:rPr lang="en-US" sz="800" b="1" spc="10" dirty="0">
                          <a:solidFill>
                            <a:schemeClr val="bg1"/>
                          </a:solidFill>
                          <a:effectLst/>
                          <a:latin typeface="Arial" panose="020B0604020202020204" pitchFamily="34" charset="0"/>
                          <a:ea typeface="Arial" panose="020B0604020202020204" pitchFamily="34" charset="0"/>
                        </a:rPr>
                        <a:t>2</a:t>
                      </a:r>
                      <a:r>
                        <a:rPr lang="en-US" sz="800" b="1" spc="5" dirty="0">
                          <a:solidFill>
                            <a:schemeClr val="bg1"/>
                          </a:solidFill>
                          <a:effectLst/>
                          <a:latin typeface="Arial" panose="020B0604020202020204" pitchFamily="34" charset="0"/>
                          <a:ea typeface="Arial" panose="020B0604020202020204" pitchFamily="34" charset="0"/>
                        </a:rPr>
                        <a:t>.</a:t>
                      </a:r>
                      <a:r>
                        <a:rPr lang="en-US" sz="800" b="1" dirty="0">
                          <a:solidFill>
                            <a:schemeClr val="bg1"/>
                          </a:solidFill>
                          <a:effectLst/>
                          <a:latin typeface="Arial" panose="020B0604020202020204" pitchFamily="34" charset="0"/>
                          <a:ea typeface="Arial" panose="020B0604020202020204" pitchFamily="34" charset="0"/>
                        </a:rPr>
                        <a:t>2</a:t>
                      </a:r>
                      <a:r>
                        <a:rPr lang="en-US" sz="800" b="1" spc="-5" dirty="0">
                          <a:solidFill>
                            <a:schemeClr val="bg1"/>
                          </a:solidFill>
                          <a:effectLst/>
                          <a:latin typeface="Arial" panose="020B0604020202020204" pitchFamily="34" charset="0"/>
                          <a:ea typeface="Arial" panose="020B0604020202020204" pitchFamily="34" charset="0"/>
                        </a:rPr>
                        <a:t> </a:t>
                      </a:r>
                      <a:r>
                        <a:rPr lang="en-US" sz="800" spc="5" dirty="0" err="1">
                          <a:solidFill>
                            <a:schemeClr val="bg1"/>
                          </a:solidFill>
                          <a:effectLst/>
                          <a:latin typeface="Arial" panose="020B0604020202020204" pitchFamily="34" charset="0"/>
                          <a:ea typeface="Arial" panose="020B0604020202020204" pitchFamily="34" charset="0"/>
                        </a:rPr>
                        <a:t>E</a:t>
                      </a:r>
                      <a:r>
                        <a:rPr lang="en-US" sz="800" spc="-25" dirty="0" err="1">
                          <a:solidFill>
                            <a:schemeClr val="bg1"/>
                          </a:solidFill>
                          <a:effectLst/>
                          <a:latin typeface="Arial" panose="020B0604020202020204" pitchFamily="34" charset="0"/>
                          <a:ea typeface="Arial" panose="020B0604020202020204" pitchFamily="34" charset="0"/>
                        </a:rPr>
                        <a:t>x</a:t>
                      </a:r>
                      <a:r>
                        <a:rPr lang="en-US" sz="800" spc="10" dirty="0" err="1">
                          <a:solidFill>
                            <a:schemeClr val="bg1"/>
                          </a:solidFill>
                          <a:effectLst/>
                          <a:latin typeface="Arial" panose="020B0604020202020204" pitchFamily="34" charset="0"/>
                          <a:ea typeface="Arial" panose="020B0604020202020204" pitchFamily="34" charset="0"/>
                        </a:rPr>
                        <a:t>pe</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m</a:t>
                      </a:r>
                      <a:r>
                        <a:rPr lang="en-US" sz="800" spc="-15" dirty="0" err="1">
                          <a:solidFill>
                            <a:schemeClr val="bg1"/>
                          </a:solidFill>
                          <a:effectLst/>
                          <a:latin typeface="Arial" panose="020B0604020202020204" pitchFamily="34" charset="0"/>
                          <a:ea typeface="Arial" panose="020B0604020202020204" pitchFamily="34" charset="0"/>
                        </a:rPr>
                        <a:t>e</a:t>
                      </a:r>
                      <a:r>
                        <a:rPr lang="en-US" sz="800" spc="10" dirty="0" err="1">
                          <a:solidFill>
                            <a:schemeClr val="bg1"/>
                          </a:solidFill>
                          <a:effectLst/>
                          <a:latin typeface="Arial" panose="020B0604020202020204" pitchFamily="34" charset="0"/>
                          <a:ea typeface="Arial" panose="020B0604020202020204" pitchFamily="34" charset="0"/>
                        </a:rPr>
                        <a:t>n</a:t>
                      </a:r>
                      <a:r>
                        <a:rPr lang="en-US" sz="800" spc="5" dirty="0" err="1">
                          <a:solidFill>
                            <a:schemeClr val="bg1"/>
                          </a:solidFill>
                          <a:effectLst/>
                          <a:latin typeface="Arial" panose="020B0604020202020204" pitchFamily="34" charset="0"/>
                          <a:ea typeface="Arial" panose="020B0604020202020204" pitchFamily="34" charset="0"/>
                        </a:rPr>
                        <a:t>t</a:t>
                      </a:r>
                      <a:r>
                        <a:rPr lang="en-US" sz="800" dirty="0" err="1">
                          <a:solidFill>
                            <a:schemeClr val="bg1"/>
                          </a:solidFill>
                          <a:effectLst/>
                          <a:latin typeface="Arial" panose="020B0604020202020204" pitchFamily="34" charset="0"/>
                          <a:ea typeface="Arial" panose="020B0604020202020204" pitchFamily="34" charset="0"/>
                        </a:rPr>
                        <a:t>a</a:t>
                      </a:r>
                      <a:endParaRPr lang="es-MX" sz="800" dirty="0">
                        <a:solidFill>
                          <a:schemeClr val="bg1"/>
                        </a:solidFill>
                        <a:effectLst/>
                        <a:latin typeface="Times New Roman" panose="02020603050405020304" pitchFamily="18" charset="0"/>
                        <a:ea typeface="Times New Roman" panose="02020603050405020304" pitchFamily="18" charset="0"/>
                      </a:endParaRPr>
                    </a:p>
                    <a:p>
                      <a:pPr marL="63500" marR="40005">
                        <a:spcBef>
                          <a:spcPts val="30"/>
                        </a:spcBef>
                        <a:spcAft>
                          <a:spcPts val="0"/>
                        </a:spcAft>
                      </a:pPr>
                      <a:r>
                        <a:rPr lang="en-US" sz="800" spc="10" dirty="0">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l </a:t>
                      </a:r>
                      <a:r>
                        <a:rPr lang="en-US" sz="800" spc="5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a</a:t>
                      </a:r>
                      <a:r>
                        <a:rPr lang="en-US" sz="800" spc="-10" dirty="0">
                          <a:solidFill>
                            <a:schemeClr val="bg1"/>
                          </a:solidFill>
                          <a:effectLst/>
                          <a:latin typeface="Arial" panose="020B0604020202020204" pitchFamily="34" charset="0"/>
                          <a:ea typeface="Arial" panose="020B0604020202020204" pitchFamily="34" charset="0"/>
                        </a:rPr>
                        <a:t>r</a:t>
                      </a:r>
                      <a:r>
                        <a:rPr lang="en-US" sz="800" spc="-20" dirty="0">
                          <a:solidFill>
                            <a:schemeClr val="bg1"/>
                          </a:solidFill>
                          <a:effectLst/>
                          <a:latin typeface="Arial" panose="020B0604020202020204" pitchFamily="34" charset="0"/>
                          <a:ea typeface="Arial" panose="020B0604020202020204" pitchFamily="34" charset="0"/>
                        </a:rPr>
                        <a:t>t</a:t>
                      </a:r>
                      <a:r>
                        <a:rPr lang="en-US" sz="800" dirty="0">
                          <a:solidFill>
                            <a:schemeClr val="bg1"/>
                          </a:solidFill>
                          <a:effectLst/>
                          <a:latin typeface="Arial" panose="020B0604020202020204" pitchFamily="34" charset="0"/>
                          <a:ea typeface="Arial" panose="020B0604020202020204" pitchFamily="34" charset="0"/>
                        </a:rPr>
                        <a:t>e </a:t>
                      </a:r>
                      <a:r>
                        <a:rPr lang="en-US" sz="800" spc="70" dirty="0">
                          <a:solidFill>
                            <a:schemeClr val="bg1"/>
                          </a:solidFill>
                          <a:effectLst/>
                          <a:latin typeface="Arial" panose="020B0604020202020204" pitchFamily="34" charset="0"/>
                          <a:ea typeface="Arial" panose="020B0604020202020204" pitchFamily="34" charset="0"/>
                        </a:rPr>
                        <a:t> </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a:t>
                      </a:r>
                      <a:r>
                        <a:rPr lang="en-US" sz="800" spc="-30" dirty="0" err="1">
                          <a:solidFill>
                            <a:schemeClr val="bg1"/>
                          </a:solidFill>
                          <a:effectLst/>
                          <a:latin typeface="Arial" panose="020B0604020202020204" pitchFamily="34" charset="0"/>
                          <a:ea typeface="Arial" panose="020B0604020202020204" pitchFamily="34" charset="0"/>
                        </a:rPr>
                        <a:t>m</a:t>
                      </a:r>
                      <a:r>
                        <a:rPr lang="en-US" sz="800" dirty="0" err="1">
                          <a:solidFill>
                            <a:schemeClr val="bg1"/>
                          </a:solidFill>
                          <a:effectLst/>
                          <a:latin typeface="Arial" panose="020B0604020202020204" pitchFamily="34" charset="0"/>
                          <a:ea typeface="Arial" panose="020B0604020202020204" pitchFamily="34" charset="0"/>
                        </a:rPr>
                        <a:t>o</a:t>
                      </a:r>
                      <a:r>
                        <a:rPr lang="en-US" sz="800" dirty="0">
                          <a:solidFill>
                            <a:schemeClr val="bg1"/>
                          </a:solidFill>
                          <a:effectLst/>
                          <a:latin typeface="Arial" panose="020B0604020202020204" pitchFamily="34" charset="0"/>
                          <a:ea typeface="Arial" panose="020B0604020202020204" pitchFamily="34" charset="0"/>
                        </a:rPr>
                        <a:t> </a:t>
                      </a:r>
                      <a:r>
                        <a:rPr lang="en-US" sz="800" spc="70" dirty="0">
                          <a:solidFill>
                            <a:schemeClr val="bg1"/>
                          </a:solidFill>
                          <a:effectLst/>
                          <a:latin typeface="Arial" panose="020B0604020202020204" pitchFamily="34" charset="0"/>
                          <a:ea typeface="Arial" panose="020B0604020202020204" pitchFamily="34" charset="0"/>
                        </a:rPr>
                        <a:t> </a:t>
                      </a:r>
                      <a:r>
                        <a:rPr lang="en-US" sz="800" spc="-15" dirty="0">
                          <a:solidFill>
                            <a:schemeClr val="bg1"/>
                          </a:solidFill>
                          <a:effectLst/>
                          <a:latin typeface="Arial" panose="020B0604020202020204" pitchFamily="34" charset="0"/>
                          <a:ea typeface="Arial" panose="020B0604020202020204" pitchFamily="34" charset="0"/>
                        </a:rPr>
                        <a:t>u</a:t>
                      </a:r>
                      <a:r>
                        <a:rPr lang="en-US" sz="800" dirty="0">
                          <a:solidFill>
                            <a:schemeClr val="bg1"/>
                          </a:solidFill>
                          <a:effectLst/>
                          <a:latin typeface="Arial" panose="020B0604020202020204" pitchFamily="34" charset="0"/>
                          <a:ea typeface="Arial" panose="020B0604020202020204" pitchFamily="34" charset="0"/>
                        </a:rPr>
                        <a:t>n </a:t>
                      </a:r>
                      <a:r>
                        <a:rPr lang="en-US" sz="800" spc="10" dirty="0" err="1">
                          <a:solidFill>
                            <a:schemeClr val="bg1"/>
                          </a:solidFill>
                          <a:effectLst/>
                          <a:latin typeface="Arial" panose="020B0604020202020204" pitchFamily="34" charset="0"/>
                          <a:ea typeface="Arial" panose="020B0604020202020204" pitchFamily="34" charset="0"/>
                        </a:rPr>
                        <a:t>he</a:t>
                      </a:r>
                      <a:r>
                        <a:rPr lang="en-US" sz="800" spc="-25"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h</a:t>
                      </a:r>
                      <a:r>
                        <a:rPr lang="en-US" sz="800" dirty="0" err="1">
                          <a:solidFill>
                            <a:schemeClr val="bg1"/>
                          </a:solidFill>
                          <a:effectLst/>
                          <a:latin typeface="Arial" panose="020B0604020202020204" pitchFamily="34" charset="0"/>
                          <a:ea typeface="Arial" panose="020B0604020202020204" pitchFamily="34" charset="0"/>
                        </a:rPr>
                        <a:t>o</a:t>
                      </a:r>
                      <a:r>
                        <a:rPr lang="en-US" sz="800" dirty="0">
                          <a:solidFill>
                            <a:schemeClr val="bg1"/>
                          </a:solidFill>
                          <a:effectLst/>
                          <a:latin typeface="Arial" panose="020B0604020202020204" pitchFamily="34" charset="0"/>
                          <a:ea typeface="Arial" panose="020B0604020202020204" pitchFamily="34" charset="0"/>
                        </a:rPr>
                        <a:t>    </a:t>
                      </a:r>
                      <a:r>
                        <a:rPr lang="en-US" sz="800" spc="45"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h</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s</a:t>
                      </a:r>
                      <a:r>
                        <a:rPr lang="en-US" sz="800" spc="-20"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ó</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co</a:t>
                      </a:r>
                      <a:r>
                        <a:rPr lang="en-US" sz="800" dirty="0">
                          <a:solidFill>
                            <a:schemeClr val="bg1"/>
                          </a:solidFill>
                          <a:effectLst/>
                          <a:latin typeface="Arial" panose="020B0604020202020204" pitchFamily="34" charset="0"/>
                          <a:ea typeface="Arial" panose="020B0604020202020204" pitchFamily="34" charset="0"/>
                        </a:rPr>
                        <a:t> </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m</a:t>
                      </a:r>
                      <a:r>
                        <a:rPr lang="en-US" sz="800" spc="10" dirty="0" err="1">
                          <a:solidFill>
                            <a:schemeClr val="bg1"/>
                          </a:solidFill>
                          <a:effectLst/>
                          <a:latin typeface="Arial" panose="020B0604020202020204" pitchFamily="34" charset="0"/>
                          <a:ea typeface="Arial" panose="020B0604020202020204" pitchFamily="34" charset="0"/>
                        </a:rPr>
                        <a:t>pa</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t</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d</a:t>
                      </a:r>
                      <a:r>
                        <a:rPr lang="en-US" sz="800" dirty="0" err="1">
                          <a:solidFill>
                            <a:schemeClr val="bg1"/>
                          </a:solidFill>
                          <a:effectLst/>
                          <a:latin typeface="Arial" panose="020B0604020202020204" pitchFamily="34" charset="0"/>
                          <a:ea typeface="Arial" panose="020B0604020202020204" pitchFamily="34" charset="0"/>
                        </a:rPr>
                        <a:t>o</a:t>
                      </a:r>
                      <a:r>
                        <a:rPr lang="en-US" sz="800" dirty="0">
                          <a:solidFill>
                            <a:schemeClr val="bg1"/>
                          </a:solidFill>
                          <a:effectLst/>
                          <a:latin typeface="Arial" panose="020B0604020202020204" pitchFamily="34" charset="0"/>
                          <a:ea typeface="Arial" panose="020B0604020202020204" pitchFamily="34" charset="0"/>
                        </a:rPr>
                        <a:t>   </a:t>
                      </a:r>
                      <a:r>
                        <a:rPr lang="en-US" sz="800" spc="15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q</a:t>
                      </a:r>
                      <a:r>
                        <a:rPr lang="en-US" sz="800" spc="-15" dirty="0">
                          <a:solidFill>
                            <a:schemeClr val="bg1"/>
                          </a:solidFill>
                          <a:effectLst/>
                          <a:latin typeface="Arial" panose="020B0604020202020204" pitchFamily="34" charset="0"/>
                          <a:ea typeface="Arial" panose="020B0604020202020204" pitchFamily="34" charset="0"/>
                        </a:rPr>
                        <a:t>u</a:t>
                      </a:r>
                      <a:r>
                        <a:rPr lang="en-US" sz="800" dirty="0">
                          <a:solidFill>
                            <a:schemeClr val="bg1"/>
                          </a:solidFill>
                          <a:effectLst/>
                          <a:latin typeface="Arial" panose="020B0604020202020204" pitchFamily="34" charset="0"/>
                          <a:ea typeface="Arial" panose="020B0604020202020204" pitchFamily="34" charset="0"/>
                        </a:rPr>
                        <a:t>e </a:t>
                      </a:r>
                      <a:r>
                        <a:rPr lang="en-US" sz="800" spc="10" dirty="0" err="1">
                          <a:solidFill>
                            <a:schemeClr val="bg1"/>
                          </a:solidFill>
                          <a:effectLst/>
                          <a:latin typeface="Arial" panose="020B0604020202020204" pitchFamily="34" charset="0"/>
                          <a:ea typeface="Arial" panose="020B0604020202020204" pitchFamily="34" charset="0"/>
                        </a:rPr>
                        <a:t>pe</a:t>
                      </a:r>
                      <a:r>
                        <a:rPr lang="en-US" sz="800" spc="-10" dirty="0" err="1">
                          <a:solidFill>
                            <a:schemeClr val="bg1"/>
                          </a:solidFill>
                          <a:effectLst/>
                          <a:latin typeface="Arial" panose="020B0604020202020204" pitchFamily="34" charset="0"/>
                          <a:ea typeface="Arial" panose="020B0604020202020204" pitchFamily="34" charset="0"/>
                        </a:rPr>
                        <a:t>rm</a:t>
                      </a:r>
                      <a:r>
                        <a:rPr lang="en-US" sz="800" spc="-5" dirty="0" err="1">
                          <a:solidFill>
                            <a:schemeClr val="bg1"/>
                          </a:solidFill>
                          <a:effectLst/>
                          <a:latin typeface="Arial" panose="020B0604020202020204" pitchFamily="34" charset="0"/>
                          <a:ea typeface="Arial" panose="020B0604020202020204" pitchFamily="34" charset="0"/>
                        </a:rPr>
                        <a:t>i</a:t>
                      </a:r>
                      <a:r>
                        <a:rPr lang="en-US" sz="800" spc="5" dirty="0" err="1">
                          <a:solidFill>
                            <a:schemeClr val="bg1"/>
                          </a:solidFill>
                          <a:effectLst/>
                          <a:latin typeface="Arial" panose="020B0604020202020204" pitchFamily="34" charset="0"/>
                          <a:ea typeface="Arial" panose="020B0604020202020204" pitchFamily="34" charset="0"/>
                        </a:rPr>
                        <a:t>t</a:t>
                      </a:r>
                      <a:r>
                        <a:rPr lang="en-US" sz="800" dirty="0" err="1">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            </a:t>
                      </a:r>
                      <a:r>
                        <a:rPr lang="en-US" sz="800" spc="200" dirty="0">
                          <a:solidFill>
                            <a:schemeClr val="bg1"/>
                          </a:solidFill>
                          <a:effectLst/>
                          <a:latin typeface="Arial" panose="020B0604020202020204" pitchFamily="34" charset="0"/>
                          <a:ea typeface="Arial" panose="020B0604020202020204" pitchFamily="34" charset="0"/>
                        </a:rPr>
                        <a:t> </a:t>
                      </a:r>
                      <a:r>
                        <a:rPr lang="en-US" sz="800" spc="-30" dirty="0">
                          <a:solidFill>
                            <a:schemeClr val="bg1"/>
                          </a:solidFill>
                          <a:effectLst/>
                          <a:latin typeface="Arial" panose="020B0604020202020204" pitchFamily="34" charset="0"/>
                          <a:ea typeface="Arial" panose="020B0604020202020204" pitchFamily="34" charset="0"/>
                        </a:rPr>
                        <a:t>l</a:t>
                      </a:r>
                      <a:r>
                        <a:rPr lang="en-US" sz="800" dirty="0">
                          <a:solidFill>
                            <a:schemeClr val="bg1"/>
                          </a:solidFill>
                          <a:effectLst/>
                          <a:latin typeface="Arial" panose="020B0604020202020204" pitchFamily="34" charset="0"/>
                          <a:ea typeface="Arial" panose="020B0604020202020204" pitchFamily="34" charset="0"/>
                        </a:rPr>
                        <a:t>a </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m</a:t>
                      </a:r>
                      <a:r>
                        <a:rPr lang="en-US" sz="800" spc="10" dirty="0" err="1">
                          <a:solidFill>
                            <a:schemeClr val="bg1"/>
                          </a:solidFill>
                          <a:effectLst/>
                          <a:latin typeface="Arial" panose="020B0604020202020204" pitchFamily="34" charset="0"/>
                          <a:ea typeface="Arial" panose="020B0604020202020204" pitchFamily="34" charset="0"/>
                        </a:rPr>
                        <a:t>un</a:t>
                      </a:r>
                      <a:r>
                        <a:rPr lang="en-US" sz="800" spc="-5" dirty="0" err="1">
                          <a:solidFill>
                            <a:schemeClr val="bg1"/>
                          </a:solidFill>
                          <a:effectLst/>
                          <a:latin typeface="Arial" panose="020B0604020202020204" pitchFamily="34" charset="0"/>
                          <a:ea typeface="Arial" panose="020B0604020202020204" pitchFamily="34" charset="0"/>
                        </a:rPr>
                        <a:t>i</a:t>
                      </a:r>
                      <a:r>
                        <a:rPr lang="en-US" sz="800" spc="-25"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rPr>
                        <a:t>ó</a:t>
                      </a:r>
                      <a:r>
                        <a:rPr lang="en-US" sz="800" dirty="0" err="1">
                          <a:solidFill>
                            <a:schemeClr val="bg1"/>
                          </a:solidFill>
                          <a:effectLst/>
                          <a:latin typeface="Arial" panose="020B0604020202020204" pitchFamily="34" charset="0"/>
                          <a:ea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en</a:t>
                      </a:r>
                      <a:r>
                        <a:rPr lang="en-US" sz="800" spc="5" dirty="0">
                          <a:solidFill>
                            <a:schemeClr val="bg1"/>
                          </a:solidFill>
                          <a:effectLst/>
                          <a:latin typeface="Arial" panose="020B0604020202020204" pitchFamily="34" charset="0"/>
                          <a:ea typeface="Arial" panose="020B0604020202020204" pitchFamily="34" charset="0"/>
                        </a:rPr>
                        <a:t>t</a:t>
                      </a:r>
                      <a:r>
                        <a:rPr lang="en-US" sz="800" spc="-30" dirty="0">
                          <a:solidFill>
                            <a:schemeClr val="bg1"/>
                          </a:solidFill>
                          <a:effectLst/>
                          <a:latin typeface="Arial" panose="020B0604020202020204" pitchFamily="34" charset="0"/>
                          <a:ea typeface="Arial" panose="020B0604020202020204" pitchFamily="34" charset="0"/>
                        </a:rPr>
                        <a:t>r</a:t>
                      </a:r>
                      <a:r>
                        <a:rPr lang="en-US" sz="800" dirty="0">
                          <a:solidFill>
                            <a:schemeClr val="bg1"/>
                          </a:solidFill>
                          <a:effectLst/>
                          <a:latin typeface="Arial" panose="020B0604020202020204" pitchFamily="34" charset="0"/>
                          <a:ea typeface="Arial" panose="020B0604020202020204" pitchFamily="34" charset="0"/>
                        </a:rPr>
                        <a:t>e</a:t>
                      </a:r>
                      <a:r>
                        <a:rPr lang="en-US" sz="800" spc="65" dirty="0">
                          <a:solidFill>
                            <a:schemeClr val="bg1"/>
                          </a:solidFill>
                          <a:effectLst/>
                          <a:latin typeface="Arial" panose="020B0604020202020204" pitchFamily="34" charset="0"/>
                          <a:ea typeface="Arial" panose="020B0604020202020204" pitchFamily="34" charset="0"/>
                        </a:rPr>
                        <a:t> </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nd</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v</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d</a:t>
                      </a:r>
                      <a:r>
                        <a:rPr lang="en-US" sz="800" spc="-15" dirty="0" err="1">
                          <a:solidFill>
                            <a:schemeClr val="bg1"/>
                          </a:solidFill>
                          <a:effectLst/>
                          <a:latin typeface="Arial" panose="020B0604020202020204" pitchFamily="34" charset="0"/>
                          <a:ea typeface="Arial" panose="020B0604020202020204" pitchFamily="34" charset="0"/>
                        </a:rPr>
                        <a:t>u</a:t>
                      </a:r>
                      <a:r>
                        <a:rPr lang="en-US" sz="800" spc="10"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s</a:t>
                      </a:r>
                      <a:r>
                        <a:rPr lang="en-US" sz="800" spc="55"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y </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u</a:t>
                      </a:r>
                      <a:r>
                        <a:rPr lang="en-US" sz="800" spc="-5" dirty="0" err="1">
                          <a:solidFill>
                            <a:schemeClr val="bg1"/>
                          </a:solidFill>
                          <a:effectLst/>
                          <a:latin typeface="Arial" panose="020B0604020202020204" pitchFamily="34" charset="0"/>
                          <a:ea typeface="Arial" panose="020B0604020202020204" pitchFamily="34" charset="0"/>
                        </a:rPr>
                        <a:t>l</a:t>
                      </a:r>
                      <a:r>
                        <a:rPr lang="en-US" sz="800" spc="5"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u</a:t>
                      </a:r>
                      <a:r>
                        <a:rPr lang="en-US" sz="800" spc="-10" dirty="0" err="1">
                          <a:solidFill>
                            <a:schemeClr val="bg1"/>
                          </a:solidFill>
                          <a:effectLst/>
                          <a:latin typeface="Arial" panose="020B0604020202020204" pitchFamily="34" charset="0"/>
                          <a:ea typeface="Arial" panose="020B0604020202020204" pitchFamily="34" charset="0"/>
                        </a:rPr>
                        <a:t>r</a:t>
                      </a:r>
                      <a:r>
                        <a:rPr lang="en-US" sz="800" spc="-15"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150" dirty="0">
                          <a:solidFill>
                            <a:schemeClr val="bg1"/>
                          </a:solidFill>
                          <a:effectLst/>
                          <a:latin typeface="Arial" panose="020B0604020202020204" pitchFamily="34" charset="0"/>
                          <a:ea typeface="Arial" panose="020B0604020202020204" pitchFamily="34" charset="0"/>
                        </a:rPr>
                        <a:t> </a:t>
                      </a:r>
                      <a:r>
                        <a:rPr lang="en-US" sz="800" spc="-15"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rPr>
                        <a:t>   </a:t>
                      </a:r>
                      <a:r>
                        <a:rPr lang="en-US" sz="800" spc="15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l </a:t>
                      </a:r>
                      <a:r>
                        <a:rPr lang="en-US" sz="800" spc="5" dirty="0" err="1">
                          <a:solidFill>
                            <a:schemeClr val="bg1"/>
                          </a:solidFill>
                          <a:effectLst/>
                          <a:latin typeface="Arial" panose="020B0604020202020204" pitchFamily="34" charset="0"/>
                          <a:ea typeface="Arial" panose="020B0604020202020204" pitchFamily="34" charset="0"/>
                        </a:rPr>
                        <a:t>t</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e</a:t>
                      </a:r>
                      <a:r>
                        <a:rPr lang="en-US" sz="800" spc="-10" dirty="0" err="1">
                          <a:solidFill>
                            <a:schemeClr val="bg1"/>
                          </a:solidFill>
                          <a:effectLst/>
                          <a:latin typeface="Arial" panose="020B0604020202020204" pitchFamily="34" charset="0"/>
                          <a:ea typeface="Arial" panose="020B0604020202020204" pitchFamily="34" charset="0"/>
                        </a:rPr>
                        <a:t>m</a:t>
                      </a:r>
                      <a:r>
                        <a:rPr lang="en-US" sz="800" spc="10" dirty="0" err="1">
                          <a:solidFill>
                            <a:schemeClr val="bg1"/>
                          </a:solidFill>
                          <a:effectLst/>
                          <a:latin typeface="Arial" panose="020B0604020202020204" pitchFamily="34" charset="0"/>
                          <a:ea typeface="Arial" panose="020B0604020202020204" pitchFamily="34" charset="0"/>
                        </a:rPr>
                        <a:t>p</a:t>
                      </a:r>
                      <a:r>
                        <a:rPr lang="en-US" sz="800" dirty="0" err="1">
                          <a:solidFill>
                            <a:schemeClr val="bg1"/>
                          </a:solidFill>
                          <a:effectLst/>
                          <a:latin typeface="Arial" panose="020B0604020202020204" pitchFamily="34" charset="0"/>
                          <a:ea typeface="Arial" panose="020B0604020202020204" pitchFamily="34" charset="0"/>
                        </a:rPr>
                        <a:t>o</a:t>
                      </a:r>
                      <a:r>
                        <a:rPr lang="en-US" sz="800" dirty="0">
                          <a:solidFill>
                            <a:schemeClr val="bg1"/>
                          </a:solidFill>
                          <a:effectLst/>
                          <a:latin typeface="Arial" panose="020B0604020202020204" pitchFamily="34" charset="0"/>
                          <a:ea typeface="Arial" panose="020B0604020202020204" pitchFamily="34" charset="0"/>
                        </a:rPr>
                        <a:t>     </a:t>
                      </a:r>
                      <a:r>
                        <a:rPr lang="en-US" sz="800" spc="150"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y     </a:t>
                      </a:r>
                      <a:r>
                        <a:rPr lang="en-US" sz="800" spc="14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l</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148590">
                        <a:lnSpc>
                          <a:spcPts val="1300"/>
                        </a:lnSpc>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spc="-5"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ue</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t</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o</a:t>
                      </a:r>
                      <a:r>
                        <a:rPr lang="en-US" sz="800" spc="-15" dirty="0" err="1">
                          <a:solidFill>
                            <a:schemeClr val="bg1"/>
                          </a:solidFill>
                          <a:effectLst/>
                          <a:latin typeface="Arial" panose="020B0604020202020204" pitchFamily="34" charset="0"/>
                          <a:ea typeface="Arial" panose="020B0604020202020204" pitchFamily="34" charset="0"/>
                        </a:rPr>
                        <a:t>n</a:t>
                      </a:r>
                      <a:r>
                        <a:rPr lang="en-US" sz="800" spc="10" dirty="0" err="1">
                          <a:solidFill>
                            <a:schemeClr val="bg1"/>
                          </a:solidFill>
                          <a:effectLst/>
                          <a:latin typeface="Arial" panose="020B0604020202020204" pitchFamily="34" charset="0"/>
                          <a:ea typeface="Arial" panose="020B0604020202020204" pitchFamily="34" charset="0"/>
                        </a:rPr>
                        <a:t>a</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o</a:t>
                      </a:r>
                      <a:endParaRPr lang="es-MX" sz="800" dirty="0">
                        <a:solidFill>
                          <a:schemeClr val="bg1"/>
                        </a:solidFill>
                        <a:effectLst/>
                        <a:latin typeface="Times New Roman" panose="02020603050405020304" pitchFamily="18" charset="0"/>
                        <a:ea typeface="Times New Roman" panose="02020603050405020304" pitchFamily="18" charset="0"/>
                      </a:endParaRPr>
                    </a:p>
                    <a:p>
                      <a:pPr marL="237490" marR="533400" indent="-88900">
                        <a:spcBef>
                          <a:spcPts val="10"/>
                        </a:spcBef>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spc="5"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e</a:t>
                      </a:r>
                      <a:r>
                        <a:rPr lang="en-US" sz="800" spc="-15" dirty="0" err="1">
                          <a:solidFill>
                            <a:schemeClr val="bg1"/>
                          </a:solidFill>
                          <a:effectLst/>
                          <a:latin typeface="Arial" panose="020B0604020202020204" pitchFamily="34" charset="0"/>
                          <a:ea typeface="Arial" panose="020B0604020202020204" pitchFamily="34" charset="0"/>
                        </a:rPr>
                        <a:t>g</a:t>
                      </a:r>
                      <a:r>
                        <a:rPr lang="en-US" sz="800" spc="10" dirty="0" err="1">
                          <a:solidFill>
                            <a:schemeClr val="bg1"/>
                          </a:solidFill>
                          <a:effectLst/>
                          <a:latin typeface="Arial" panose="020B0604020202020204" pitchFamily="34" charset="0"/>
                          <a:ea typeface="Arial" panose="020B0604020202020204" pitchFamily="34" charset="0"/>
                        </a:rPr>
                        <a:t>un</a:t>
                      </a:r>
                      <a:r>
                        <a:rPr lang="en-US" sz="800" spc="-20"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d</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g</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da</a:t>
                      </a:r>
                      <a:r>
                        <a:rPr lang="en-US" sz="800" dirty="0" err="1">
                          <a:solidFill>
                            <a:schemeClr val="bg1"/>
                          </a:solidFill>
                          <a:effectLst/>
                          <a:latin typeface="Arial" panose="020B0604020202020204" pitchFamily="34" charset="0"/>
                          <a:ea typeface="Arial" panose="020B0604020202020204" pitchFamily="34" charset="0"/>
                        </a:rPr>
                        <a:t>s</a:t>
                      </a:r>
                      <a:endParaRPr lang="es-MX" sz="800" dirty="0">
                        <a:solidFill>
                          <a:schemeClr val="bg1"/>
                        </a:solidFill>
                        <a:effectLst/>
                        <a:latin typeface="Times New Roman" panose="02020603050405020304" pitchFamily="18" charset="0"/>
                        <a:ea typeface="Times New Roman" panose="02020603050405020304" pitchFamily="18" charset="0"/>
                      </a:endParaRPr>
                    </a:p>
                    <a:p>
                      <a:pPr marL="148590">
                        <a:spcBef>
                          <a:spcPts val="5"/>
                        </a:spcBef>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spc="5"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x</a:t>
                      </a:r>
                      <a:r>
                        <a:rPr lang="en-US" sz="800" spc="-15"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i</a:t>
                      </a:r>
                      <a:r>
                        <a:rPr lang="en-US" sz="800" spc="5" dirty="0" err="1">
                          <a:solidFill>
                            <a:schemeClr val="bg1"/>
                          </a:solidFill>
                          <a:effectLst/>
                          <a:latin typeface="Arial" panose="020B0604020202020204" pitchFamily="34" charset="0"/>
                          <a:ea typeface="Arial" panose="020B0604020202020204" pitchFamily="34" charset="0"/>
                        </a:rPr>
                        <a:t>t</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vo</a:t>
                      </a:r>
                      <a:endParaRPr lang="es-MX" sz="800" dirty="0">
                        <a:solidFill>
                          <a:schemeClr val="bg1"/>
                        </a:solidFill>
                        <a:effectLst/>
                        <a:latin typeface="Times New Roman" panose="02020603050405020304" pitchFamily="18" charset="0"/>
                        <a:ea typeface="Times New Roman" panose="02020603050405020304" pitchFamily="18" charset="0"/>
                      </a:endParaRPr>
                    </a:p>
                    <a:p>
                      <a:pPr marL="148590">
                        <a:spcBef>
                          <a:spcPts val="10"/>
                        </a:spcBef>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dirty="0">
                          <a:solidFill>
                            <a:schemeClr val="bg1"/>
                          </a:solidFill>
                          <a:effectLst/>
                          <a:latin typeface="Arial" panose="020B0604020202020204" pitchFamily="34" charset="0"/>
                          <a:ea typeface="Arial" panose="020B0604020202020204" pitchFamily="34" charset="0"/>
                        </a:rPr>
                        <a:t>T</a:t>
                      </a:r>
                      <a:r>
                        <a:rPr lang="en-US" sz="800" spc="5" dirty="0">
                          <a:solidFill>
                            <a:schemeClr val="bg1"/>
                          </a:solidFill>
                          <a:effectLst/>
                          <a:latin typeface="Arial" panose="020B0604020202020204" pitchFamily="34" charset="0"/>
                          <a:ea typeface="Arial" panose="020B0604020202020204" pitchFamily="34" charset="0"/>
                        </a:rPr>
                        <a:t>a</a:t>
                      </a:r>
                      <a:r>
                        <a:rPr lang="en-US" sz="800" spc="-5" dirty="0">
                          <a:solidFill>
                            <a:schemeClr val="bg1"/>
                          </a:solidFill>
                          <a:effectLst/>
                          <a:latin typeface="Arial" panose="020B0604020202020204" pitchFamily="34" charset="0"/>
                          <a:ea typeface="Arial" panose="020B0604020202020204" pitchFamily="34" charset="0"/>
                        </a:rPr>
                        <a:t>ll</a:t>
                      </a:r>
                      <a:r>
                        <a:rPr lang="en-US" sz="800" spc="10" dirty="0">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r</a:t>
                      </a:r>
                      <a:endParaRPr lang="es-MX" sz="800" dirty="0">
                        <a:solidFill>
                          <a:schemeClr val="bg1"/>
                        </a:solidFill>
                        <a:effectLst/>
                        <a:latin typeface="Times New Roman" panose="02020603050405020304" pitchFamily="18" charset="0"/>
                        <a:ea typeface="Times New Roman" panose="02020603050405020304" pitchFamily="18" charset="0"/>
                      </a:endParaRPr>
                    </a:p>
                    <a:p>
                      <a:pPr marL="237490" marR="147955" indent="-88900">
                        <a:lnSpc>
                          <a:spcPts val="1200"/>
                        </a:lnSpc>
                        <a:spcBef>
                          <a:spcPts val="70"/>
                        </a:spcBef>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spc="5" dirty="0" err="1">
                          <a:solidFill>
                            <a:schemeClr val="bg1"/>
                          </a:solidFill>
                          <a:effectLst/>
                          <a:latin typeface="Arial" panose="020B0604020202020204" pitchFamily="34" charset="0"/>
                          <a:ea typeface="Arial" panose="020B0604020202020204" pitchFamily="34" charset="0"/>
                        </a:rPr>
                        <a:t>A</a:t>
                      </a:r>
                      <a:r>
                        <a:rPr lang="en-US" sz="800" spc="10"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5" dirty="0" err="1">
                          <a:solidFill>
                            <a:schemeClr val="bg1"/>
                          </a:solidFill>
                          <a:effectLst/>
                          <a:latin typeface="Arial" panose="020B0604020202020204" pitchFamily="34" charset="0"/>
                          <a:ea typeface="Arial" panose="020B0604020202020204" pitchFamily="34" charset="0"/>
                        </a:rPr>
                        <a:t>e</a:t>
                      </a:r>
                      <a:r>
                        <a:rPr lang="en-US" sz="800" spc="10" dirty="0" err="1">
                          <a:solidFill>
                            <a:schemeClr val="bg1"/>
                          </a:solidFill>
                          <a:effectLst/>
                          <a:latin typeface="Arial" panose="020B0604020202020204" pitchFamily="34" charset="0"/>
                          <a:ea typeface="Arial" panose="020B0604020202020204" pitchFamily="34" charset="0"/>
                        </a:rPr>
                        <a:t>nd</a:t>
                      </a:r>
                      <a:r>
                        <a:rPr lang="en-US" sz="800" spc="-5" dirty="0" err="1">
                          <a:solidFill>
                            <a:schemeClr val="bg1"/>
                          </a:solidFill>
                          <a:effectLst/>
                          <a:latin typeface="Arial" panose="020B0604020202020204" pitchFamily="34" charset="0"/>
                          <a:ea typeface="Arial" panose="020B0604020202020204" pitchFamily="34" charset="0"/>
                        </a:rPr>
                        <a:t>i</a:t>
                      </a:r>
                      <a:r>
                        <a:rPr lang="en-US" sz="800" spc="-25" dirty="0" err="1">
                          <a:solidFill>
                            <a:schemeClr val="bg1"/>
                          </a:solidFill>
                          <a:effectLst/>
                          <a:latin typeface="Arial" panose="020B0604020202020204" pitchFamily="34" charset="0"/>
                          <a:ea typeface="Arial" panose="020B0604020202020204" pitchFamily="34" charset="0"/>
                        </a:rPr>
                        <a:t>z</a:t>
                      </a:r>
                      <a:r>
                        <a:rPr lang="en-US" sz="800" spc="10" dirty="0" err="1">
                          <a:solidFill>
                            <a:schemeClr val="bg1"/>
                          </a:solidFill>
                          <a:effectLst/>
                          <a:latin typeface="Arial" panose="020B0604020202020204" pitchFamily="34" charset="0"/>
                          <a:ea typeface="Arial" panose="020B0604020202020204" pitchFamily="34" charset="0"/>
                        </a:rPr>
                        <a:t>a</a:t>
                      </a:r>
                      <a:r>
                        <a:rPr lang="en-US" sz="800" spc="-5" dirty="0" err="1">
                          <a:solidFill>
                            <a:schemeClr val="bg1"/>
                          </a:solidFill>
                          <a:effectLst/>
                          <a:latin typeface="Arial" panose="020B0604020202020204" pitchFamily="34" charset="0"/>
                          <a:ea typeface="Arial" panose="020B0604020202020204" pitchFamily="34" charset="0"/>
                        </a:rPr>
                        <a:t>j</a:t>
                      </a:r>
                      <a:r>
                        <a:rPr lang="en-US" sz="800" dirty="0" err="1">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r</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en</a:t>
                      </a:r>
                      <a:r>
                        <a:rPr lang="en-US" sz="800" spc="-20"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a</a:t>
                      </a:r>
                      <a:r>
                        <a:rPr lang="en-US" sz="800" spc="-15" dirty="0" err="1">
                          <a:solidFill>
                            <a:schemeClr val="bg1"/>
                          </a:solidFill>
                          <a:effectLst/>
                          <a:latin typeface="Arial" panose="020B0604020202020204" pitchFamily="34" charset="0"/>
                          <a:ea typeface="Arial" panose="020B0604020202020204" pitchFamily="34" charset="0"/>
                        </a:rPr>
                        <a:t>d</a:t>
                      </a:r>
                      <a:r>
                        <a:rPr lang="en-US" sz="800" dirty="0" err="1">
                          <a:solidFill>
                            <a:schemeClr val="bg1"/>
                          </a:solidFill>
                          <a:effectLst/>
                          <a:latin typeface="Arial" panose="020B0604020202020204" pitchFamily="34" charset="0"/>
                          <a:ea typeface="Arial" panose="020B0604020202020204" pitchFamily="34" charset="0"/>
                        </a:rPr>
                        <a:t>o</a:t>
                      </a:r>
                      <a:r>
                        <a:rPr lang="en-US" sz="800" spc="-10"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a </a:t>
                      </a:r>
                      <a:r>
                        <a:rPr lang="en-US" sz="800" spc="10"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y</a:t>
                      </a:r>
                      <a:r>
                        <a:rPr lang="en-US" sz="800" spc="10" dirty="0" err="1">
                          <a:solidFill>
                            <a:schemeClr val="bg1"/>
                          </a:solidFill>
                          <a:effectLst/>
                          <a:latin typeface="Arial" panose="020B0604020202020204" pitchFamily="34" charset="0"/>
                          <a:ea typeface="Arial" panose="020B0604020202020204" pitchFamily="34" charset="0"/>
                        </a:rPr>
                        <a:t>e</a:t>
                      </a:r>
                      <a:r>
                        <a:rPr lang="en-US" sz="800" spc="-25"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s</a:t>
                      </a:r>
                      <a:r>
                        <a:rPr lang="en-US" sz="800" spc="-2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a:t>
                      </a:r>
                      <a:r>
                        <a:rPr lang="en-US" sz="800" spc="5" dirty="0">
                          <a:solidFill>
                            <a:schemeClr val="bg1"/>
                          </a:solidFill>
                          <a:effectLst/>
                          <a:latin typeface="Arial" panose="020B0604020202020204" pitchFamily="34" charset="0"/>
                          <a:ea typeface="Arial" panose="020B0604020202020204" pitchFamily="34" charset="0"/>
                        </a:rPr>
                        <a:t>A</a:t>
                      </a:r>
                      <a:r>
                        <a:rPr lang="en-US" sz="800" spc="-20" dirty="0">
                          <a:solidFill>
                            <a:schemeClr val="bg1"/>
                          </a:solidFill>
                          <a:effectLst/>
                          <a:latin typeface="Arial" panose="020B0604020202020204" pitchFamily="34" charset="0"/>
                          <a:ea typeface="Arial" panose="020B0604020202020204" pitchFamily="34" charset="0"/>
                        </a:rPr>
                        <a:t>O</a:t>
                      </a:r>
                      <a:r>
                        <a:rPr lang="en-US" sz="800" spc="5" dirty="0">
                          <a:solidFill>
                            <a:schemeClr val="bg1"/>
                          </a:solidFill>
                          <a:effectLst/>
                          <a:latin typeface="Arial" panose="020B0604020202020204" pitchFamily="34" charset="0"/>
                          <a:ea typeface="Arial" panose="020B0604020202020204" pitchFamily="34" charset="0"/>
                        </a:rPr>
                        <a:t>P</a:t>
                      </a:r>
                      <a:r>
                        <a:rPr lang="en-US" sz="800" dirty="0">
                          <a:solidFill>
                            <a:schemeClr val="bg1"/>
                          </a:solidFill>
                          <a:effectLst/>
                          <a:latin typeface="Arial" panose="020B0604020202020204" pitchFamily="34" charset="0"/>
                          <a:ea typeface="Arial" panose="020B0604020202020204" pitchFamily="34" charset="0"/>
                        </a:rPr>
                        <a:t>)</a:t>
                      </a:r>
                      <a:endParaRPr lang="es-MX" sz="800" dirty="0">
                        <a:solidFill>
                          <a:schemeClr val="bg1"/>
                        </a:solidFill>
                        <a:effectLst/>
                        <a:latin typeface="Times New Roman" panose="02020603050405020304" pitchFamily="18" charset="0"/>
                        <a:ea typeface="Times New Roman" panose="02020603050405020304" pitchFamily="18" charset="0"/>
                      </a:endParaRPr>
                    </a:p>
                    <a:p>
                      <a:pPr marL="237490" marR="99695" indent="-88900">
                        <a:lnSpc>
                          <a:spcPts val="1200"/>
                        </a:lnSpc>
                        <a:spcBef>
                          <a:spcPts val="90"/>
                        </a:spcBef>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spc="5" dirty="0" err="1">
                          <a:solidFill>
                            <a:schemeClr val="bg1"/>
                          </a:solidFill>
                          <a:effectLst/>
                          <a:latin typeface="Arial" panose="020B0604020202020204" pitchFamily="34" charset="0"/>
                          <a:ea typeface="Arial" panose="020B0604020202020204" pitchFamily="34" charset="0"/>
                        </a:rPr>
                        <a:t>A</a:t>
                      </a:r>
                      <a:r>
                        <a:rPr lang="en-US" sz="800" spc="10"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5" dirty="0" err="1">
                          <a:solidFill>
                            <a:schemeClr val="bg1"/>
                          </a:solidFill>
                          <a:effectLst/>
                          <a:latin typeface="Arial" panose="020B0604020202020204" pitchFamily="34" charset="0"/>
                          <a:ea typeface="Arial" panose="020B0604020202020204" pitchFamily="34" charset="0"/>
                        </a:rPr>
                        <a:t>e</a:t>
                      </a:r>
                      <a:r>
                        <a:rPr lang="en-US" sz="800" spc="10" dirty="0" err="1">
                          <a:solidFill>
                            <a:schemeClr val="bg1"/>
                          </a:solidFill>
                          <a:effectLst/>
                          <a:latin typeface="Arial" panose="020B0604020202020204" pitchFamily="34" charset="0"/>
                          <a:ea typeface="Arial" panose="020B0604020202020204" pitchFamily="34" charset="0"/>
                        </a:rPr>
                        <a:t>nd</a:t>
                      </a:r>
                      <a:r>
                        <a:rPr lang="en-US" sz="800" spc="-5" dirty="0" err="1">
                          <a:solidFill>
                            <a:schemeClr val="bg1"/>
                          </a:solidFill>
                          <a:effectLst/>
                          <a:latin typeface="Arial" panose="020B0604020202020204" pitchFamily="34" charset="0"/>
                          <a:ea typeface="Arial" panose="020B0604020202020204" pitchFamily="34" charset="0"/>
                        </a:rPr>
                        <a:t>i</a:t>
                      </a:r>
                      <a:r>
                        <a:rPr lang="en-US" sz="800" spc="-25" dirty="0" err="1">
                          <a:solidFill>
                            <a:schemeClr val="bg1"/>
                          </a:solidFill>
                          <a:effectLst/>
                          <a:latin typeface="Arial" panose="020B0604020202020204" pitchFamily="34" charset="0"/>
                          <a:ea typeface="Arial" panose="020B0604020202020204" pitchFamily="34" charset="0"/>
                        </a:rPr>
                        <a:t>z</a:t>
                      </a:r>
                      <a:r>
                        <a:rPr lang="en-US" sz="800" spc="10" dirty="0" err="1">
                          <a:solidFill>
                            <a:schemeClr val="bg1"/>
                          </a:solidFill>
                          <a:effectLst/>
                          <a:latin typeface="Arial" panose="020B0604020202020204" pitchFamily="34" charset="0"/>
                          <a:ea typeface="Arial" panose="020B0604020202020204" pitchFamily="34" charset="0"/>
                        </a:rPr>
                        <a:t>a</a:t>
                      </a:r>
                      <a:r>
                        <a:rPr lang="en-US" sz="800" spc="-5" dirty="0" err="1">
                          <a:solidFill>
                            <a:schemeClr val="bg1"/>
                          </a:solidFill>
                          <a:effectLst/>
                          <a:latin typeface="Arial" panose="020B0604020202020204" pitchFamily="34" charset="0"/>
                          <a:ea typeface="Arial" panose="020B0604020202020204" pitchFamily="34" charset="0"/>
                        </a:rPr>
                        <a:t>j</a:t>
                      </a:r>
                      <a:r>
                        <a:rPr lang="en-US" sz="800" dirty="0" err="1">
                          <a:solidFill>
                            <a:schemeClr val="bg1"/>
                          </a:solidFill>
                          <a:effectLst/>
                          <a:latin typeface="Arial" panose="020B0604020202020204" pitchFamily="34" charset="0"/>
                          <a:ea typeface="Arial" panose="020B0604020202020204" pitchFamily="34" charset="0"/>
                        </a:rPr>
                        <a:t>e</a:t>
                      </a:r>
                      <a:r>
                        <a:rPr lang="en-US" sz="800" dirty="0">
                          <a:solidFill>
                            <a:schemeClr val="bg1"/>
                          </a:solidFill>
                          <a:effectLst/>
                          <a:latin typeface="Arial" panose="020B0604020202020204" pitchFamily="34" charset="0"/>
                          <a:ea typeface="Arial" panose="020B0604020202020204" pitchFamily="34" charset="0"/>
                        </a:rPr>
                        <a:t> </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a:t>
                      </a:r>
                      <a:r>
                        <a:rPr lang="en-US" sz="800" spc="-5" dirty="0" err="1">
                          <a:solidFill>
                            <a:schemeClr val="bg1"/>
                          </a:solidFill>
                          <a:effectLst/>
                          <a:latin typeface="Arial" panose="020B0604020202020204" pitchFamily="34" charset="0"/>
                          <a:ea typeface="Arial" panose="020B0604020202020204" pitchFamily="34" charset="0"/>
                        </a:rPr>
                        <a:t>l</a:t>
                      </a:r>
                      <a:r>
                        <a:rPr lang="en-US" sz="800" spc="10" dirty="0" err="1">
                          <a:solidFill>
                            <a:schemeClr val="bg1"/>
                          </a:solidFill>
                          <a:effectLst/>
                          <a:latin typeface="Arial" panose="020B0604020202020204" pitchFamily="34" charset="0"/>
                          <a:ea typeface="Arial" panose="020B0604020202020204" pitchFamily="34" charset="0"/>
                        </a:rPr>
                        <a:t>a</a:t>
                      </a:r>
                      <a:r>
                        <a:rPr lang="en-US" sz="800" spc="-15" dirty="0" err="1">
                          <a:solidFill>
                            <a:schemeClr val="bg1"/>
                          </a:solidFill>
                          <a:effectLst/>
                          <a:latin typeface="Arial" panose="020B0604020202020204" pitchFamily="34" charset="0"/>
                          <a:ea typeface="Arial" panose="020B0604020202020204" pitchFamily="34" charset="0"/>
                        </a:rPr>
                        <a:t>b</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a</a:t>
                      </a:r>
                      <a:r>
                        <a:rPr lang="en-US" sz="800" spc="5" dirty="0" err="1">
                          <a:solidFill>
                            <a:schemeClr val="bg1"/>
                          </a:solidFill>
                          <a:effectLst/>
                          <a:latin typeface="Arial" panose="020B0604020202020204" pitchFamily="34" charset="0"/>
                          <a:ea typeface="Arial" panose="020B0604020202020204" pitchFamily="34" charset="0"/>
                        </a:rPr>
                        <a:t>t</a:t>
                      </a:r>
                      <a:r>
                        <a:rPr lang="en-US" sz="800" spc="-5" dirty="0" err="1">
                          <a:solidFill>
                            <a:schemeClr val="bg1"/>
                          </a:solidFill>
                          <a:effectLst/>
                          <a:latin typeface="Arial" panose="020B0604020202020204" pitchFamily="34" charset="0"/>
                          <a:ea typeface="Arial" panose="020B0604020202020204" pitchFamily="34" charset="0"/>
                        </a:rPr>
                        <a:t>i</a:t>
                      </a:r>
                      <a:r>
                        <a:rPr lang="en-US" sz="800" spc="-25" dirty="0" err="1">
                          <a:solidFill>
                            <a:schemeClr val="bg1"/>
                          </a:solidFill>
                          <a:effectLst/>
                          <a:latin typeface="Arial" panose="020B0604020202020204" pitchFamily="34" charset="0"/>
                          <a:ea typeface="Arial" panose="020B0604020202020204" pitchFamily="34" charset="0"/>
                        </a:rPr>
                        <a:t>v</a:t>
                      </a:r>
                      <a:r>
                        <a:rPr lang="en-US" sz="800" dirty="0" err="1">
                          <a:solidFill>
                            <a:schemeClr val="bg1"/>
                          </a:solidFill>
                          <a:effectLst/>
                          <a:latin typeface="Arial" panose="020B0604020202020204" pitchFamily="34" charset="0"/>
                          <a:ea typeface="Arial" panose="020B0604020202020204" pitchFamily="34" charset="0"/>
                        </a:rPr>
                        <a:t>o</a:t>
                      </a:r>
                      <a:r>
                        <a:rPr lang="en-US" sz="800" spc="1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a:t>
                      </a:r>
                      <a:r>
                        <a:rPr lang="en-US" sz="800" spc="5" dirty="0">
                          <a:solidFill>
                            <a:schemeClr val="bg1"/>
                          </a:solidFill>
                          <a:effectLst/>
                          <a:latin typeface="Arial" panose="020B0604020202020204" pitchFamily="34" charset="0"/>
                          <a:ea typeface="Arial" panose="020B0604020202020204" pitchFamily="34" charset="0"/>
                        </a:rPr>
                        <a:t>A</a:t>
                      </a:r>
                      <a:r>
                        <a:rPr lang="en-US" sz="800" spc="-5" dirty="0">
                          <a:solidFill>
                            <a:schemeClr val="bg1"/>
                          </a:solidFill>
                          <a:effectLst/>
                          <a:latin typeface="Arial" panose="020B0604020202020204" pitchFamily="34" charset="0"/>
                          <a:ea typeface="Arial" panose="020B0604020202020204" pitchFamily="34" charset="0"/>
                        </a:rPr>
                        <a:t>C</a:t>
                      </a:r>
                      <a:r>
                        <a:rPr lang="en-US" sz="800" dirty="0">
                          <a:solidFill>
                            <a:schemeClr val="bg1"/>
                          </a:solidFill>
                          <a:effectLst/>
                          <a:latin typeface="Arial" panose="020B0604020202020204" pitchFamily="34" charset="0"/>
                          <a:ea typeface="Arial" panose="020B0604020202020204" pitchFamily="34" charset="0"/>
                        </a:rPr>
                        <a:t>)</a:t>
                      </a:r>
                      <a:endParaRPr lang="es-MX" sz="800" dirty="0">
                        <a:solidFill>
                          <a:schemeClr val="bg1"/>
                        </a:solidFill>
                        <a:effectLst/>
                        <a:latin typeface="Times New Roman" panose="02020603050405020304" pitchFamily="18" charset="0"/>
                        <a:ea typeface="Times New Roman" panose="02020603050405020304" pitchFamily="18" charset="0"/>
                      </a:endParaRPr>
                    </a:p>
                    <a:p>
                      <a:pPr marL="237490" marR="366395" indent="-88900">
                        <a:lnSpc>
                          <a:spcPts val="1200"/>
                        </a:lnSpc>
                        <a:spcBef>
                          <a:spcPts val="75"/>
                        </a:spcBef>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spc="-2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n</a:t>
                      </a:r>
                      <a:r>
                        <a:rPr lang="en-US" sz="800" dirty="0" err="1">
                          <a:solidFill>
                            <a:schemeClr val="bg1"/>
                          </a:solidFill>
                          <a:effectLst/>
                          <a:latin typeface="Arial" panose="020B0604020202020204" pitchFamily="34" charset="0"/>
                          <a:ea typeface="Arial" panose="020B0604020202020204" pitchFamily="34" charset="0"/>
                        </a:rPr>
                        <a:t>v</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t</a:t>
                      </a:r>
                      <a:r>
                        <a:rPr lang="en-US" sz="800" spc="-5" dirty="0" err="1">
                          <a:solidFill>
                            <a:schemeClr val="bg1"/>
                          </a:solidFill>
                          <a:effectLst/>
                          <a:latin typeface="Arial" panose="020B0604020202020204" pitchFamily="34" charset="0"/>
                          <a:ea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rPr>
                        <a:t>g</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rPr>
                        <a:t>ó</a:t>
                      </a:r>
                      <a:r>
                        <a:rPr lang="en-US" sz="800" dirty="0" err="1">
                          <a:solidFill>
                            <a:schemeClr val="bg1"/>
                          </a:solidFill>
                          <a:effectLst/>
                          <a:latin typeface="Arial" panose="020B0604020202020204" pitchFamily="34" charset="0"/>
                          <a:ea typeface="Arial" panose="020B0604020202020204" pitchFamily="34" charset="0"/>
                        </a:rPr>
                        <a:t>n</a:t>
                      </a:r>
                      <a:r>
                        <a:rPr lang="en-US" sz="800"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do</a:t>
                      </a:r>
                      <a:r>
                        <a:rPr lang="en-US" sz="800" spc="-25" dirty="0">
                          <a:solidFill>
                            <a:schemeClr val="bg1"/>
                          </a:solidFill>
                          <a:effectLst/>
                          <a:latin typeface="Arial" panose="020B0604020202020204" pitchFamily="34" charset="0"/>
                          <a:ea typeface="Arial" panose="020B0604020202020204" pitchFamily="34" charset="0"/>
                        </a:rPr>
                        <a:t>c</a:t>
                      </a:r>
                      <a:r>
                        <a:rPr lang="en-US" sz="800" spc="10" dirty="0">
                          <a:solidFill>
                            <a:schemeClr val="bg1"/>
                          </a:solidFill>
                          <a:effectLst/>
                          <a:latin typeface="Arial" panose="020B0604020202020204" pitchFamily="34" charset="0"/>
                          <a:ea typeface="Arial" panose="020B0604020202020204" pitchFamily="34" charset="0"/>
                        </a:rPr>
                        <a:t>u</a:t>
                      </a:r>
                      <a:r>
                        <a:rPr lang="en-US" sz="800" spc="-10" dirty="0">
                          <a:solidFill>
                            <a:schemeClr val="bg1"/>
                          </a:solidFill>
                          <a:effectLst/>
                          <a:latin typeface="Arial" panose="020B0604020202020204" pitchFamily="34" charset="0"/>
                          <a:ea typeface="Arial" panose="020B0604020202020204" pitchFamily="34" charset="0"/>
                        </a:rPr>
                        <a:t>m</a:t>
                      </a:r>
                      <a:r>
                        <a:rPr lang="en-US" sz="800" spc="10" dirty="0">
                          <a:solidFill>
                            <a:schemeClr val="bg1"/>
                          </a:solidFill>
                          <a:effectLst/>
                          <a:latin typeface="Arial" panose="020B0604020202020204" pitchFamily="34" charset="0"/>
                          <a:ea typeface="Arial" panose="020B0604020202020204" pitchFamily="34" charset="0"/>
                        </a:rPr>
                        <a:t>e</a:t>
                      </a:r>
                      <a:r>
                        <a:rPr lang="en-US" sz="800" spc="-15" dirty="0">
                          <a:solidFill>
                            <a:schemeClr val="bg1"/>
                          </a:solidFill>
                          <a:effectLst/>
                          <a:latin typeface="Arial" panose="020B0604020202020204" pitchFamily="34" charset="0"/>
                          <a:ea typeface="Arial" panose="020B0604020202020204" pitchFamily="34" charset="0"/>
                        </a:rPr>
                        <a:t>n</a:t>
                      </a:r>
                      <a:r>
                        <a:rPr lang="en-US" sz="800" spc="5" dirty="0">
                          <a:solidFill>
                            <a:schemeClr val="bg1"/>
                          </a:solidFill>
                          <a:effectLst/>
                          <a:latin typeface="Arial" panose="020B0604020202020204" pitchFamily="34" charset="0"/>
                          <a:ea typeface="Arial" panose="020B0604020202020204" pitchFamily="34" charset="0"/>
                        </a:rPr>
                        <a:t>t</a:t>
                      </a:r>
                      <a:r>
                        <a:rPr lang="en-US" sz="800" spc="10" dirty="0">
                          <a:solidFill>
                            <a:schemeClr val="bg1"/>
                          </a:solidFill>
                          <a:effectLst/>
                          <a:latin typeface="Arial" panose="020B0604020202020204" pitchFamily="34" charset="0"/>
                          <a:ea typeface="Arial" panose="020B0604020202020204" pitchFamily="34" charset="0"/>
                        </a:rPr>
                        <a:t>a</a:t>
                      </a:r>
                      <a:r>
                        <a:rPr lang="en-US" sz="800" dirty="0">
                          <a:solidFill>
                            <a:schemeClr val="bg1"/>
                          </a:solidFill>
                          <a:effectLst/>
                          <a:latin typeface="Arial" panose="020B0604020202020204" pitchFamily="34" charset="0"/>
                          <a:ea typeface="Arial" panose="020B0604020202020204" pitchFamily="34" charset="0"/>
                        </a:rPr>
                        <a:t>l</a:t>
                      </a:r>
                      <a:endParaRPr lang="es-MX" sz="800" dirty="0">
                        <a:solidFill>
                          <a:schemeClr val="bg1"/>
                        </a:solidFill>
                        <a:effectLst/>
                        <a:latin typeface="Times New Roman" panose="02020603050405020304" pitchFamily="18" charset="0"/>
                        <a:ea typeface="Times New Roman" panose="02020603050405020304" pitchFamily="18" charset="0"/>
                      </a:endParaRPr>
                    </a:p>
                    <a:p>
                      <a:pPr marL="237490" marR="217805" indent="-88900">
                        <a:lnSpc>
                          <a:spcPts val="1200"/>
                        </a:lnSpc>
                        <a:spcBef>
                          <a:spcPts val="90"/>
                        </a:spcBef>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spc="5"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g</a:t>
                      </a:r>
                      <a:r>
                        <a:rPr lang="en-US" sz="800" spc="-15" dirty="0" err="1">
                          <a:solidFill>
                            <a:schemeClr val="bg1"/>
                          </a:solidFill>
                          <a:effectLst/>
                          <a:latin typeface="Arial" panose="020B0604020202020204" pitchFamily="34" charset="0"/>
                          <a:ea typeface="Arial" panose="020B0604020202020204" pitchFamily="34" charset="0"/>
                        </a:rPr>
                        <a:t>a</a:t>
                      </a:r>
                      <a:r>
                        <a:rPr lang="en-US" sz="800" spc="10" dirty="0" err="1">
                          <a:solidFill>
                            <a:schemeClr val="bg1"/>
                          </a:solidFill>
                          <a:effectLst/>
                          <a:latin typeface="Arial" panose="020B0604020202020204" pitchFamily="34" charset="0"/>
                          <a:ea typeface="Arial" panose="020B0604020202020204" pitchFamily="34" charset="0"/>
                        </a:rPr>
                        <a:t>n</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z</a:t>
                      </a:r>
                      <a:r>
                        <a:rPr lang="en-US" sz="800" spc="-15" dirty="0" err="1">
                          <a:solidFill>
                            <a:schemeClr val="bg1"/>
                          </a:solidFill>
                          <a:effectLst/>
                          <a:latin typeface="Arial" panose="020B0604020202020204" pitchFamily="34" charset="0"/>
                          <a:ea typeface="Arial" panose="020B0604020202020204" pitchFamily="34" charset="0"/>
                        </a:rPr>
                        <a:t>a</a:t>
                      </a:r>
                      <a:r>
                        <a:rPr lang="en-US" sz="800" spc="10" dirty="0" err="1">
                          <a:solidFill>
                            <a:schemeClr val="bg1"/>
                          </a:solidFill>
                          <a:effectLst/>
                          <a:latin typeface="Arial" panose="020B0604020202020204" pitchFamily="34" charset="0"/>
                          <a:ea typeface="Arial" panose="020B0604020202020204" pitchFamily="34" charset="0"/>
                        </a:rPr>
                        <a:t>do</a:t>
                      </a:r>
                      <a:r>
                        <a:rPr lang="en-US" sz="800" dirty="0" err="1">
                          <a:solidFill>
                            <a:schemeClr val="bg1"/>
                          </a:solidFill>
                          <a:effectLst/>
                          <a:latin typeface="Arial" panose="020B0604020202020204" pitchFamily="34" charset="0"/>
                          <a:ea typeface="Arial" panose="020B0604020202020204" pitchFamily="34" charset="0"/>
                        </a:rPr>
                        <a:t>r</a:t>
                      </a:r>
                      <a:r>
                        <a:rPr lang="en-US" sz="800" spc="-25" dirty="0">
                          <a:solidFill>
                            <a:schemeClr val="bg1"/>
                          </a:solidFill>
                          <a:effectLst/>
                          <a:latin typeface="Arial" panose="020B0604020202020204" pitchFamily="34" charset="0"/>
                          <a:ea typeface="Arial" panose="020B0604020202020204" pitchFamily="34" charset="0"/>
                        </a:rPr>
                        <a:t> </a:t>
                      </a:r>
                      <a:r>
                        <a:rPr lang="en-US" sz="800" spc="10" dirty="0">
                          <a:solidFill>
                            <a:schemeClr val="bg1"/>
                          </a:solidFill>
                          <a:effectLst/>
                          <a:latin typeface="Arial" panose="020B0604020202020204" pitchFamily="34" charset="0"/>
                          <a:ea typeface="Arial" panose="020B0604020202020204" pitchFamily="34" charset="0"/>
                        </a:rPr>
                        <a:t>d</a:t>
                      </a:r>
                      <a:r>
                        <a:rPr lang="en-US" sz="800" dirty="0">
                          <a:solidFill>
                            <a:schemeClr val="bg1"/>
                          </a:solidFill>
                          <a:effectLst/>
                          <a:latin typeface="Arial" panose="020B0604020202020204" pitchFamily="34" charset="0"/>
                          <a:ea typeface="Arial" panose="020B0604020202020204" pitchFamily="34" charset="0"/>
                        </a:rPr>
                        <a:t>e </a:t>
                      </a:r>
                      <a:r>
                        <a:rPr lang="en-US" sz="800" spc="-5" dirty="0" err="1">
                          <a:solidFill>
                            <a:schemeClr val="bg1"/>
                          </a:solidFill>
                          <a:effectLst/>
                          <a:latin typeface="Arial" panose="020B0604020202020204" pitchFamily="34" charset="0"/>
                          <a:ea typeface="Arial" panose="020B0604020202020204" pitchFamily="34" charset="0"/>
                        </a:rPr>
                        <a:t>i</a:t>
                      </a:r>
                      <a:r>
                        <a:rPr lang="en-US" sz="800" spc="-15" dirty="0" err="1">
                          <a:solidFill>
                            <a:schemeClr val="bg1"/>
                          </a:solidFill>
                          <a:effectLst/>
                          <a:latin typeface="Arial" panose="020B0604020202020204" pitchFamily="34" charset="0"/>
                          <a:ea typeface="Arial" panose="020B0604020202020204" pitchFamily="34" charset="0"/>
                        </a:rPr>
                        <a:t>n</a:t>
                      </a:r>
                      <a:r>
                        <a:rPr lang="en-US" sz="800" spc="30" dirty="0" err="1">
                          <a:solidFill>
                            <a:schemeClr val="bg1"/>
                          </a:solidFill>
                          <a:effectLst/>
                          <a:latin typeface="Arial" panose="020B0604020202020204" pitchFamily="34" charset="0"/>
                          <a:ea typeface="Arial" panose="020B0604020202020204" pitchFamily="34" charset="0"/>
                        </a:rPr>
                        <a:t>f</a:t>
                      </a:r>
                      <a:r>
                        <a:rPr lang="en-US" sz="800" spc="10" dirty="0" err="1">
                          <a:solidFill>
                            <a:schemeClr val="bg1"/>
                          </a:solidFill>
                          <a:effectLst/>
                          <a:latin typeface="Arial" panose="020B0604020202020204" pitchFamily="34" charset="0"/>
                          <a:ea typeface="Arial" panose="020B0604020202020204" pitchFamily="34" charset="0"/>
                        </a:rPr>
                        <a:t>o</a:t>
                      </a:r>
                      <a:r>
                        <a:rPr lang="en-US" sz="800" spc="-10" dirty="0" err="1">
                          <a:solidFill>
                            <a:schemeClr val="bg1"/>
                          </a:solidFill>
                          <a:effectLst/>
                          <a:latin typeface="Arial" panose="020B0604020202020204" pitchFamily="34" charset="0"/>
                          <a:ea typeface="Arial" panose="020B0604020202020204" pitchFamily="34" charset="0"/>
                        </a:rPr>
                        <a:t>rm</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ó</a:t>
                      </a:r>
                      <a:r>
                        <a:rPr lang="en-US" sz="800" dirty="0" err="1">
                          <a:solidFill>
                            <a:schemeClr val="bg1"/>
                          </a:solidFill>
                          <a:effectLst/>
                          <a:latin typeface="Arial" panose="020B0604020202020204" pitchFamily="34" charset="0"/>
                          <a:ea typeface="Arial" panose="020B0604020202020204" pitchFamily="34" charset="0"/>
                        </a:rPr>
                        <a:t>n</a:t>
                      </a:r>
                      <a:endParaRPr lang="es-MX" sz="800" dirty="0">
                        <a:solidFill>
                          <a:schemeClr val="bg1"/>
                        </a:solidFill>
                        <a:effectLst/>
                        <a:latin typeface="Times New Roman" panose="02020603050405020304" pitchFamily="18" charset="0"/>
                        <a:ea typeface="Times New Roman" panose="02020603050405020304" pitchFamily="18" charset="0"/>
                      </a:endParaRPr>
                    </a:p>
                    <a:p>
                      <a:pPr marL="148590">
                        <a:lnSpc>
                          <a:spcPts val="1300"/>
                        </a:lnSpc>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spc="-2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m</a:t>
                      </a:r>
                      <a:r>
                        <a:rPr lang="en-US" sz="800" spc="10" dirty="0" err="1">
                          <a:solidFill>
                            <a:schemeClr val="bg1"/>
                          </a:solidFill>
                          <a:effectLst/>
                          <a:latin typeface="Arial" panose="020B0604020202020204" pitchFamily="34" charset="0"/>
                          <a:ea typeface="Arial" panose="020B0604020202020204" pitchFamily="34" charset="0"/>
                        </a:rPr>
                        <a:t>áge</a:t>
                      </a:r>
                      <a:r>
                        <a:rPr lang="en-US" sz="800" spc="-15" dirty="0" err="1">
                          <a:solidFill>
                            <a:schemeClr val="bg1"/>
                          </a:solidFill>
                          <a:effectLst/>
                          <a:latin typeface="Arial" panose="020B0604020202020204" pitchFamily="34" charset="0"/>
                          <a:ea typeface="Arial" panose="020B0604020202020204" pitchFamily="34" charset="0"/>
                        </a:rPr>
                        <a:t>n</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endParaRPr lang="es-MX" sz="800" dirty="0">
                        <a:solidFill>
                          <a:schemeClr val="bg1"/>
                        </a:solidFill>
                        <a:effectLst/>
                        <a:latin typeface="Times New Roman" panose="02020603050405020304" pitchFamily="18" charset="0"/>
                        <a:ea typeface="Times New Roman" panose="02020603050405020304" pitchFamily="18" charset="0"/>
                      </a:endParaRPr>
                    </a:p>
                    <a:p>
                      <a:pPr marL="148590">
                        <a:spcBef>
                          <a:spcPts val="10"/>
                        </a:spcBef>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spc="-20" dirty="0" err="1">
                          <a:solidFill>
                            <a:schemeClr val="bg1"/>
                          </a:solidFill>
                          <a:effectLst/>
                          <a:latin typeface="Arial" panose="020B0604020202020204" pitchFamily="34" charset="0"/>
                          <a:ea typeface="Arial" panose="020B0604020202020204" pitchFamily="34" charset="0"/>
                        </a:rPr>
                        <a:t>I</a:t>
                      </a:r>
                      <a:r>
                        <a:rPr lang="en-US" sz="800" spc="-5" dirty="0" err="1">
                          <a:solidFill>
                            <a:schemeClr val="bg1"/>
                          </a:solidFill>
                          <a:effectLst/>
                          <a:latin typeface="Arial" panose="020B0604020202020204" pitchFamily="34" charset="0"/>
                          <a:ea typeface="Arial" panose="020B0604020202020204" pitchFamily="34" charset="0"/>
                        </a:rPr>
                        <a:t>l</a:t>
                      </a:r>
                      <a:r>
                        <a:rPr lang="en-US" sz="800" spc="10" dirty="0" err="1">
                          <a:solidFill>
                            <a:schemeClr val="bg1"/>
                          </a:solidFill>
                          <a:effectLst/>
                          <a:latin typeface="Arial" panose="020B0604020202020204" pitchFamily="34" charset="0"/>
                          <a:ea typeface="Arial" panose="020B0604020202020204" pitchFamily="34" charset="0"/>
                        </a:rPr>
                        <a:t>u</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c</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o</a:t>
                      </a:r>
                      <a:r>
                        <a:rPr lang="en-US" sz="800" spc="-15" dirty="0" err="1">
                          <a:solidFill>
                            <a:schemeClr val="bg1"/>
                          </a:solidFill>
                          <a:effectLst/>
                          <a:latin typeface="Arial" panose="020B0604020202020204" pitchFamily="34" charset="0"/>
                          <a:ea typeface="Arial" panose="020B0604020202020204" pitchFamily="34" charset="0"/>
                        </a:rPr>
                        <a:t>n</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endParaRPr lang="es-MX" sz="800" dirty="0">
                        <a:solidFill>
                          <a:schemeClr val="bg1"/>
                        </a:solidFill>
                        <a:effectLst/>
                        <a:latin typeface="Times New Roman" panose="02020603050405020304" pitchFamily="18" charset="0"/>
                        <a:ea typeface="Times New Roman" panose="02020603050405020304" pitchFamily="18" charset="0"/>
                      </a:endParaRPr>
                    </a:p>
                    <a:p>
                      <a:pPr marL="237490" marR="290830" indent="-88900">
                        <a:lnSpc>
                          <a:spcPts val="1200"/>
                        </a:lnSpc>
                        <a:spcBef>
                          <a:spcPts val="110"/>
                        </a:spcBef>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spc="5" dirty="0" err="1">
                          <a:solidFill>
                            <a:schemeClr val="bg1"/>
                          </a:solidFill>
                          <a:effectLst/>
                          <a:latin typeface="Arial" panose="020B0604020202020204" pitchFamily="34" charset="0"/>
                          <a:ea typeface="Arial" panose="020B0604020202020204" pitchFamily="34" charset="0"/>
                        </a:rPr>
                        <a:t>P</a:t>
                      </a:r>
                      <a:r>
                        <a:rPr lang="en-US" sz="800" spc="-10" dirty="0" err="1">
                          <a:solidFill>
                            <a:schemeClr val="bg1"/>
                          </a:solidFill>
                          <a:effectLst/>
                          <a:latin typeface="Arial" panose="020B0604020202020204" pitchFamily="34" charset="0"/>
                          <a:ea typeface="Arial" panose="020B0604020202020204" pitchFamily="34" charset="0"/>
                        </a:rPr>
                        <a:t>r</a:t>
                      </a:r>
                      <a:r>
                        <a:rPr lang="en-US" sz="800" spc="10"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y</a:t>
                      </a:r>
                      <a:r>
                        <a:rPr lang="en-US" sz="800" spc="10"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cc</a:t>
                      </a:r>
                      <a:r>
                        <a:rPr lang="en-US" sz="800" spc="-30"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ó</a:t>
                      </a:r>
                      <a:r>
                        <a:rPr lang="en-US" sz="800" dirty="0" err="1">
                          <a:solidFill>
                            <a:schemeClr val="bg1"/>
                          </a:solidFill>
                          <a:effectLst/>
                          <a:latin typeface="Arial" panose="020B0604020202020204" pitchFamily="34" charset="0"/>
                          <a:ea typeface="Arial" panose="020B0604020202020204" pitchFamily="34" charset="0"/>
                        </a:rPr>
                        <a:t>n</a:t>
                      </a:r>
                      <a:r>
                        <a:rPr lang="en-US" sz="800" spc="-10" dirty="0">
                          <a:solidFill>
                            <a:schemeClr val="bg1"/>
                          </a:solidFill>
                          <a:effectLst/>
                          <a:latin typeface="Arial" panose="020B0604020202020204" pitchFamily="34" charset="0"/>
                          <a:ea typeface="Arial" panose="020B0604020202020204" pitchFamily="34" charset="0"/>
                        </a:rPr>
                        <a:t> </a:t>
                      </a:r>
                      <a:r>
                        <a:rPr lang="en-US" sz="800" spc="-15" dirty="0">
                          <a:solidFill>
                            <a:schemeClr val="bg1"/>
                          </a:solidFill>
                          <a:effectLst/>
                          <a:latin typeface="Arial" panose="020B0604020202020204" pitchFamily="34" charset="0"/>
                          <a:ea typeface="Arial" panose="020B0604020202020204" pitchFamily="34" charset="0"/>
                        </a:rPr>
                        <a:t>d</a:t>
                      </a:r>
                      <a:r>
                        <a:rPr lang="en-US" sz="800" dirty="0">
                          <a:solidFill>
                            <a:schemeClr val="bg1"/>
                          </a:solidFill>
                          <a:effectLst/>
                          <a:latin typeface="Arial" panose="020B0604020202020204" pitchFamily="34" charset="0"/>
                          <a:ea typeface="Arial" panose="020B0604020202020204" pitchFamily="34" charset="0"/>
                        </a:rPr>
                        <a:t>e v</a:t>
                      </a:r>
                      <a:r>
                        <a:rPr lang="en-US" sz="800" spc="-5" dirty="0">
                          <a:solidFill>
                            <a:schemeClr val="bg1"/>
                          </a:solidFill>
                          <a:effectLst/>
                          <a:latin typeface="Arial" panose="020B0604020202020204" pitchFamily="34" charset="0"/>
                          <a:ea typeface="Arial" panose="020B0604020202020204" pitchFamily="34" charset="0"/>
                        </a:rPr>
                        <a:t>i</a:t>
                      </a:r>
                      <a:r>
                        <a:rPr lang="en-US" sz="800" spc="10" dirty="0">
                          <a:solidFill>
                            <a:schemeClr val="bg1"/>
                          </a:solidFill>
                          <a:effectLst/>
                          <a:latin typeface="Arial" panose="020B0604020202020204" pitchFamily="34" charset="0"/>
                          <a:ea typeface="Arial" panose="020B0604020202020204" pitchFamily="34" charset="0"/>
                        </a:rPr>
                        <a:t>de</a:t>
                      </a:r>
                      <a:r>
                        <a:rPr lang="en-US" sz="800" spc="-15" dirty="0">
                          <a:solidFill>
                            <a:schemeClr val="bg1"/>
                          </a:solidFill>
                          <a:effectLst/>
                          <a:latin typeface="Arial" panose="020B0604020202020204" pitchFamily="34" charset="0"/>
                          <a:ea typeface="Arial" panose="020B0604020202020204" pitchFamily="34" charset="0"/>
                        </a:rPr>
                        <a:t>o</a:t>
                      </a:r>
                      <a:r>
                        <a:rPr lang="en-US" sz="800" dirty="0">
                          <a:solidFill>
                            <a:schemeClr val="bg1"/>
                          </a:solidFill>
                          <a:effectLst/>
                          <a:latin typeface="Arial" panose="020B0604020202020204" pitchFamily="34" charset="0"/>
                          <a:ea typeface="Arial" panose="020B0604020202020204" pitchFamily="34" charset="0"/>
                        </a:rPr>
                        <a:t>s</a:t>
                      </a:r>
                      <a:endParaRPr lang="es-MX" sz="800" dirty="0">
                        <a:solidFill>
                          <a:schemeClr val="bg1"/>
                        </a:solidFill>
                        <a:effectLst/>
                        <a:latin typeface="Times New Roman" panose="02020603050405020304" pitchFamily="18" charset="0"/>
                        <a:ea typeface="Times New Roman" panose="02020603050405020304" pitchFamily="18" charset="0"/>
                      </a:endParaRPr>
                    </a:p>
                    <a:p>
                      <a:pPr marL="237490" marR="105410" indent="-88900">
                        <a:lnSpc>
                          <a:spcPts val="1200"/>
                        </a:lnSpc>
                        <a:spcBef>
                          <a:spcPts val="75"/>
                        </a:spcBef>
                        <a:spcAft>
                          <a:spcPts val="0"/>
                        </a:spcAft>
                      </a:pPr>
                      <a:r>
                        <a:rPr lang="en-US" sz="80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800" spc="50" dirty="0">
                          <a:solidFill>
                            <a:schemeClr val="bg1"/>
                          </a:solidFill>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800" spc="5" dirty="0" err="1">
                          <a:solidFill>
                            <a:schemeClr val="bg1"/>
                          </a:solidFill>
                          <a:effectLst/>
                          <a:latin typeface="Arial" panose="020B0604020202020204" pitchFamily="34" charset="0"/>
                          <a:ea typeface="Arial" panose="020B0604020202020204" pitchFamily="34" charset="0"/>
                        </a:rPr>
                        <a:t>V</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i</a:t>
                      </a:r>
                      <a:r>
                        <a:rPr lang="en-US" sz="800" spc="5"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a</a:t>
                      </a:r>
                      <a:r>
                        <a:rPr lang="en-US" sz="800" dirty="0" err="1">
                          <a:solidFill>
                            <a:schemeClr val="bg1"/>
                          </a:solidFill>
                          <a:effectLst/>
                          <a:latin typeface="Arial" panose="020B0604020202020204" pitchFamily="34" charset="0"/>
                          <a:ea typeface="Arial" panose="020B0604020202020204" pitchFamily="34" charset="0"/>
                        </a:rPr>
                        <a:t>s</a:t>
                      </a:r>
                      <a:r>
                        <a:rPr lang="en-US" sz="800" spc="-15"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a</a:t>
                      </a:r>
                      <a:r>
                        <a:rPr lang="en-US" sz="800" spc="15" dirty="0">
                          <a:solidFill>
                            <a:schemeClr val="bg1"/>
                          </a:solidFill>
                          <a:effectLst/>
                          <a:latin typeface="Arial" panose="020B0604020202020204" pitchFamily="34" charset="0"/>
                          <a:ea typeface="Arial" panose="020B0604020202020204" pitchFamily="34" charset="0"/>
                        </a:rPr>
                        <a:t> </a:t>
                      </a:r>
                      <a:r>
                        <a:rPr lang="en-US" sz="800" spc="-10" dirty="0" err="1">
                          <a:solidFill>
                            <a:schemeClr val="bg1"/>
                          </a:solidFill>
                          <a:effectLst/>
                          <a:latin typeface="Arial" panose="020B0604020202020204" pitchFamily="34" charset="0"/>
                          <a:ea typeface="Arial" panose="020B0604020202020204" pitchFamily="34" charset="0"/>
                        </a:rPr>
                        <a:t>m</a:t>
                      </a:r>
                      <a:r>
                        <a:rPr lang="en-US" sz="800" spc="-15" dirty="0" err="1">
                          <a:solidFill>
                            <a:schemeClr val="bg1"/>
                          </a:solidFill>
                          <a:effectLst/>
                          <a:latin typeface="Arial" panose="020B0604020202020204" pitchFamily="34" charset="0"/>
                          <a:ea typeface="Arial" panose="020B0604020202020204" pitchFamily="34" charset="0"/>
                        </a:rPr>
                        <a:t>u</a:t>
                      </a:r>
                      <a:r>
                        <a:rPr lang="en-US" sz="800" dirty="0" err="1">
                          <a:solidFill>
                            <a:schemeClr val="bg1"/>
                          </a:solidFill>
                          <a:effectLst/>
                          <a:latin typeface="Arial" panose="020B0604020202020204" pitchFamily="34" charset="0"/>
                          <a:ea typeface="Arial" panose="020B0604020202020204" pitchFamily="34" charset="0"/>
                        </a:rPr>
                        <a:t>s</a:t>
                      </a:r>
                      <a:r>
                        <a:rPr lang="en-US" sz="800" spc="-15" dirty="0" err="1">
                          <a:solidFill>
                            <a:schemeClr val="bg1"/>
                          </a:solidFill>
                          <a:effectLst/>
                          <a:latin typeface="Arial" panose="020B0604020202020204" pitchFamily="34" charset="0"/>
                          <a:ea typeface="Arial" panose="020B0604020202020204" pitchFamily="34" charset="0"/>
                        </a:rPr>
                        <a:t>e</a:t>
                      </a:r>
                      <a:r>
                        <a:rPr lang="en-US" sz="800" spc="10"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s</a:t>
                      </a:r>
                      <a:r>
                        <a:rPr lang="en-US" sz="800" dirty="0">
                          <a:solidFill>
                            <a:schemeClr val="bg1"/>
                          </a:solidFill>
                          <a:effectLst/>
                          <a:latin typeface="Arial" panose="020B0604020202020204" pitchFamily="34" charset="0"/>
                          <a:ea typeface="Arial" panose="020B0604020202020204" pitchFamily="34" charset="0"/>
                        </a:rPr>
                        <a:t> </a:t>
                      </a:r>
                      <a:r>
                        <a:rPr lang="en-US" sz="800" spc="30" dirty="0" err="1">
                          <a:solidFill>
                            <a:schemeClr val="bg1"/>
                          </a:solidFill>
                          <a:effectLst/>
                          <a:latin typeface="Arial" panose="020B0604020202020204" pitchFamily="34" charset="0"/>
                          <a:ea typeface="Arial" panose="020B0604020202020204" pitchFamily="34" charset="0"/>
                        </a:rPr>
                        <a:t>f</a:t>
                      </a:r>
                      <a:r>
                        <a:rPr lang="en-US" sz="800" spc="-20" dirty="0" err="1">
                          <a:solidFill>
                            <a:schemeClr val="bg1"/>
                          </a:solidFill>
                          <a:effectLst/>
                          <a:latin typeface="Arial" panose="020B0604020202020204" pitchFamily="34" charset="0"/>
                          <a:ea typeface="Arial" panose="020B0604020202020204" pitchFamily="34" charset="0"/>
                        </a:rPr>
                        <a:t>í</a:t>
                      </a:r>
                      <a:r>
                        <a:rPr lang="en-US" sz="800" dirty="0" err="1">
                          <a:solidFill>
                            <a:schemeClr val="bg1"/>
                          </a:solidFill>
                          <a:effectLst/>
                          <a:latin typeface="Arial" panose="020B0604020202020204" pitchFamily="34" charset="0"/>
                          <a:ea typeface="Arial" panose="020B0604020202020204" pitchFamily="34" charset="0"/>
                        </a:rPr>
                        <a:t>s</a:t>
                      </a:r>
                      <a:r>
                        <a:rPr lang="en-US" sz="800" spc="-5" dirty="0" err="1">
                          <a:solidFill>
                            <a:schemeClr val="bg1"/>
                          </a:solidFill>
                          <a:effectLst/>
                          <a:latin typeface="Arial" panose="020B0604020202020204" pitchFamily="34" charset="0"/>
                          <a:ea typeface="Arial" panose="020B0604020202020204" pitchFamily="34" charset="0"/>
                        </a:rPr>
                        <a:t>i</a:t>
                      </a:r>
                      <a:r>
                        <a:rPr lang="en-US" sz="800" dirty="0" err="1">
                          <a:solidFill>
                            <a:schemeClr val="bg1"/>
                          </a:solidFill>
                          <a:effectLst/>
                          <a:latin typeface="Arial" panose="020B0604020202020204" pitchFamily="34" charset="0"/>
                          <a:ea typeface="Arial" panose="020B0604020202020204" pitchFamily="34" charset="0"/>
                        </a:rPr>
                        <a:t>c</a:t>
                      </a:r>
                      <a:r>
                        <a:rPr lang="en-US" sz="800" spc="10" dirty="0" err="1">
                          <a:solidFill>
                            <a:schemeClr val="bg1"/>
                          </a:solidFill>
                          <a:effectLst/>
                          <a:latin typeface="Arial" panose="020B0604020202020204" pitchFamily="34" charset="0"/>
                          <a:ea typeface="Arial" panose="020B0604020202020204" pitchFamily="34" charset="0"/>
                        </a:rPr>
                        <a:t>o</a:t>
                      </a:r>
                      <a:r>
                        <a:rPr lang="en-US" sz="800" dirty="0" err="1">
                          <a:solidFill>
                            <a:schemeClr val="bg1"/>
                          </a:solidFill>
                          <a:effectLst/>
                          <a:latin typeface="Arial" panose="020B0604020202020204" pitchFamily="34" charset="0"/>
                          <a:ea typeface="Arial" panose="020B0604020202020204" pitchFamily="34" charset="0"/>
                        </a:rPr>
                        <a:t>s</a:t>
                      </a:r>
                      <a:r>
                        <a:rPr lang="en-US" sz="800" spc="-15" dirty="0">
                          <a:solidFill>
                            <a:schemeClr val="bg1"/>
                          </a:solidFill>
                          <a:effectLst/>
                          <a:latin typeface="Arial" panose="020B0604020202020204" pitchFamily="34" charset="0"/>
                          <a:ea typeface="Arial" panose="020B0604020202020204" pitchFamily="34" charset="0"/>
                        </a:rPr>
                        <a:t> </a:t>
                      </a:r>
                      <a:r>
                        <a:rPr lang="en-US" sz="800" dirty="0">
                          <a:solidFill>
                            <a:schemeClr val="bg1"/>
                          </a:solidFill>
                          <a:effectLst/>
                          <a:latin typeface="Arial" panose="020B0604020202020204" pitchFamily="34" charset="0"/>
                          <a:ea typeface="Arial" panose="020B0604020202020204" pitchFamily="34" charset="0"/>
                        </a:rPr>
                        <a:t>o</a:t>
                      </a:r>
                      <a:r>
                        <a:rPr lang="en-US" sz="800" spc="15" dirty="0">
                          <a:solidFill>
                            <a:schemeClr val="bg1"/>
                          </a:solidFill>
                          <a:effectLst/>
                          <a:latin typeface="Arial" panose="020B0604020202020204" pitchFamily="34" charset="0"/>
                          <a:ea typeface="Arial" panose="020B0604020202020204" pitchFamily="34" charset="0"/>
                        </a:rPr>
                        <a:t> </a:t>
                      </a:r>
                      <a:r>
                        <a:rPr lang="en-US" sz="800" dirty="0" err="1">
                          <a:solidFill>
                            <a:schemeClr val="bg1"/>
                          </a:solidFill>
                          <a:effectLst/>
                          <a:latin typeface="Arial" panose="020B0604020202020204" pitchFamily="34" charset="0"/>
                          <a:ea typeface="Arial" panose="020B0604020202020204" pitchFamily="34" charset="0"/>
                        </a:rPr>
                        <a:t>v</a:t>
                      </a:r>
                      <a:r>
                        <a:rPr lang="en-US" sz="800" spc="-5" dirty="0" err="1">
                          <a:solidFill>
                            <a:schemeClr val="bg1"/>
                          </a:solidFill>
                          <a:effectLst/>
                          <a:latin typeface="Arial" panose="020B0604020202020204" pitchFamily="34" charset="0"/>
                          <a:ea typeface="Arial" panose="020B0604020202020204" pitchFamily="34" charset="0"/>
                        </a:rPr>
                        <a:t>i</a:t>
                      </a:r>
                      <a:r>
                        <a:rPr lang="en-US" sz="800" spc="-10" dirty="0" err="1">
                          <a:solidFill>
                            <a:schemeClr val="bg1"/>
                          </a:solidFill>
                          <a:effectLst/>
                          <a:latin typeface="Arial" panose="020B0604020202020204" pitchFamily="34" charset="0"/>
                          <a:ea typeface="Arial" panose="020B0604020202020204" pitchFamily="34" charset="0"/>
                        </a:rPr>
                        <a:t>r</a:t>
                      </a:r>
                      <a:r>
                        <a:rPr lang="en-US" sz="800" spc="-20" dirty="0" err="1">
                          <a:solidFill>
                            <a:schemeClr val="bg1"/>
                          </a:solidFill>
                          <a:effectLst/>
                          <a:latin typeface="Arial" panose="020B0604020202020204" pitchFamily="34" charset="0"/>
                          <a:ea typeface="Arial" panose="020B0604020202020204" pitchFamily="34" charset="0"/>
                        </a:rPr>
                        <a:t>t</a:t>
                      </a:r>
                      <a:r>
                        <a:rPr lang="en-US" sz="800" spc="10" dirty="0" err="1">
                          <a:solidFill>
                            <a:schemeClr val="bg1"/>
                          </a:solidFill>
                          <a:effectLst/>
                          <a:latin typeface="Arial" panose="020B0604020202020204" pitchFamily="34" charset="0"/>
                          <a:ea typeface="Arial" panose="020B0604020202020204" pitchFamily="34" charset="0"/>
                        </a:rPr>
                        <a:t>ua</a:t>
                      </a:r>
                      <a:r>
                        <a:rPr lang="en-US" sz="800" spc="-5" dirty="0" err="1">
                          <a:solidFill>
                            <a:schemeClr val="bg1"/>
                          </a:solidFill>
                          <a:effectLst/>
                          <a:latin typeface="Arial" panose="020B0604020202020204" pitchFamily="34" charset="0"/>
                          <a:ea typeface="Arial" panose="020B0604020202020204" pitchFamily="34" charset="0"/>
                        </a:rPr>
                        <a:t>l</a:t>
                      </a:r>
                      <a:r>
                        <a:rPr lang="en-US" sz="800" spc="-15" dirty="0" err="1">
                          <a:solidFill>
                            <a:schemeClr val="bg1"/>
                          </a:solidFill>
                          <a:effectLst/>
                          <a:latin typeface="Arial" panose="020B0604020202020204" pitchFamily="34" charset="0"/>
                          <a:ea typeface="Arial" panose="020B0604020202020204" pitchFamily="34" charset="0"/>
                        </a:rPr>
                        <a:t>e</a:t>
                      </a:r>
                      <a:r>
                        <a:rPr lang="en-US" sz="800" dirty="0" err="1">
                          <a:solidFill>
                            <a:schemeClr val="bg1"/>
                          </a:solidFill>
                          <a:effectLst/>
                          <a:latin typeface="Arial" panose="020B0604020202020204" pitchFamily="34" charset="0"/>
                          <a:ea typeface="Arial" panose="020B0604020202020204" pitchFamily="34" charset="0"/>
                        </a:rPr>
                        <a:t>s</a:t>
                      </a:r>
                      <a:endParaRPr lang="es-MX" sz="8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4044890409"/>
                  </a:ext>
                </a:extLst>
              </a:tr>
            </a:tbl>
          </a:graphicData>
        </a:graphic>
      </p:graphicFrame>
      <p:graphicFrame>
        <p:nvGraphicFramePr>
          <p:cNvPr id="3541" name="Tabla 3540"/>
          <p:cNvGraphicFramePr>
            <a:graphicFrameLocks noGrp="1"/>
          </p:cNvGraphicFramePr>
          <p:nvPr>
            <p:extLst>
              <p:ext uri="{D42A27DB-BD31-4B8C-83A1-F6EECF244321}">
                <p14:modId xmlns:p14="http://schemas.microsoft.com/office/powerpoint/2010/main" val="1603481337"/>
              </p:ext>
            </p:extLst>
          </p:nvPr>
        </p:nvGraphicFramePr>
        <p:xfrm>
          <a:off x="1094168" y="1462588"/>
          <a:ext cx="10167390" cy="576961"/>
        </p:xfrm>
        <a:graphic>
          <a:graphicData uri="http://schemas.openxmlformats.org/drawingml/2006/table">
            <a:tbl>
              <a:tblPr firstRow="1" firstCol="1" lastRow="1" lastCol="1" bandRow="1" bandCol="1"/>
              <a:tblGrid>
                <a:gridCol w="1089120">
                  <a:extLst>
                    <a:ext uri="{9D8B030D-6E8A-4147-A177-3AD203B41FA5}">
                      <a16:colId xmlns:a16="http://schemas.microsoft.com/office/drawing/2014/main" val="4264105843"/>
                    </a:ext>
                  </a:extLst>
                </a:gridCol>
                <a:gridCol w="3718928">
                  <a:extLst>
                    <a:ext uri="{9D8B030D-6E8A-4147-A177-3AD203B41FA5}">
                      <a16:colId xmlns:a16="http://schemas.microsoft.com/office/drawing/2014/main" val="1224947136"/>
                    </a:ext>
                  </a:extLst>
                </a:gridCol>
                <a:gridCol w="1638574">
                  <a:extLst>
                    <a:ext uri="{9D8B030D-6E8A-4147-A177-3AD203B41FA5}">
                      <a16:colId xmlns:a16="http://schemas.microsoft.com/office/drawing/2014/main" val="1929440882"/>
                    </a:ext>
                  </a:extLst>
                </a:gridCol>
                <a:gridCol w="3720768">
                  <a:extLst>
                    <a:ext uri="{9D8B030D-6E8A-4147-A177-3AD203B41FA5}">
                      <a16:colId xmlns:a16="http://schemas.microsoft.com/office/drawing/2014/main" val="1060405167"/>
                    </a:ext>
                  </a:extLst>
                </a:gridCol>
              </a:tblGrid>
              <a:tr h="198120">
                <a:tc>
                  <a:txBody>
                    <a:bodyPr/>
                    <a:lstStyle/>
                    <a:p>
                      <a:pPr marL="1270">
                        <a:spcBef>
                          <a:spcPts val="90"/>
                        </a:spcBef>
                        <a:spcAft>
                          <a:spcPts val="0"/>
                        </a:spcAft>
                        <a:tabLst>
                          <a:tab pos="1041400" algn="l"/>
                        </a:tabLst>
                      </a:pPr>
                      <a:r>
                        <a:rPr lang="es-MX" sz="1100" b="1" dirty="0">
                          <a:solidFill>
                            <a:schemeClr val="bg1"/>
                          </a:solidFill>
                          <a:effectLst/>
                          <a:highlight>
                            <a:srgbClr val="D3D3D3"/>
                          </a:highlight>
                          <a:latin typeface="Arial" panose="020B0604020202020204" pitchFamily="34" charset="0"/>
                          <a:ea typeface="Arial" panose="020B0604020202020204" pitchFamily="34" charset="0"/>
                        </a:rPr>
                        <a:t> </a:t>
                      </a:r>
                      <a:r>
                        <a:rPr lang="es-MX" sz="1100" b="1" spc="-110" dirty="0">
                          <a:solidFill>
                            <a:schemeClr val="bg1"/>
                          </a:solidFill>
                          <a:effectLst/>
                          <a:highlight>
                            <a:srgbClr val="D3D3D3"/>
                          </a:highlight>
                          <a:latin typeface="Arial" panose="020B0604020202020204" pitchFamily="34" charset="0"/>
                          <a:ea typeface="Arial" panose="020B0604020202020204" pitchFamily="34" charset="0"/>
                        </a:rPr>
                        <a:t> </a:t>
                      </a:r>
                      <a:r>
                        <a:rPr lang="en-US" sz="1100" b="1" spc="-30" dirty="0">
                          <a:solidFill>
                            <a:schemeClr val="bg1"/>
                          </a:solidFill>
                          <a:effectLst/>
                          <a:highlight>
                            <a:srgbClr val="D3D3D3"/>
                          </a:highlight>
                          <a:latin typeface="Arial" panose="020B0604020202020204" pitchFamily="34" charset="0"/>
                          <a:ea typeface="Arial" panose="020B0604020202020204" pitchFamily="34" charset="0"/>
                        </a:rPr>
                        <a:t>M</a:t>
                      </a:r>
                      <a:r>
                        <a:rPr lang="en-US" sz="1100" b="1" spc="5" dirty="0">
                          <a:solidFill>
                            <a:schemeClr val="bg1"/>
                          </a:solidFill>
                          <a:effectLst/>
                          <a:highlight>
                            <a:srgbClr val="D3D3D3"/>
                          </a:highlight>
                          <a:latin typeface="Arial" panose="020B0604020202020204" pitchFamily="34" charset="0"/>
                          <a:ea typeface="Arial" panose="020B0604020202020204" pitchFamily="34" charset="0"/>
                        </a:rPr>
                        <a:t>Ó</a:t>
                      </a:r>
                      <a:r>
                        <a:rPr lang="en-US" sz="1100" b="1" spc="20" dirty="0">
                          <a:solidFill>
                            <a:schemeClr val="bg1"/>
                          </a:solidFill>
                          <a:effectLst/>
                          <a:highlight>
                            <a:srgbClr val="D3D3D3"/>
                          </a:highlight>
                          <a:latin typeface="Arial" panose="020B0604020202020204" pitchFamily="34" charset="0"/>
                          <a:ea typeface="Arial" panose="020B0604020202020204" pitchFamily="34" charset="0"/>
                        </a:rPr>
                        <a:t>D</a:t>
                      </a:r>
                      <a:r>
                        <a:rPr lang="en-US" sz="1100" b="1" spc="-30" dirty="0">
                          <a:solidFill>
                            <a:schemeClr val="bg1"/>
                          </a:solidFill>
                          <a:effectLst/>
                          <a:highlight>
                            <a:srgbClr val="D3D3D3"/>
                          </a:highlight>
                          <a:latin typeface="Arial" panose="020B0604020202020204" pitchFamily="34" charset="0"/>
                          <a:ea typeface="Arial" panose="020B0604020202020204" pitchFamily="34" charset="0"/>
                        </a:rPr>
                        <a:t>U</a:t>
                      </a:r>
                      <a:r>
                        <a:rPr lang="en-US" sz="1100" b="1" dirty="0">
                          <a:solidFill>
                            <a:schemeClr val="bg1"/>
                          </a:solidFill>
                          <a:effectLst/>
                          <a:highlight>
                            <a:srgbClr val="D3D3D3"/>
                          </a:highlight>
                          <a:latin typeface="Arial" panose="020B0604020202020204" pitchFamily="34" charset="0"/>
                          <a:ea typeface="Arial" panose="020B0604020202020204" pitchFamily="34" charset="0"/>
                        </a:rPr>
                        <a:t>LO</a:t>
                      </a:r>
                      <a:r>
                        <a:rPr lang="en-US" sz="1100" b="1" spc="5" dirty="0">
                          <a:solidFill>
                            <a:schemeClr val="bg1"/>
                          </a:solidFill>
                          <a:effectLst/>
                          <a:highlight>
                            <a:srgbClr val="D3D3D3"/>
                          </a:highlight>
                          <a:latin typeface="Arial" panose="020B0604020202020204" pitchFamily="34" charset="0"/>
                          <a:ea typeface="Arial" panose="020B0604020202020204" pitchFamily="34" charset="0"/>
                        </a:rPr>
                        <a:t> </a:t>
                      </a:r>
                      <a:r>
                        <a:rPr lang="en-US" sz="1100" b="1" dirty="0">
                          <a:solidFill>
                            <a:schemeClr val="bg1"/>
                          </a:solidFill>
                          <a:effectLst/>
                          <a:highlight>
                            <a:srgbClr val="D3D3D3"/>
                          </a:highlight>
                          <a:latin typeface="Arial" panose="020B0604020202020204" pitchFamily="34" charset="0"/>
                          <a:ea typeface="Arial" panose="020B0604020202020204" pitchFamily="34" charset="0"/>
                        </a:rPr>
                        <a:t>I 	</a:t>
                      </a:r>
                      <a:endParaRPr lang="es-MX" sz="10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a:spcBef>
                          <a:spcPts val="90"/>
                        </a:spcBef>
                        <a:spcAft>
                          <a:spcPts val="0"/>
                        </a:spcAft>
                      </a:pPr>
                      <a:r>
                        <a:rPr lang="en-US" sz="1100" b="1" spc="5" dirty="0" err="1">
                          <a:solidFill>
                            <a:schemeClr val="bg1"/>
                          </a:solidFill>
                          <a:effectLst/>
                          <a:latin typeface="Arial" panose="020B0604020202020204" pitchFamily="34" charset="0"/>
                          <a:ea typeface="Arial" panose="020B0604020202020204" pitchFamily="34" charset="0"/>
                        </a:rPr>
                        <a:t>G</a:t>
                      </a:r>
                      <a:r>
                        <a:rPr lang="en-US" sz="1100" b="1" spc="10" dirty="0" err="1">
                          <a:solidFill>
                            <a:schemeClr val="bg1"/>
                          </a:solidFill>
                          <a:effectLst/>
                          <a:latin typeface="Arial" panose="020B0604020202020204" pitchFamily="34" charset="0"/>
                          <a:ea typeface="Arial" panose="020B0604020202020204" pitchFamily="34" charset="0"/>
                        </a:rPr>
                        <a:t>e</a:t>
                      </a:r>
                      <a:r>
                        <a:rPr lang="en-US" sz="1100" b="1" dirty="0" err="1">
                          <a:solidFill>
                            <a:schemeClr val="bg1"/>
                          </a:solidFill>
                          <a:effectLst/>
                          <a:latin typeface="Arial" panose="020B0604020202020204" pitchFamily="34" charset="0"/>
                          <a:ea typeface="Arial" panose="020B0604020202020204" pitchFamily="34" charset="0"/>
                        </a:rPr>
                        <a:t>n</a:t>
                      </a:r>
                      <a:r>
                        <a:rPr lang="en-US" sz="1100" b="1" spc="-15" dirty="0" err="1">
                          <a:solidFill>
                            <a:schemeClr val="bg1"/>
                          </a:solidFill>
                          <a:effectLst/>
                          <a:latin typeface="Arial" panose="020B0604020202020204" pitchFamily="34" charset="0"/>
                          <a:ea typeface="Arial" panose="020B0604020202020204" pitchFamily="34" charset="0"/>
                        </a:rPr>
                        <a:t>e</a:t>
                      </a:r>
                      <a:r>
                        <a:rPr lang="en-US" sz="1100" b="1" dirty="0" err="1">
                          <a:solidFill>
                            <a:schemeClr val="bg1"/>
                          </a:solidFill>
                          <a:effectLst/>
                          <a:latin typeface="Arial" panose="020B0604020202020204" pitchFamily="34" charset="0"/>
                          <a:ea typeface="Arial" panose="020B0604020202020204" pitchFamily="34" charset="0"/>
                        </a:rPr>
                        <a:t>r</a:t>
                      </a:r>
                      <a:r>
                        <a:rPr lang="en-US" sz="1100" b="1" spc="10" dirty="0" err="1">
                          <a:solidFill>
                            <a:schemeClr val="bg1"/>
                          </a:solidFill>
                          <a:effectLst/>
                          <a:latin typeface="Arial" panose="020B0604020202020204" pitchFamily="34" charset="0"/>
                          <a:ea typeface="Arial" panose="020B0604020202020204" pitchFamily="34" charset="0"/>
                        </a:rPr>
                        <a:t>a</a:t>
                      </a:r>
                      <a:r>
                        <a:rPr lang="en-US" sz="1100" b="1" spc="-20" dirty="0" err="1">
                          <a:solidFill>
                            <a:schemeClr val="bg1"/>
                          </a:solidFill>
                          <a:effectLst/>
                          <a:latin typeface="Arial" panose="020B0604020202020204" pitchFamily="34" charset="0"/>
                          <a:ea typeface="Arial" panose="020B0604020202020204" pitchFamily="34" charset="0"/>
                        </a:rPr>
                        <a:t>li</a:t>
                      </a:r>
                      <a:r>
                        <a:rPr lang="en-US" sz="1100" b="1" dirty="0" err="1">
                          <a:solidFill>
                            <a:schemeClr val="bg1"/>
                          </a:solidFill>
                          <a:effectLst/>
                          <a:latin typeface="Arial" panose="020B0604020202020204" pitchFamily="34" charset="0"/>
                          <a:ea typeface="Arial" panose="020B0604020202020204" pitchFamily="34" charset="0"/>
                        </a:rPr>
                        <a:t>d</a:t>
                      </a:r>
                      <a:r>
                        <a:rPr lang="en-US" sz="1100" b="1" spc="5" dirty="0" err="1">
                          <a:solidFill>
                            <a:schemeClr val="bg1"/>
                          </a:solidFill>
                          <a:effectLst/>
                          <a:latin typeface="Arial" panose="020B0604020202020204" pitchFamily="34" charset="0"/>
                          <a:ea typeface="Arial" panose="020B0604020202020204" pitchFamily="34" charset="0"/>
                        </a:rPr>
                        <a:t>a</a:t>
                      </a:r>
                      <a:r>
                        <a:rPr lang="en-US" sz="1100" b="1" dirty="0" err="1">
                          <a:solidFill>
                            <a:schemeClr val="bg1"/>
                          </a:solidFill>
                          <a:effectLst/>
                          <a:latin typeface="Arial" panose="020B0604020202020204" pitchFamily="34" charset="0"/>
                          <a:ea typeface="Arial" panose="020B0604020202020204" pitchFamily="34" charset="0"/>
                        </a:rPr>
                        <a:t>d</a:t>
                      </a:r>
                      <a:r>
                        <a:rPr lang="en-US" sz="1100" b="1" spc="5" dirty="0" err="1">
                          <a:solidFill>
                            <a:schemeClr val="bg1"/>
                          </a:solidFill>
                          <a:effectLst/>
                          <a:latin typeface="Arial" panose="020B0604020202020204" pitchFamily="34" charset="0"/>
                          <a:ea typeface="Arial" panose="020B0604020202020204" pitchFamily="34" charset="0"/>
                        </a:rPr>
                        <a:t>e</a:t>
                      </a:r>
                      <a:r>
                        <a:rPr lang="en-US" sz="1100" b="1" dirty="0" err="1">
                          <a:solidFill>
                            <a:schemeClr val="bg1"/>
                          </a:solidFill>
                          <a:effectLst/>
                          <a:latin typeface="Arial" panose="020B0604020202020204" pitchFamily="34" charset="0"/>
                          <a:ea typeface="Arial" panose="020B0604020202020204" pitchFamily="34" charset="0"/>
                        </a:rPr>
                        <a:t>s</a:t>
                      </a:r>
                      <a:r>
                        <a:rPr lang="en-US" sz="1100" b="1" spc="-10" dirty="0">
                          <a:solidFill>
                            <a:schemeClr val="bg1"/>
                          </a:solidFill>
                          <a:effectLst/>
                          <a:latin typeface="Arial" panose="020B0604020202020204" pitchFamily="34" charset="0"/>
                          <a:ea typeface="Arial" panose="020B0604020202020204" pitchFamily="34" charset="0"/>
                        </a:rPr>
                        <a:t> </a:t>
                      </a:r>
                      <a:r>
                        <a:rPr lang="en-US" sz="1100" b="1" dirty="0">
                          <a:solidFill>
                            <a:schemeClr val="bg1"/>
                          </a:solidFill>
                          <a:effectLst/>
                          <a:latin typeface="Arial" panose="020B0604020202020204" pitchFamily="34" charset="0"/>
                          <a:ea typeface="Arial" panose="020B0604020202020204" pitchFamily="34" charset="0"/>
                        </a:rPr>
                        <a:t>d</a:t>
                      </a:r>
                      <a:r>
                        <a:rPr lang="en-US" sz="1100" b="1" spc="5" dirty="0">
                          <a:solidFill>
                            <a:schemeClr val="bg1"/>
                          </a:solidFill>
                          <a:effectLst/>
                          <a:latin typeface="Arial" panose="020B0604020202020204" pitchFamily="34" charset="0"/>
                          <a:ea typeface="Arial" panose="020B0604020202020204" pitchFamily="34" charset="0"/>
                        </a:rPr>
                        <a:t>e</a:t>
                      </a:r>
                      <a:r>
                        <a:rPr lang="en-US" sz="1100" b="1" dirty="0">
                          <a:solidFill>
                            <a:schemeClr val="bg1"/>
                          </a:solidFill>
                          <a:effectLst/>
                          <a:latin typeface="Arial" panose="020B0604020202020204" pitchFamily="34" charset="0"/>
                          <a:ea typeface="Arial" panose="020B0604020202020204" pitchFamily="34" charset="0"/>
                        </a:rPr>
                        <a:t>l</a:t>
                      </a:r>
                      <a:r>
                        <a:rPr lang="en-US" sz="1100" b="1" spc="10" dirty="0">
                          <a:solidFill>
                            <a:schemeClr val="bg1"/>
                          </a:solidFill>
                          <a:effectLst/>
                          <a:latin typeface="Arial" panose="020B0604020202020204" pitchFamily="34" charset="0"/>
                          <a:ea typeface="Arial" panose="020B0604020202020204" pitchFamily="34" charset="0"/>
                        </a:rPr>
                        <a:t> </a:t>
                      </a:r>
                      <a:r>
                        <a:rPr lang="en-US" sz="1100" b="1" spc="-55" dirty="0">
                          <a:solidFill>
                            <a:schemeClr val="bg1"/>
                          </a:solidFill>
                          <a:effectLst/>
                          <a:latin typeface="Arial" panose="020B0604020202020204" pitchFamily="34" charset="0"/>
                          <a:ea typeface="Arial" panose="020B0604020202020204" pitchFamily="34" charset="0"/>
                        </a:rPr>
                        <a:t>A</a:t>
                      </a:r>
                      <a:r>
                        <a:rPr lang="en-US" sz="1100" b="1" dirty="0">
                          <a:solidFill>
                            <a:schemeClr val="bg1"/>
                          </a:solidFill>
                          <a:effectLst/>
                          <a:latin typeface="Arial" panose="020B0604020202020204" pitchFamily="34" charset="0"/>
                          <a:ea typeface="Arial" panose="020B0604020202020204" pitchFamily="34" charset="0"/>
                        </a:rPr>
                        <a:t>r</a:t>
                      </a:r>
                      <a:r>
                        <a:rPr lang="en-US" sz="1100" b="1" spc="-5" dirty="0">
                          <a:solidFill>
                            <a:schemeClr val="bg1"/>
                          </a:solidFill>
                          <a:effectLst/>
                          <a:latin typeface="Arial" panose="020B0604020202020204" pitchFamily="34" charset="0"/>
                          <a:ea typeface="Arial" panose="020B0604020202020204" pitchFamily="34" charset="0"/>
                        </a:rPr>
                        <a:t>t</a:t>
                      </a:r>
                      <a:r>
                        <a:rPr lang="en-US" sz="1100" b="1" dirty="0">
                          <a:solidFill>
                            <a:schemeClr val="bg1"/>
                          </a:solidFill>
                          <a:effectLst/>
                          <a:latin typeface="Arial" panose="020B0604020202020204" pitchFamily="34" charset="0"/>
                          <a:ea typeface="Arial" panose="020B0604020202020204" pitchFamily="34" charset="0"/>
                        </a:rPr>
                        <a:t>e</a:t>
                      </a:r>
                      <a:endParaRPr lang="es-MX" sz="10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90"/>
                        </a:spcBef>
                        <a:spcAft>
                          <a:spcPts val="0"/>
                        </a:spcAft>
                        <a:tabLst>
                          <a:tab pos="1587500" algn="l"/>
                        </a:tabLst>
                      </a:pPr>
                      <a:r>
                        <a:rPr lang="en-US" sz="1100" b="1" dirty="0">
                          <a:effectLst/>
                          <a:highlight>
                            <a:srgbClr val="D3D3D3"/>
                          </a:highlight>
                          <a:latin typeface="Arial" panose="020B0604020202020204" pitchFamily="34" charset="0"/>
                          <a:ea typeface="Arial" panose="020B0604020202020204" pitchFamily="34" charset="0"/>
                        </a:rPr>
                        <a:t> </a:t>
                      </a:r>
                      <a:r>
                        <a:rPr lang="en-US" sz="1100" b="1" spc="-110" dirty="0">
                          <a:effectLst/>
                          <a:highlight>
                            <a:srgbClr val="D3D3D3"/>
                          </a:highlight>
                          <a:latin typeface="Arial" panose="020B0604020202020204" pitchFamily="34" charset="0"/>
                          <a:ea typeface="Arial" panose="020B0604020202020204" pitchFamily="34" charset="0"/>
                        </a:rPr>
                        <a:t> </a:t>
                      </a:r>
                      <a:r>
                        <a:rPr lang="en-US" sz="1100" b="1" spc="5" dirty="0" err="1">
                          <a:solidFill>
                            <a:schemeClr val="bg1"/>
                          </a:solidFill>
                          <a:effectLst/>
                          <a:highlight>
                            <a:srgbClr val="D3D3D3"/>
                          </a:highlight>
                          <a:latin typeface="Arial" panose="020B0604020202020204" pitchFamily="34" charset="0"/>
                          <a:ea typeface="Arial" panose="020B0604020202020204" pitchFamily="34" charset="0"/>
                        </a:rPr>
                        <a:t>S</a:t>
                      </a:r>
                      <a:r>
                        <a:rPr lang="en-US" sz="1100" b="1" spc="10" dirty="0" err="1">
                          <a:solidFill>
                            <a:schemeClr val="bg1"/>
                          </a:solidFill>
                          <a:effectLst/>
                          <a:highlight>
                            <a:srgbClr val="D3D3D3"/>
                          </a:highlight>
                          <a:latin typeface="Arial" panose="020B0604020202020204" pitchFamily="34" charset="0"/>
                          <a:ea typeface="Arial" panose="020B0604020202020204" pitchFamily="34" charset="0"/>
                        </a:rPr>
                        <a:t>e</a:t>
                      </a:r>
                      <a:r>
                        <a:rPr lang="en-US" sz="1100" b="1" spc="-15" dirty="0" err="1">
                          <a:solidFill>
                            <a:schemeClr val="bg1"/>
                          </a:solidFill>
                          <a:effectLst/>
                          <a:highlight>
                            <a:srgbClr val="D3D3D3"/>
                          </a:highlight>
                          <a:latin typeface="Arial" panose="020B0604020202020204" pitchFamily="34" charset="0"/>
                          <a:ea typeface="Arial" panose="020B0604020202020204" pitchFamily="34" charset="0"/>
                        </a:rPr>
                        <a:t>s</a:t>
                      </a:r>
                      <a:r>
                        <a:rPr lang="en-US" sz="1100" b="1" spc="-20" dirty="0" err="1">
                          <a:solidFill>
                            <a:schemeClr val="bg1"/>
                          </a:solidFill>
                          <a:effectLst/>
                          <a:highlight>
                            <a:srgbClr val="D3D3D3"/>
                          </a:highlight>
                          <a:latin typeface="Arial" panose="020B0604020202020204" pitchFamily="34" charset="0"/>
                          <a:ea typeface="Arial" panose="020B0604020202020204" pitchFamily="34" charset="0"/>
                        </a:rPr>
                        <a:t>i</a:t>
                      </a:r>
                      <a:r>
                        <a:rPr lang="en-US" sz="1100" b="1" dirty="0" err="1">
                          <a:solidFill>
                            <a:schemeClr val="bg1"/>
                          </a:solidFill>
                          <a:effectLst/>
                          <a:highlight>
                            <a:srgbClr val="D3D3D3"/>
                          </a:highlight>
                          <a:latin typeface="Arial" panose="020B0604020202020204" pitchFamily="34" charset="0"/>
                          <a:ea typeface="Arial" panose="020B0604020202020204" pitchFamily="34" charset="0"/>
                        </a:rPr>
                        <a:t>o</a:t>
                      </a:r>
                      <a:r>
                        <a:rPr lang="en-US" sz="1100" b="1" spc="-5" dirty="0" err="1">
                          <a:solidFill>
                            <a:schemeClr val="bg1"/>
                          </a:solidFill>
                          <a:effectLst/>
                          <a:highlight>
                            <a:srgbClr val="D3D3D3"/>
                          </a:highlight>
                          <a:latin typeface="Arial" panose="020B0604020202020204" pitchFamily="34" charset="0"/>
                          <a:ea typeface="Arial" panose="020B0604020202020204" pitchFamily="34" charset="0"/>
                        </a:rPr>
                        <a:t>n</a:t>
                      </a:r>
                      <a:r>
                        <a:rPr lang="en-US" sz="1100" b="1" spc="10" dirty="0" err="1">
                          <a:solidFill>
                            <a:schemeClr val="bg1"/>
                          </a:solidFill>
                          <a:effectLst/>
                          <a:highlight>
                            <a:srgbClr val="D3D3D3"/>
                          </a:highlight>
                          <a:latin typeface="Arial" panose="020B0604020202020204" pitchFamily="34" charset="0"/>
                          <a:ea typeface="Arial" panose="020B0604020202020204" pitchFamily="34" charset="0"/>
                        </a:rPr>
                        <a:t>e</a:t>
                      </a:r>
                      <a:r>
                        <a:rPr lang="en-US" sz="1100" b="1" dirty="0" err="1">
                          <a:solidFill>
                            <a:schemeClr val="bg1"/>
                          </a:solidFill>
                          <a:effectLst/>
                          <a:highlight>
                            <a:srgbClr val="D3D3D3"/>
                          </a:highlight>
                          <a:latin typeface="Arial" panose="020B0604020202020204" pitchFamily="34" charset="0"/>
                          <a:ea typeface="Arial" panose="020B0604020202020204" pitchFamily="34" charset="0"/>
                        </a:rPr>
                        <a:t>s</a:t>
                      </a:r>
                      <a:r>
                        <a:rPr lang="en-US" sz="1100" b="1" spc="-10" dirty="0">
                          <a:solidFill>
                            <a:schemeClr val="bg1"/>
                          </a:solidFill>
                          <a:effectLst/>
                          <a:highlight>
                            <a:srgbClr val="D3D3D3"/>
                          </a:highlight>
                          <a:latin typeface="Arial" panose="020B0604020202020204" pitchFamily="34" charset="0"/>
                          <a:ea typeface="Arial" panose="020B0604020202020204" pitchFamily="34" charset="0"/>
                        </a:rPr>
                        <a:t> </a:t>
                      </a:r>
                      <a:r>
                        <a:rPr lang="en-US" sz="1100" b="1" dirty="0" err="1">
                          <a:solidFill>
                            <a:schemeClr val="bg1"/>
                          </a:solidFill>
                          <a:effectLst/>
                          <a:highlight>
                            <a:srgbClr val="D3D3D3"/>
                          </a:highlight>
                          <a:latin typeface="Arial" panose="020B0604020202020204" pitchFamily="34" charset="0"/>
                          <a:ea typeface="Arial" panose="020B0604020202020204" pitchFamily="34" charset="0"/>
                        </a:rPr>
                        <a:t>pr</a:t>
                      </a:r>
                      <a:r>
                        <a:rPr lang="en-US" sz="1100" b="1" spc="10" dirty="0" err="1">
                          <a:solidFill>
                            <a:schemeClr val="bg1"/>
                          </a:solidFill>
                          <a:effectLst/>
                          <a:highlight>
                            <a:srgbClr val="D3D3D3"/>
                          </a:highlight>
                          <a:latin typeface="Arial" panose="020B0604020202020204" pitchFamily="34" charset="0"/>
                          <a:ea typeface="Arial" panose="020B0604020202020204" pitchFamily="34" charset="0"/>
                        </a:rPr>
                        <a:t>e</a:t>
                      </a:r>
                      <a:r>
                        <a:rPr lang="en-US" sz="1100" b="1" spc="-15" dirty="0" err="1">
                          <a:solidFill>
                            <a:schemeClr val="bg1"/>
                          </a:solidFill>
                          <a:effectLst/>
                          <a:highlight>
                            <a:srgbClr val="D3D3D3"/>
                          </a:highlight>
                          <a:latin typeface="Arial" panose="020B0604020202020204" pitchFamily="34" charset="0"/>
                          <a:ea typeface="Arial" panose="020B0604020202020204" pitchFamily="34" charset="0"/>
                        </a:rPr>
                        <a:t>v</a:t>
                      </a:r>
                      <a:r>
                        <a:rPr lang="en-US" sz="1100" b="1" spc="-20" dirty="0" err="1">
                          <a:solidFill>
                            <a:schemeClr val="bg1"/>
                          </a:solidFill>
                          <a:effectLst/>
                          <a:highlight>
                            <a:srgbClr val="D3D3D3"/>
                          </a:highlight>
                          <a:latin typeface="Arial" panose="020B0604020202020204" pitchFamily="34" charset="0"/>
                          <a:ea typeface="Arial" panose="020B0604020202020204" pitchFamily="34" charset="0"/>
                        </a:rPr>
                        <a:t>i</a:t>
                      </a:r>
                      <a:r>
                        <a:rPr lang="en-US" sz="1100" b="1" spc="-15" dirty="0" err="1">
                          <a:solidFill>
                            <a:schemeClr val="bg1"/>
                          </a:solidFill>
                          <a:effectLst/>
                          <a:highlight>
                            <a:srgbClr val="D3D3D3"/>
                          </a:highlight>
                          <a:latin typeface="Arial" panose="020B0604020202020204" pitchFamily="34" charset="0"/>
                          <a:ea typeface="Arial" panose="020B0604020202020204" pitchFamily="34" charset="0"/>
                        </a:rPr>
                        <a:t>s</a:t>
                      </a:r>
                      <a:r>
                        <a:rPr lang="en-US" sz="1100" b="1" spc="-10" dirty="0" err="1">
                          <a:solidFill>
                            <a:schemeClr val="bg1"/>
                          </a:solidFill>
                          <a:effectLst/>
                          <a:highlight>
                            <a:srgbClr val="D3D3D3"/>
                          </a:highlight>
                          <a:latin typeface="Arial" panose="020B0604020202020204" pitchFamily="34" charset="0"/>
                          <a:ea typeface="Arial" panose="020B0604020202020204" pitchFamily="34" charset="0"/>
                        </a:rPr>
                        <a:t>t</a:t>
                      </a:r>
                      <a:r>
                        <a:rPr lang="en-US" sz="1100" b="1" spc="10" dirty="0" err="1">
                          <a:solidFill>
                            <a:schemeClr val="bg1"/>
                          </a:solidFill>
                          <a:effectLst/>
                          <a:highlight>
                            <a:srgbClr val="D3D3D3"/>
                          </a:highlight>
                          <a:latin typeface="Arial" panose="020B0604020202020204" pitchFamily="34" charset="0"/>
                          <a:ea typeface="Arial" panose="020B0604020202020204" pitchFamily="34" charset="0"/>
                        </a:rPr>
                        <a:t>a</a:t>
                      </a:r>
                      <a:r>
                        <a:rPr lang="en-US" sz="1100" b="1" dirty="0" err="1">
                          <a:solidFill>
                            <a:schemeClr val="bg1"/>
                          </a:solidFill>
                          <a:effectLst/>
                          <a:highlight>
                            <a:srgbClr val="D3D3D3"/>
                          </a:highlight>
                          <a:latin typeface="Arial" panose="020B0604020202020204" pitchFamily="34" charset="0"/>
                          <a:ea typeface="Arial" panose="020B0604020202020204" pitchFamily="34" charset="0"/>
                        </a:rPr>
                        <a:t>s</a:t>
                      </a:r>
                      <a:r>
                        <a:rPr lang="en-US" sz="1100" b="1" dirty="0">
                          <a:solidFill>
                            <a:schemeClr val="bg1"/>
                          </a:solidFill>
                          <a:effectLst/>
                          <a:highlight>
                            <a:srgbClr val="D3D3D3"/>
                          </a:highlight>
                          <a:latin typeface="Arial" panose="020B0604020202020204" pitchFamily="34" charset="0"/>
                          <a:ea typeface="Arial" panose="020B0604020202020204" pitchFamily="34" charset="0"/>
                        </a:rPr>
                        <a:t> </a:t>
                      </a:r>
                      <a:r>
                        <a:rPr lang="en-US" sz="1100" b="1" dirty="0">
                          <a:effectLst/>
                          <a:highlight>
                            <a:srgbClr val="D3D3D3"/>
                          </a:highlight>
                          <a:latin typeface="Arial" panose="020B0604020202020204" pitchFamily="34" charset="0"/>
                          <a:ea typeface="Arial" panose="020B0604020202020204" pitchFamily="34" charset="0"/>
                        </a:rPr>
                        <a:t>	</a:t>
                      </a:r>
                      <a:endParaRPr lang="es-MX" sz="10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a:spcBef>
                          <a:spcPts val="90"/>
                        </a:spcBef>
                        <a:spcAft>
                          <a:spcPts val="0"/>
                        </a:spcAft>
                      </a:pPr>
                      <a:r>
                        <a:rPr lang="en-US" sz="1100" b="1" spc="10" dirty="0">
                          <a:solidFill>
                            <a:schemeClr val="bg1"/>
                          </a:solidFill>
                          <a:effectLst/>
                          <a:latin typeface="Arial" panose="020B0604020202020204" pitchFamily="34" charset="0"/>
                          <a:ea typeface="Arial" panose="020B0604020202020204" pitchFamily="34" charset="0"/>
                        </a:rPr>
                        <a:t>15</a:t>
                      </a:r>
                      <a:endParaRPr lang="es-MX" sz="10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0590614"/>
                  </a:ext>
                </a:extLst>
              </a:tr>
              <a:tr h="375285">
                <a:tc>
                  <a:txBody>
                    <a:bodyPr/>
                    <a:lstStyle/>
                    <a:p>
                      <a:pPr>
                        <a:lnSpc>
                          <a:spcPts val="700"/>
                        </a:lnSpc>
                        <a:spcBef>
                          <a:spcPts val="35"/>
                        </a:spcBef>
                        <a:spcAft>
                          <a:spcPts val="0"/>
                        </a:spcAft>
                      </a:pPr>
                      <a:r>
                        <a:rPr lang="en-US" sz="750">
                          <a:solidFill>
                            <a:schemeClr val="bg1"/>
                          </a:solidFill>
                          <a:effectLst/>
                          <a:latin typeface="Times New Roman" panose="02020603050405020304" pitchFamily="18" charset="0"/>
                          <a:ea typeface="Times New Roman" panose="02020603050405020304" pitchFamily="18" charset="0"/>
                        </a:rPr>
                        <a:t> </a:t>
                      </a:r>
                      <a:endParaRPr lang="es-MX" sz="1000">
                        <a:solidFill>
                          <a:schemeClr val="bg1"/>
                        </a:solidFill>
                        <a:effectLst/>
                        <a:latin typeface="Times New Roman" panose="02020603050405020304" pitchFamily="18" charset="0"/>
                        <a:ea typeface="Times New Roman" panose="02020603050405020304" pitchFamily="18" charset="0"/>
                      </a:endParaRPr>
                    </a:p>
                    <a:p>
                      <a:pPr marL="65405">
                        <a:spcAft>
                          <a:spcPts val="0"/>
                        </a:spcAft>
                      </a:pPr>
                      <a:r>
                        <a:rPr lang="en-US" sz="1100" b="1" spc="5">
                          <a:solidFill>
                            <a:schemeClr val="bg1"/>
                          </a:solidFill>
                          <a:effectLst/>
                          <a:latin typeface="Arial" panose="020B0604020202020204" pitchFamily="34" charset="0"/>
                          <a:ea typeface="Arial" panose="020B0604020202020204" pitchFamily="34" charset="0"/>
                        </a:rPr>
                        <a:t>P</a:t>
                      </a:r>
                      <a:r>
                        <a:rPr lang="en-US" sz="1100" b="1">
                          <a:solidFill>
                            <a:schemeClr val="bg1"/>
                          </a:solidFill>
                          <a:effectLst/>
                          <a:latin typeface="Arial" panose="020B0604020202020204" pitchFamily="34" charset="0"/>
                          <a:ea typeface="Arial" panose="020B0604020202020204" pitchFamily="34" charset="0"/>
                        </a:rPr>
                        <a:t>rop</a:t>
                      </a:r>
                      <a:r>
                        <a:rPr lang="en-US" sz="1100" b="1" spc="-5">
                          <a:solidFill>
                            <a:schemeClr val="bg1"/>
                          </a:solidFill>
                          <a:effectLst/>
                          <a:latin typeface="Arial" panose="020B0604020202020204" pitchFamily="34" charset="0"/>
                          <a:ea typeface="Arial" panose="020B0604020202020204" pitchFamily="34" charset="0"/>
                        </a:rPr>
                        <a:t>ó</a:t>
                      </a:r>
                      <a:r>
                        <a:rPr lang="en-US" sz="1100" b="1" spc="-15">
                          <a:solidFill>
                            <a:schemeClr val="bg1"/>
                          </a:solidFill>
                          <a:effectLst/>
                          <a:latin typeface="Arial" panose="020B0604020202020204" pitchFamily="34" charset="0"/>
                          <a:ea typeface="Arial" panose="020B0604020202020204" pitchFamily="34" charset="0"/>
                        </a:rPr>
                        <a:t>s</a:t>
                      </a:r>
                      <a:r>
                        <a:rPr lang="en-US" sz="1100" b="1" spc="-20">
                          <a:solidFill>
                            <a:schemeClr val="bg1"/>
                          </a:solidFill>
                          <a:effectLst/>
                          <a:latin typeface="Arial" panose="020B0604020202020204" pitchFamily="34" charset="0"/>
                          <a:ea typeface="Arial" panose="020B0604020202020204" pitchFamily="34" charset="0"/>
                        </a:rPr>
                        <a:t>i</a:t>
                      </a:r>
                      <a:r>
                        <a:rPr lang="en-US" sz="1100" b="1" spc="-10">
                          <a:solidFill>
                            <a:schemeClr val="bg1"/>
                          </a:solidFill>
                          <a:effectLst/>
                          <a:latin typeface="Arial" panose="020B0604020202020204" pitchFamily="34" charset="0"/>
                          <a:ea typeface="Arial" panose="020B0604020202020204" pitchFamily="34" charset="0"/>
                        </a:rPr>
                        <a:t>t</a:t>
                      </a:r>
                      <a:r>
                        <a:rPr lang="en-US" sz="1100" b="1">
                          <a:solidFill>
                            <a:schemeClr val="bg1"/>
                          </a:solidFill>
                          <a:effectLst/>
                          <a:latin typeface="Arial" panose="020B0604020202020204" pitchFamily="34" charset="0"/>
                          <a:ea typeface="Arial" panose="020B0604020202020204" pitchFamily="34" charset="0"/>
                        </a:rPr>
                        <a:t>o:</a:t>
                      </a:r>
                      <a:endParaRPr lang="es-MX" sz="100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gridSpan="3">
                  <a:txBody>
                    <a:bodyPr/>
                    <a:lstStyle/>
                    <a:p>
                      <a:pPr marL="63500" marR="54610">
                        <a:lnSpc>
                          <a:spcPct val="113000"/>
                        </a:lnSpc>
                        <a:spcBef>
                          <a:spcPts val="25"/>
                        </a:spcBef>
                        <a:spcAft>
                          <a:spcPts val="0"/>
                        </a:spcAft>
                      </a:pPr>
                      <a:r>
                        <a:rPr lang="en-US" sz="1100" spc="-5" dirty="0" err="1">
                          <a:solidFill>
                            <a:schemeClr val="bg1"/>
                          </a:solidFill>
                          <a:effectLst/>
                          <a:latin typeface="Arial" panose="020B0604020202020204" pitchFamily="34" charset="0"/>
                          <a:ea typeface="Arial" panose="020B0604020202020204" pitchFamily="34" charset="0"/>
                        </a:rPr>
                        <a:t>C</a:t>
                      </a:r>
                      <a:r>
                        <a:rPr lang="en-US" sz="1100" spc="10" dirty="0" err="1">
                          <a:solidFill>
                            <a:schemeClr val="bg1"/>
                          </a:solidFill>
                          <a:effectLst/>
                          <a:latin typeface="Arial" panose="020B0604020202020204" pitchFamily="34" charset="0"/>
                          <a:ea typeface="Arial" panose="020B0604020202020204" pitchFamily="34" charset="0"/>
                        </a:rPr>
                        <a:t>o</a:t>
                      </a:r>
                      <a:r>
                        <a:rPr lang="en-US" sz="1100" spc="-10" dirty="0" err="1">
                          <a:solidFill>
                            <a:schemeClr val="bg1"/>
                          </a:solidFill>
                          <a:effectLst/>
                          <a:latin typeface="Arial" panose="020B0604020202020204" pitchFamily="34" charset="0"/>
                          <a:ea typeface="Arial" panose="020B0604020202020204" pitchFamily="34" charset="0"/>
                        </a:rPr>
                        <a:t>m</a:t>
                      </a:r>
                      <a:r>
                        <a:rPr lang="en-US" sz="1100" spc="10" dirty="0" err="1">
                          <a:solidFill>
                            <a:schemeClr val="bg1"/>
                          </a:solidFill>
                          <a:effectLst/>
                          <a:latin typeface="Arial" panose="020B0604020202020204" pitchFamily="34" charset="0"/>
                          <a:ea typeface="Arial" panose="020B0604020202020204" pitchFamily="34" charset="0"/>
                        </a:rPr>
                        <a:t>p</a:t>
                      </a:r>
                      <a:r>
                        <a:rPr lang="en-US" sz="1100" spc="-10" dirty="0" err="1">
                          <a:solidFill>
                            <a:schemeClr val="bg1"/>
                          </a:solidFill>
                          <a:effectLst/>
                          <a:latin typeface="Arial" panose="020B0604020202020204" pitchFamily="34" charset="0"/>
                          <a:ea typeface="Arial" panose="020B0604020202020204" pitchFamily="34" charset="0"/>
                        </a:rPr>
                        <a:t>r</a:t>
                      </a:r>
                      <a:r>
                        <a:rPr lang="en-US" sz="1100" spc="-15" dirty="0" err="1">
                          <a:solidFill>
                            <a:schemeClr val="bg1"/>
                          </a:solidFill>
                          <a:effectLst/>
                          <a:latin typeface="Arial" panose="020B0604020202020204" pitchFamily="34" charset="0"/>
                          <a:ea typeface="Arial" panose="020B0604020202020204" pitchFamily="34" charset="0"/>
                        </a:rPr>
                        <a:t>e</a:t>
                      </a:r>
                      <a:r>
                        <a:rPr lang="en-US" sz="1100" spc="10" dirty="0" err="1">
                          <a:solidFill>
                            <a:schemeClr val="bg1"/>
                          </a:solidFill>
                          <a:effectLst/>
                          <a:latin typeface="Arial" panose="020B0604020202020204" pitchFamily="34" charset="0"/>
                          <a:ea typeface="Arial" panose="020B0604020202020204" pitchFamily="34" charset="0"/>
                        </a:rPr>
                        <a:t>n</a:t>
                      </a:r>
                      <a:r>
                        <a:rPr lang="en-US" sz="1100" spc="-15" dirty="0" err="1">
                          <a:solidFill>
                            <a:schemeClr val="bg1"/>
                          </a:solidFill>
                          <a:effectLst/>
                          <a:latin typeface="Arial" panose="020B0604020202020204" pitchFamily="34" charset="0"/>
                          <a:ea typeface="Arial" panose="020B0604020202020204" pitchFamily="34" charset="0"/>
                        </a:rPr>
                        <a:t>d</a:t>
                      </a:r>
                      <a:r>
                        <a:rPr lang="en-US" sz="1100" dirty="0" err="1">
                          <a:solidFill>
                            <a:schemeClr val="bg1"/>
                          </a:solidFill>
                          <a:effectLst/>
                          <a:latin typeface="Arial" panose="020B0604020202020204" pitchFamily="34" charset="0"/>
                          <a:ea typeface="Arial" panose="020B0604020202020204" pitchFamily="34" charset="0"/>
                        </a:rPr>
                        <a:t>e</a:t>
                      </a:r>
                      <a:r>
                        <a:rPr lang="en-US" sz="1100" dirty="0">
                          <a:solidFill>
                            <a:schemeClr val="bg1"/>
                          </a:solidFill>
                          <a:effectLst/>
                          <a:latin typeface="Arial" panose="020B0604020202020204" pitchFamily="34" charset="0"/>
                          <a:ea typeface="Arial" panose="020B0604020202020204" pitchFamily="34" charset="0"/>
                        </a:rPr>
                        <a:t> </a:t>
                      </a:r>
                      <a:r>
                        <a:rPr lang="en-US" sz="1100" spc="10" dirty="0">
                          <a:solidFill>
                            <a:schemeClr val="bg1"/>
                          </a:solidFill>
                          <a:effectLst/>
                          <a:latin typeface="Arial" panose="020B0604020202020204" pitchFamily="34" charset="0"/>
                          <a:ea typeface="Arial" panose="020B0604020202020204" pitchFamily="34" charset="0"/>
                        </a:rPr>
                        <a:t> </a:t>
                      </a:r>
                      <a:r>
                        <a:rPr lang="en-US" sz="1100" spc="-5" dirty="0" err="1">
                          <a:solidFill>
                            <a:schemeClr val="bg1"/>
                          </a:solidFill>
                          <a:effectLst/>
                          <a:latin typeface="Arial" panose="020B0604020202020204" pitchFamily="34" charset="0"/>
                          <a:ea typeface="Arial" panose="020B0604020202020204" pitchFamily="34" charset="0"/>
                        </a:rPr>
                        <a:t>l</a:t>
                      </a:r>
                      <a:r>
                        <a:rPr lang="en-US" sz="1100" spc="10" dirty="0" err="1">
                          <a:solidFill>
                            <a:schemeClr val="bg1"/>
                          </a:solidFill>
                          <a:effectLst/>
                          <a:latin typeface="Arial" panose="020B0604020202020204" pitchFamily="34" charset="0"/>
                          <a:ea typeface="Arial" panose="020B0604020202020204" pitchFamily="34" charset="0"/>
                        </a:rPr>
                        <a:t>o</a:t>
                      </a:r>
                      <a:r>
                        <a:rPr lang="en-US" sz="1100" dirty="0" err="1">
                          <a:solidFill>
                            <a:schemeClr val="bg1"/>
                          </a:solidFill>
                          <a:effectLst/>
                          <a:latin typeface="Arial" panose="020B0604020202020204" pitchFamily="34" charset="0"/>
                          <a:ea typeface="Arial" panose="020B0604020202020204" pitchFamily="34" charset="0"/>
                        </a:rPr>
                        <a:t>s</a:t>
                      </a:r>
                      <a:r>
                        <a:rPr lang="en-US" sz="1100" spc="270" dirty="0">
                          <a:solidFill>
                            <a:schemeClr val="bg1"/>
                          </a:solidFill>
                          <a:effectLst/>
                          <a:latin typeface="Arial" panose="020B0604020202020204" pitchFamily="34" charset="0"/>
                          <a:ea typeface="Arial" panose="020B0604020202020204" pitchFamily="34" charset="0"/>
                        </a:rPr>
                        <a:t> </a:t>
                      </a:r>
                      <a:r>
                        <a:rPr lang="en-US" sz="1100" spc="10" dirty="0" err="1">
                          <a:solidFill>
                            <a:schemeClr val="bg1"/>
                          </a:solidFill>
                          <a:effectLst/>
                          <a:latin typeface="Arial" panose="020B0604020202020204" pitchFamily="34" charset="0"/>
                          <a:ea typeface="Arial" panose="020B0604020202020204" pitchFamily="34" charset="0"/>
                        </a:rPr>
                        <a:t>e</a:t>
                      </a:r>
                      <a:r>
                        <a:rPr lang="en-US" sz="1100" spc="-5" dirty="0" err="1">
                          <a:solidFill>
                            <a:schemeClr val="bg1"/>
                          </a:solidFill>
                          <a:effectLst/>
                          <a:latin typeface="Arial" panose="020B0604020202020204" pitchFamily="34" charset="0"/>
                          <a:ea typeface="Arial" panose="020B0604020202020204" pitchFamily="34" charset="0"/>
                        </a:rPr>
                        <a:t>l</a:t>
                      </a:r>
                      <a:r>
                        <a:rPr lang="en-US" sz="1100" spc="10" dirty="0" err="1">
                          <a:solidFill>
                            <a:schemeClr val="bg1"/>
                          </a:solidFill>
                          <a:effectLst/>
                          <a:latin typeface="Arial" panose="020B0604020202020204" pitchFamily="34" charset="0"/>
                          <a:ea typeface="Arial" panose="020B0604020202020204" pitchFamily="34" charset="0"/>
                        </a:rPr>
                        <a:t>e</a:t>
                      </a:r>
                      <a:r>
                        <a:rPr lang="en-US" sz="1100" spc="-10" dirty="0" err="1">
                          <a:solidFill>
                            <a:schemeClr val="bg1"/>
                          </a:solidFill>
                          <a:effectLst/>
                          <a:latin typeface="Arial" panose="020B0604020202020204" pitchFamily="34" charset="0"/>
                          <a:ea typeface="Arial" panose="020B0604020202020204" pitchFamily="34" charset="0"/>
                        </a:rPr>
                        <a:t>m</a:t>
                      </a:r>
                      <a:r>
                        <a:rPr lang="en-US" sz="1100" spc="-15" dirty="0" err="1">
                          <a:solidFill>
                            <a:schemeClr val="bg1"/>
                          </a:solidFill>
                          <a:effectLst/>
                          <a:latin typeface="Arial" panose="020B0604020202020204" pitchFamily="34" charset="0"/>
                          <a:ea typeface="Arial" panose="020B0604020202020204" pitchFamily="34" charset="0"/>
                        </a:rPr>
                        <a:t>e</a:t>
                      </a:r>
                      <a:r>
                        <a:rPr lang="en-US" sz="1100" spc="10" dirty="0" err="1">
                          <a:solidFill>
                            <a:schemeClr val="bg1"/>
                          </a:solidFill>
                          <a:effectLst/>
                          <a:latin typeface="Arial" panose="020B0604020202020204" pitchFamily="34" charset="0"/>
                          <a:ea typeface="Arial" panose="020B0604020202020204" pitchFamily="34" charset="0"/>
                        </a:rPr>
                        <a:t>n</a:t>
                      </a:r>
                      <a:r>
                        <a:rPr lang="en-US" sz="1100" spc="-20" dirty="0" err="1">
                          <a:solidFill>
                            <a:schemeClr val="bg1"/>
                          </a:solidFill>
                          <a:effectLst/>
                          <a:latin typeface="Arial" panose="020B0604020202020204" pitchFamily="34" charset="0"/>
                          <a:ea typeface="Arial" panose="020B0604020202020204" pitchFamily="34" charset="0"/>
                        </a:rPr>
                        <a:t>t</a:t>
                      </a:r>
                      <a:r>
                        <a:rPr lang="en-US" sz="1100" spc="10" dirty="0" err="1">
                          <a:solidFill>
                            <a:schemeClr val="bg1"/>
                          </a:solidFill>
                          <a:effectLst/>
                          <a:latin typeface="Arial" panose="020B0604020202020204" pitchFamily="34" charset="0"/>
                          <a:ea typeface="Arial" panose="020B0604020202020204" pitchFamily="34" charset="0"/>
                        </a:rPr>
                        <a:t>o</a:t>
                      </a:r>
                      <a:r>
                        <a:rPr lang="en-US" sz="1100" dirty="0" err="1">
                          <a:solidFill>
                            <a:schemeClr val="bg1"/>
                          </a:solidFill>
                          <a:effectLst/>
                          <a:latin typeface="Arial" panose="020B0604020202020204" pitchFamily="34" charset="0"/>
                          <a:ea typeface="Arial" panose="020B0604020202020204" pitchFamily="34" charset="0"/>
                        </a:rPr>
                        <a:t>s</a:t>
                      </a:r>
                      <a:r>
                        <a:rPr lang="en-US" sz="1100" spc="295" dirty="0">
                          <a:solidFill>
                            <a:schemeClr val="bg1"/>
                          </a:solidFill>
                          <a:effectLst/>
                          <a:latin typeface="Arial" panose="020B0604020202020204" pitchFamily="34" charset="0"/>
                          <a:ea typeface="Arial" panose="020B0604020202020204" pitchFamily="34" charset="0"/>
                        </a:rPr>
                        <a:t> </a:t>
                      </a:r>
                      <a:r>
                        <a:rPr lang="en-US" sz="1100" spc="-10" dirty="0" err="1">
                          <a:solidFill>
                            <a:schemeClr val="bg1"/>
                          </a:solidFill>
                          <a:effectLst/>
                          <a:latin typeface="Arial" panose="020B0604020202020204" pitchFamily="34" charset="0"/>
                          <a:ea typeface="Arial" panose="020B0604020202020204" pitchFamily="34" charset="0"/>
                        </a:rPr>
                        <a:t>r</a:t>
                      </a:r>
                      <a:r>
                        <a:rPr lang="en-US" sz="1100" spc="10" dirty="0" err="1">
                          <a:solidFill>
                            <a:schemeClr val="bg1"/>
                          </a:solidFill>
                          <a:effectLst/>
                          <a:latin typeface="Arial" panose="020B0604020202020204" pitchFamily="34" charset="0"/>
                          <a:ea typeface="Arial" panose="020B0604020202020204" pitchFamily="34" charset="0"/>
                        </a:rPr>
                        <a:t>e</a:t>
                      </a:r>
                      <a:r>
                        <a:rPr lang="en-US" sz="1100" spc="-30" dirty="0" err="1">
                          <a:solidFill>
                            <a:schemeClr val="bg1"/>
                          </a:solidFill>
                          <a:effectLst/>
                          <a:latin typeface="Arial" panose="020B0604020202020204" pitchFamily="34" charset="0"/>
                          <a:ea typeface="Arial" panose="020B0604020202020204" pitchFamily="34" charset="0"/>
                        </a:rPr>
                        <a:t>l</a:t>
                      </a:r>
                      <a:r>
                        <a:rPr lang="en-US" sz="1100" spc="10" dirty="0" err="1">
                          <a:solidFill>
                            <a:schemeClr val="bg1"/>
                          </a:solidFill>
                          <a:effectLst/>
                          <a:latin typeface="Arial" panose="020B0604020202020204" pitchFamily="34" charset="0"/>
                          <a:ea typeface="Arial" panose="020B0604020202020204" pitchFamily="34" charset="0"/>
                        </a:rPr>
                        <a:t>a</a:t>
                      </a:r>
                      <a:r>
                        <a:rPr lang="en-US" sz="1100" dirty="0" err="1">
                          <a:solidFill>
                            <a:schemeClr val="bg1"/>
                          </a:solidFill>
                          <a:effectLst/>
                          <a:latin typeface="Arial" panose="020B0604020202020204" pitchFamily="34" charset="0"/>
                          <a:ea typeface="Arial" panose="020B0604020202020204" pitchFamily="34" charset="0"/>
                        </a:rPr>
                        <a:t>c</a:t>
                      </a:r>
                      <a:r>
                        <a:rPr lang="en-US" sz="1100" spc="-5" dirty="0" err="1">
                          <a:solidFill>
                            <a:schemeClr val="bg1"/>
                          </a:solidFill>
                          <a:effectLst/>
                          <a:latin typeface="Arial" panose="020B0604020202020204" pitchFamily="34" charset="0"/>
                          <a:ea typeface="Arial" panose="020B0604020202020204" pitchFamily="34" charset="0"/>
                        </a:rPr>
                        <a:t>i</a:t>
                      </a:r>
                      <a:r>
                        <a:rPr lang="en-US" sz="1100" spc="-15" dirty="0" err="1">
                          <a:solidFill>
                            <a:schemeClr val="bg1"/>
                          </a:solidFill>
                          <a:effectLst/>
                          <a:latin typeface="Arial" panose="020B0604020202020204" pitchFamily="34" charset="0"/>
                          <a:ea typeface="Arial" panose="020B0604020202020204" pitchFamily="34" charset="0"/>
                        </a:rPr>
                        <a:t>o</a:t>
                      </a:r>
                      <a:r>
                        <a:rPr lang="en-US" sz="1100" spc="10" dirty="0" err="1">
                          <a:solidFill>
                            <a:schemeClr val="bg1"/>
                          </a:solidFill>
                          <a:effectLst/>
                          <a:latin typeface="Arial" panose="020B0604020202020204" pitchFamily="34" charset="0"/>
                          <a:ea typeface="Arial" panose="020B0604020202020204" pitchFamily="34" charset="0"/>
                        </a:rPr>
                        <a:t>n</a:t>
                      </a:r>
                      <a:r>
                        <a:rPr lang="en-US" sz="1100" spc="-15" dirty="0" err="1">
                          <a:solidFill>
                            <a:schemeClr val="bg1"/>
                          </a:solidFill>
                          <a:effectLst/>
                          <a:latin typeface="Arial" panose="020B0604020202020204" pitchFamily="34" charset="0"/>
                          <a:ea typeface="Arial" panose="020B0604020202020204" pitchFamily="34" charset="0"/>
                        </a:rPr>
                        <a:t>a</a:t>
                      </a:r>
                      <a:r>
                        <a:rPr lang="en-US" sz="1100" spc="10" dirty="0" err="1">
                          <a:solidFill>
                            <a:schemeClr val="bg1"/>
                          </a:solidFill>
                          <a:effectLst/>
                          <a:latin typeface="Arial" panose="020B0604020202020204" pitchFamily="34" charset="0"/>
                          <a:ea typeface="Arial" panose="020B0604020202020204" pitchFamily="34" charset="0"/>
                        </a:rPr>
                        <a:t>do</a:t>
                      </a:r>
                      <a:r>
                        <a:rPr lang="en-US" sz="1100" dirty="0" err="1">
                          <a:solidFill>
                            <a:schemeClr val="bg1"/>
                          </a:solidFill>
                          <a:effectLst/>
                          <a:latin typeface="Arial" panose="020B0604020202020204" pitchFamily="34" charset="0"/>
                          <a:ea typeface="Arial" panose="020B0604020202020204" pitchFamily="34" charset="0"/>
                        </a:rPr>
                        <a:t>s</a:t>
                      </a:r>
                      <a:r>
                        <a:rPr lang="en-US" sz="1100" spc="270" dirty="0">
                          <a:solidFill>
                            <a:schemeClr val="bg1"/>
                          </a:solidFill>
                          <a:effectLst/>
                          <a:latin typeface="Arial" panose="020B0604020202020204" pitchFamily="34" charset="0"/>
                          <a:ea typeface="Arial" panose="020B0604020202020204" pitchFamily="34" charset="0"/>
                        </a:rPr>
                        <a:t> </a:t>
                      </a:r>
                      <a:r>
                        <a:rPr lang="en-US" sz="1100" spc="10" dirty="0">
                          <a:solidFill>
                            <a:schemeClr val="bg1"/>
                          </a:solidFill>
                          <a:effectLst/>
                          <a:latin typeface="Arial" panose="020B0604020202020204" pitchFamily="34" charset="0"/>
                          <a:ea typeface="Arial" panose="020B0604020202020204" pitchFamily="34" charset="0"/>
                        </a:rPr>
                        <a:t>a</a:t>
                      </a:r>
                      <a:r>
                        <a:rPr lang="en-US" sz="1100" dirty="0">
                          <a:solidFill>
                            <a:schemeClr val="bg1"/>
                          </a:solidFill>
                          <a:effectLst/>
                          <a:latin typeface="Arial" panose="020B0604020202020204" pitchFamily="34" charset="0"/>
                          <a:ea typeface="Arial" panose="020B0604020202020204" pitchFamily="34" charset="0"/>
                        </a:rPr>
                        <a:t>l</a:t>
                      </a:r>
                      <a:r>
                        <a:rPr lang="en-US" sz="1100" spc="290" dirty="0">
                          <a:solidFill>
                            <a:schemeClr val="bg1"/>
                          </a:solidFill>
                          <a:effectLst/>
                          <a:latin typeface="Arial" panose="020B0604020202020204" pitchFamily="34" charset="0"/>
                          <a:ea typeface="Arial" panose="020B0604020202020204" pitchFamily="34" charset="0"/>
                        </a:rPr>
                        <a:t> </a:t>
                      </a:r>
                      <a:r>
                        <a:rPr lang="en-US" sz="1100" dirty="0" err="1">
                          <a:solidFill>
                            <a:schemeClr val="bg1"/>
                          </a:solidFill>
                          <a:effectLst/>
                          <a:latin typeface="Arial" panose="020B0604020202020204" pitchFamily="34" charset="0"/>
                          <a:ea typeface="Arial" panose="020B0604020202020204" pitchFamily="34" charset="0"/>
                        </a:rPr>
                        <a:t>c</a:t>
                      </a:r>
                      <a:r>
                        <a:rPr lang="en-US" sz="1100" spc="-15" dirty="0" err="1">
                          <a:solidFill>
                            <a:schemeClr val="bg1"/>
                          </a:solidFill>
                          <a:effectLst/>
                          <a:latin typeface="Arial" panose="020B0604020202020204" pitchFamily="34" charset="0"/>
                          <a:ea typeface="Arial" panose="020B0604020202020204" pitchFamily="34" charset="0"/>
                        </a:rPr>
                        <a:t>on</a:t>
                      </a:r>
                      <a:r>
                        <a:rPr lang="en-US" sz="1100" dirty="0" err="1">
                          <a:solidFill>
                            <a:schemeClr val="bg1"/>
                          </a:solidFill>
                          <a:effectLst/>
                          <a:latin typeface="Arial" panose="020B0604020202020204" pitchFamily="34" charset="0"/>
                          <a:ea typeface="Arial" panose="020B0604020202020204" pitchFamily="34" charset="0"/>
                        </a:rPr>
                        <a:t>c</a:t>
                      </a:r>
                      <a:r>
                        <a:rPr lang="en-US" sz="1100" spc="10" dirty="0" err="1">
                          <a:solidFill>
                            <a:schemeClr val="bg1"/>
                          </a:solidFill>
                          <a:effectLst/>
                          <a:latin typeface="Arial" panose="020B0604020202020204" pitchFamily="34" charset="0"/>
                          <a:ea typeface="Arial" panose="020B0604020202020204" pitchFamily="34" charset="0"/>
                        </a:rPr>
                        <a:t>ep</a:t>
                      </a:r>
                      <a:r>
                        <a:rPr lang="en-US" sz="1100" spc="-20" dirty="0" err="1">
                          <a:solidFill>
                            <a:schemeClr val="bg1"/>
                          </a:solidFill>
                          <a:effectLst/>
                          <a:latin typeface="Arial" panose="020B0604020202020204" pitchFamily="34" charset="0"/>
                          <a:ea typeface="Arial" panose="020B0604020202020204" pitchFamily="34" charset="0"/>
                        </a:rPr>
                        <a:t>t</a:t>
                      </a:r>
                      <a:r>
                        <a:rPr lang="en-US" sz="1100" dirty="0" err="1">
                          <a:solidFill>
                            <a:schemeClr val="bg1"/>
                          </a:solidFill>
                          <a:effectLst/>
                          <a:latin typeface="Arial" panose="020B0604020202020204" pitchFamily="34" charset="0"/>
                          <a:ea typeface="Arial" panose="020B0604020202020204" pitchFamily="34" charset="0"/>
                        </a:rPr>
                        <a:t>o</a:t>
                      </a:r>
                      <a:r>
                        <a:rPr lang="en-US" sz="1100" spc="280" dirty="0">
                          <a:solidFill>
                            <a:schemeClr val="bg1"/>
                          </a:solidFill>
                          <a:effectLst/>
                          <a:latin typeface="Arial" panose="020B0604020202020204" pitchFamily="34" charset="0"/>
                          <a:ea typeface="Arial" panose="020B0604020202020204" pitchFamily="34" charset="0"/>
                        </a:rPr>
                        <a:t> </a:t>
                      </a:r>
                      <a:r>
                        <a:rPr lang="en-US" sz="1100" spc="10" dirty="0">
                          <a:solidFill>
                            <a:schemeClr val="bg1"/>
                          </a:solidFill>
                          <a:effectLst/>
                          <a:latin typeface="Arial" panose="020B0604020202020204" pitchFamily="34" charset="0"/>
                          <a:ea typeface="Arial" panose="020B0604020202020204" pitchFamily="34" charset="0"/>
                        </a:rPr>
                        <a:t>d</a:t>
                      </a:r>
                      <a:r>
                        <a:rPr lang="en-US" sz="1100" dirty="0">
                          <a:solidFill>
                            <a:schemeClr val="bg1"/>
                          </a:solidFill>
                          <a:effectLst/>
                          <a:latin typeface="Arial" panose="020B0604020202020204" pitchFamily="34" charset="0"/>
                          <a:ea typeface="Arial" panose="020B0604020202020204" pitchFamily="34" charset="0"/>
                        </a:rPr>
                        <a:t>e</a:t>
                      </a:r>
                      <a:r>
                        <a:rPr lang="en-US" sz="1100" spc="280" dirty="0">
                          <a:solidFill>
                            <a:schemeClr val="bg1"/>
                          </a:solidFill>
                          <a:effectLst/>
                          <a:latin typeface="Arial" panose="020B0604020202020204" pitchFamily="34" charset="0"/>
                          <a:ea typeface="Arial" panose="020B0604020202020204" pitchFamily="34" charset="0"/>
                        </a:rPr>
                        <a:t> </a:t>
                      </a:r>
                      <a:r>
                        <a:rPr lang="en-US" sz="1100" spc="10" dirty="0">
                          <a:solidFill>
                            <a:schemeClr val="bg1"/>
                          </a:solidFill>
                          <a:effectLst/>
                          <a:latin typeface="Arial" panose="020B0604020202020204" pitchFamily="34" charset="0"/>
                          <a:ea typeface="Arial" panose="020B0604020202020204" pitchFamily="34" charset="0"/>
                        </a:rPr>
                        <a:t>a</a:t>
                      </a:r>
                      <a:r>
                        <a:rPr lang="en-US" sz="1100" spc="-10" dirty="0">
                          <a:solidFill>
                            <a:schemeClr val="bg1"/>
                          </a:solidFill>
                          <a:effectLst/>
                          <a:latin typeface="Arial" panose="020B0604020202020204" pitchFamily="34" charset="0"/>
                          <a:ea typeface="Arial" panose="020B0604020202020204" pitchFamily="34" charset="0"/>
                        </a:rPr>
                        <a:t>r</a:t>
                      </a:r>
                      <a:r>
                        <a:rPr lang="en-US" sz="1100" spc="5" dirty="0">
                          <a:solidFill>
                            <a:schemeClr val="bg1"/>
                          </a:solidFill>
                          <a:effectLst/>
                          <a:latin typeface="Arial" panose="020B0604020202020204" pitchFamily="34" charset="0"/>
                          <a:ea typeface="Arial" panose="020B0604020202020204" pitchFamily="34" charset="0"/>
                        </a:rPr>
                        <a:t>t</a:t>
                      </a:r>
                      <a:r>
                        <a:rPr lang="en-US" sz="1100" spc="-15" dirty="0">
                          <a:solidFill>
                            <a:schemeClr val="bg1"/>
                          </a:solidFill>
                          <a:effectLst/>
                          <a:latin typeface="Arial" panose="020B0604020202020204" pitchFamily="34" charset="0"/>
                          <a:ea typeface="Arial" panose="020B0604020202020204" pitchFamily="34" charset="0"/>
                        </a:rPr>
                        <a:t>e</a:t>
                      </a:r>
                      <a:r>
                        <a:rPr lang="en-US" sz="1100" dirty="0">
                          <a:solidFill>
                            <a:schemeClr val="bg1"/>
                          </a:solidFill>
                          <a:effectLst/>
                          <a:latin typeface="Arial" panose="020B0604020202020204" pitchFamily="34" charset="0"/>
                          <a:ea typeface="Arial" panose="020B0604020202020204" pitchFamily="34" charset="0"/>
                        </a:rPr>
                        <a:t>,</a:t>
                      </a:r>
                      <a:r>
                        <a:rPr lang="en-US" sz="1100" spc="300" dirty="0">
                          <a:solidFill>
                            <a:schemeClr val="bg1"/>
                          </a:solidFill>
                          <a:effectLst/>
                          <a:latin typeface="Arial" panose="020B0604020202020204" pitchFamily="34" charset="0"/>
                          <a:ea typeface="Arial" panose="020B0604020202020204" pitchFamily="34" charset="0"/>
                        </a:rPr>
                        <a:t> </a:t>
                      </a:r>
                      <a:r>
                        <a:rPr lang="en-US" sz="1100" spc="-10" dirty="0" err="1">
                          <a:solidFill>
                            <a:schemeClr val="bg1"/>
                          </a:solidFill>
                          <a:effectLst/>
                          <a:latin typeface="Arial" panose="020B0604020202020204" pitchFamily="34" charset="0"/>
                          <a:ea typeface="Arial" panose="020B0604020202020204" pitchFamily="34" charset="0"/>
                        </a:rPr>
                        <a:t>r</a:t>
                      </a:r>
                      <a:r>
                        <a:rPr lang="en-US" sz="1100" spc="10" dirty="0" err="1">
                          <a:solidFill>
                            <a:schemeClr val="bg1"/>
                          </a:solidFill>
                          <a:effectLst/>
                          <a:latin typeface="Arial" panose="020B0604020202020204" pitchFamily="34" charset="0"/>
                          <a:ea typeface="Arial" panose="020B0604020202020204" pitchFamily="34" charset="0"/>
                        </a:rPr>
                        <a:t>e</a:t>
                      </a:r>
                      <a:r>
                        <a:rPr lang="en-US" sz="1100" spc="-25" dirty="0" err="1">
                          <a:solidFill>
                            <a:schemeClr val="bg1"/>
                          </a:solidFill>
                          <a:effectLst/>
                          <a:latin typeface="Arial" panose="020B0604020202020204" pitchFamily="34" charset="0"/>
                          <a:ea typeface="Arial" panose="020B0604020202020204" pitchFamily="34" charset="0"/>
                        </a:rPr>
                        <a:t>c</a:t>
                      </a:r>
                      <a:r>
                        <a:rPr lang="en-US" sz="1100" spc="10" dirty="0" err="1">
                          <a:solidFill>
                            <a:schemeClr val="bg1"/>
                          </a:solidFill>
                          <a:effectLst/>
                          <a:latin typeface="Arial" panose="020B0604020202020204" pitchFamily="34" charset="0"/>
                          <a:ea typeface="Arial" panose="020B0604020202020204" pitchFamily="34" charset="0"/>
                        </a:rPr>
                        <a:t>o</a:t>
                      </a:r>
                      <a:r>
                        <a:rPr lang="en-US" sz="1100" spc="-15" dirty="0" err="1">
                          <a:solidFill>
                            <a:schemeClr val="bg1"/>
                          </a:solidFill>
                          <a:effectLst/>
                          <a:latin typeface="Arial" panose="020B0604020202020204" pitchFamily="34" charset="0"/>
                          <a:ea typeface="Arial" panose="020B0604020202020204" pitchFamily="34" charset="0"/>
                        </a:rPr>
                        <a:t>n</a:t>
                      </a:r>
                      <a:r>
                        <a:rPr lang="en-US" sz="1100" spc="10" dirty="0" err="1">
                          <a:solidFill>
                            <a:schemeClr val="bg1"/>
                          </a:solidFill>
                          <a:effectLst/>
                          <a:latin typeface="Arial" panose="020B0604020202020204" pitchFamily="34" charset="0"/>
                          <a:ea typeface="Arial" panose="020B0604020202020204" pitchFamily="34" charset="0"/>
                        </a:rPr>
                        <a:t>o</a:t>
                      </a:r>
                      <a:r>
                        <a:rPr lang="en-US" sz="1100" dirty="0" err="1">
                          <a:solidFill>
                            <a:schemeClr val="bg1"/>
                          </a:solidFill>
                          <a:effectLst/>
                          <a:latin typeface="Arial" panose="020B0604020202020204" pitchFamily="34" charset="0"/>
                          <a:ea typeface="Arial" panose="020B0604020202020204" pitchFamily="34" charset="0"/>
                        </a:rPr>
                        <a:t>c</a:t>
                      </a:r>
                      <a:r>
                        <a:rPr lang="en-US" sz="1100" spc="-5" dirty="0" err="1">
                          <a:solidFill>
                            <a:schemeClr val="bg1"/>
                          </a:solidFill>
                          <a:effectLst/>
                          <a:latin typeface="Arial" panose="020B0604020202020204" pitchFamily="34" charset="0"/>
                          <a:ea typeface="Arial" panose="020B0604020202020204" pitchFamily="34" charset="0"/>
                        </a:rPr>
                        <a:t>i</a:t>
                      </a:r>
                      <a:r>
                        <a:rPr lang="en-US" sz="1100" spc="-15" dirty="0" err="1">
                          <a:solidFill>
                            <a:schemeClr val="bg1"/>
                          </a:solidFill>
                          <a:effectLst/>
                          <a:latin typeface="Arial" panose="020B0604020202020204" pitchFamily="34" charset="0"/>
                          <a:ea typeface="Arial" panose="020B0604020202020204" pitchFamily="34" charset="0"/>
                        </a:rPr>
                        <a:t>é</a:t>
                      </a:r>
                      <a:r>
                        <a:rPr lang="en-US" sz="1100" spc="10" dirty="0" err="1">
                          <a:solidFill>
                            <a:schemeClr val="bg1"/>
                          </a:solidFill>
                          <a:effectLst/>
                          <a:latin typeface="Arial" panose="020B0604020202020204" pitchFamily="34" charset="0"/>
                          <a:ea typeface="Arial" panose="020B0604020202020204" pitchFamily="34" charset="0"/>
                        </a:rPr>
                        <a:t>n</a:t>
                      </a:r>
                      <a:r>
                        <a:rPr lang="en-US" sz="1100" spc="-15" dirty="0" err="1">
                          <a:solidFill>
                            <a:schemeClr val="bg1"/>
                          </a:solidFill>
                          <a:effectLst/>
                          <a:latin typeface="Arial" panose="020B0604020202020204" pitchFamily="34" charset="0"/>
                          <a:ea typeface="Arial" panose="020B0604020202020204" pitchFamily="34" charset="0"/>
                        </a:rPr>
                        <a:t>d</a:t>
                      </a:r>
                      <a:r>
                        <a:rPr lang="en-US" sz="1100" spc="10" dirty="0" err="1">
                          <a:solidFill>
                            <a:schemeClr val="bg1"/>
                          </a:solidFill>
                          <a:effectLst/>
                          <a:latin typeface="Arial" panose="020B0604020202020204" pitchFamily="34" charset="0"/>
                          <a:ea typeface="Arial" panose="020B0604020202020204" pitchFamily="34" charset="0"/>
                        </a:rPr>
                        <a:t>o</a:t>
                      </a:r>
                      <a:r>
                        <a:rPr lang="en-US" sz="1100" spc="-5" dirty="0" err="1">
                          <a:solidFill>
                            <a:schemeClr val="bg1"/>
                          </a:solidFill>
                          <a:effectLst/>
                          <a:latin typeface="Arial" panose="020B0604020202020204" pitchFamily="34" charset="0"/>
                          <a:ea typeface="Arial" panose="020B0604020202020204" pitchFamily="34" charset="0"/>
                        </a:rPr>
                        <a:t>l</a:t>
                      </a:r>
                      <a:r>
                        <a:rPr lang="en-US" sz="1100" dirty="0" err="1">
                          <a:solidFill>
                            <a:schemeClr val="bg1"/>
                          </a:solidFill>
                          <a:effectLst/>
                          <a:latin typeface="Arial" panose="020B0604020202020204" pitchFamily="34" charset="0"/>
                          <a:ea typeface="Arial" panose="020B0604020202020204" pitchFamily="34" charset="0"/>
                        </a:rPr>
                        <a:t>o</a:t>
                      </a:r>
                      <a:r>
                        <a:rPr lang="en-US" sz="1100" dirty="0">
                          <a:solidFill>
                            <a:schemeClr val="bg1"/>
                          </a:solidFill>
                          <a:effectLst/>
                          <a:latin typeface="Arial" panose="020B0604020202020204" pitchFamily="34" charset="0"/>
                          <a:ea typeface="Arial" panose="020B0604020202020204" pitchFamily="34" charset="0"/>
                        </a:rPr>
                        <a:t>  </a:t>
                      </a:r>
                      <a:r>
                        <a:rPr lang="en-US" sz="1100" spc="-25" dirty="0" err="1">
                          <a:solidFill>
                            <a:schemeClr val="bg1"/>
                          </a:solidFill>
                          <a:effectLst/>
                          <a:latin typeface="Arial" panose="020B0604020202020204" pitchFamily="34" charset="0"/>
                          <a:ea typeface="Arial" panose="020B0604020202020204" pitchFamily="34" charset="0"/>
                        </a:rPr>
                        <a:t>c</a:t>
                      </a:r>
                      <a:r>
                        <a:rPr lang="en-US" sz="1100" spc="10" dirty="0" err="1">
                          <a:solidFill>
                            <a:schemeClr val="bg1"/>
                          </a:solidFill>
                          <a:effectLst/>
                          <a:latin typeface="Arial" panose="020B0604020202020204" pitchFamily="34" charset="0"/>
                          <a:ea typeface="Arial" panose="020B0604020202020204" pitchFamily="34" charset="0"/>
                        </a:rPr>
                        <a:t>o</a:t>
                      </a:r>
                      <a:r>
                        <a:rPr lang="en-US" sz="1100" spc="-10" dirty="0" err="1">
                          <a:solidFill>
                            <a:schemeClr val="bg1"/>
                          </a:solidFill>
                          <a:effectLst/>
                          <a:latin typeface="Arial" panose="020B0604020202020204" pitchFamily="34" charset="0"/>
                          <a:ea typeface="Arial" panose="020B0604020202020204" pitchFamily="34" charset="0"/>
                        </a:rPr>
                        <a:t>m</a:t>
                      </a:r>
                      <a:r>
                        <a:rPr lang="en-US" sz="1100" dirty="0" err="1">
                          <a:solidFill>
                            <a:schemeClr val="bg1"/>
                          </a:solidFill>
                          <a:effectLst/>
                          <a:latin typeface="Arial" panose="020B0604020202020204" pitchFamily="34" charset="0"/>
                          <a:ea typeface="Arial" panose="020B0604020202020204" pitchFamily="34" charset="0"/>
                        </a:rPr>
                        <a:t>o</a:t>
                      </a:r>
                      <a:r>
                        <a:rPr lang="en-US" sz="1100" spc="280" dirty="0">
                          <a:solidFill>
                            <a:schemeClr val="bg1"/>
                          </a:solidFill>
                          <a:effectLst/>
                          <a:latin typeface="Arial" panose="020B0604020202020204" pitchFamily="34" charset="0"/>
                          <a:ea typeface="Arial" panose="020B0604020202020204" pitchFamily="34" charset="0"/>
                        </a:rPr>
                        <a:t> </a:t>
                      </a:r>
                      <a:r>
                        <a:rPr lang="en-US" sz="1100" spc="10" dirty="0" err="1">
                          <a:solidFill>
                            <a:schemeClr val="bg1"/>
                          </a:solidFill>
                          <a:effectLst/>
                          <a:latin typeface="Arial" panose="020B0604020202020204" pitchFamily="34" charset="0"/>
                          <a:ea typeface="Arial" panose="020B0604020202020204" pitchFamily="34" charset="0"/>
                        </a:rPr>
                        <a:t>e</a:t>
                      </a:r>
                      <a:r>
                        <a:rPr lang="en-US" sz="1100" spc="-5" dirty="0" err="1">
                          <a:solidFill>
                            <a:schemeClr val="bg1"/>
                          </a:solidFill>
                          <a:effectLst/>
                          <a:latin typeface="Arial" panose="020B0604020202020204" pitchFamily="34" charset="0"/>
                          <a:ea typeface="Arial" panose="020B0604020202020204" pitchFamily="34" charset="0"/>
                        </a:rPr>
                        <a:t>l</a:t>
                      </a:r>
                      <a:r>
                        <a:rPr lang="en-US" sz="1100" spc="10" dirty="0" err="1">
                          <a:solidFill>
                            <a:schemeClr val="bg1"/>
                          </a:solidFill>
                          <a:effectLst/>
                          <a:latin typeface="Arial" panose="020B0604020202020204" pitchFamily="34" charset="0"/>
                          <a:ea typeface="Arial" panose="020B0604020202020204" pitchFamily="34" charset="0"/>
                        </a:rPr>
                        <a:t>e</a:t>
                      </a:r>
                      <a:r>
                        <a:rPr lang="en-US" sz="1100" spc="-10" dirty="0" err="1">
                          <a:solidFill>
                            <a:schemeClr val="bg1"/>
                          </a:solidFill>
                          <a:effectLst/>
                          <a:latin typeface="Arial" panose="020B0604020202020204" pitchFamily="34" charset="0"/>
                          <a:ea typeface="Arial" panose="020B0604020202020204" pitchFamily="34" charset="0"/>
                        </a:rPr>
                        <a:t>m</a:t>
                      </a:r>
                      <a:r>
                        <a:rPr lang="en-US" sz="1100" spc="-15" dirty="0" err="1">
                          <a:solidFill>
                            <a:schemeClr val="bg1"/>
                          </a:solidFill>
                          <a:effectLst/>
                          <a:latin typeface="Arial" panose="020B0604020202020204" pitchFamily="34" charset="0"/>
                          <a:ea typeface="Arial" panose="020B0604020202020204" pitchFamily="34" charset="0"/>
                        </a:rPr>
                        <a:t>e</a:t>
                      </a:r>
                      <a:r>
                        <a:rPr lang="en-US" sz="1100" spc="10" dirty="0" err="1">
                          <a:solidFill>
                            <a:schemeClr val="bg1"/>
                          </a:solidFill>
                          <a:effectLst/>
                          <a:latin typeface="Arial" panose="020B0604020202020204" pitchFamily="34" charset="0"/>
                          <a:ea typeface="Arial" panose="020B0604020202020204" pitchFamily="34" charset="0"/>
                        </a:rPr>
                        <a:t>n</a:t>
                      </a:r>
                      <a:r>
                        <a:rPr lang="en-US" sz="1100" spc="-20" dirty="0" err="1">
                          <a:solidFill>
                            <a:schemeClr val="bg1"/>
                          </a:solidFill>
                          <a:effectLst/>
                          <a:latin typeface="Arial" panose="020B0604020202020204" pitchFamily="34" charset="0"/>
                          <a:ea typeface="Arial" panose="020B0604020202020204" pitchFamily="34" charset="0"/>
                        </a:rPr>
                        <a:t>t</a:t>
                      </a:r>
                      <a:r>
                        <a:rPr lang="en-US" sz="1100" dirty="0" err="1">
                          <a:solidFill>
                            <a:schemeClr val="bg1"/>
                          </a:solidFill>
                          <a:effectLst/>
                          <a:latin typeface="Arial" panose="020B0604020202020204" pitchFamily="34" charset="0"/>
                          <a:ea typeface="Arial" panose="020B0604020202020204" pitchFamily="34" charset="0"/>
                        </a:rPr>
                        <a:t>o</a:t>
                      </a:r>
                      <a:r>
                        <a:rPr lang="en-US" sz="1100" spc="280" dirty="0">
                          <a:solidFill>
                            <a:schemeClr val="bg1"/>
                          </a:solidFill>
                          <a:effectLst/>
                          <a:latin typeface="Arial" panose="020B0604020202020204" pitchFamily="34" charset="0"/>
                          <a:ea typeface="Arial" panose="020B0604020202020204" pitchFamily="34" charset="0"/>
                        </a:rPr>
                        <a:t> </a:t>
                      </a:r>
                      <a:r>
                        <a:rPr lang="en-US" sz="1100" dirty="0">
                          <a:solidFill>
                            <a:schemeClr val="bg1"/>
                          </a:solidFill>
                          <a:effectLst/>
                          <a:latin typeface="Arial" panose="020B0604020202020204" pitchFamily="34" charset="0"/>
                          <a:ea typeface="Arial" panose="020B0604020202020204" pitchFamily="34" charset="0"/>
                        </a:rPr>
                        <a:t>v</a:t>
                      </a:r>
                      <a:r>
                        <a:rPr lang="en-US" sz="1100" spc="-5" dirty="0">
                          <a:solidFill>
                            <a:schemeClr val="bg1"/>
                          </a:solidFill>
                          <a:effectLst/>
                          <a:latin typeface="Arial" panose="020B0604020202020204" pitchFamily="34" charset="0"/>
                          <a:ea typeface="Arial" panose="020B0604020202020204" pitchFamily="34" charset="0"/>
                        </a:rPr>
                        <a:t>i</a:t>
                      </a:r>
                      <a:r>
                        <a:rPr lang="en-US" sz="1100" spc="5" dirty="0">
                          <a:solidFill>
                            <a:schemeClr val="bg1"/>
                          </a:solidFill>
                          <a:effectLst/>
                          <a:latin typeface="Arial" panose="020B0604020202020204" pitchFamily="34" charset="0"/>
                          <a:ea typeface="Arial" panose="020B0604020202020204" pitchFamily="34" charset="0"/>
                        </a:rPr>
                        <a:t>t</a:t>
                      </a:r>
                      <a:r>
                        <a:rPr lang="en-US" sz="1100" spc="10" dirty="0">
                          <a:solidFill>
                            <a:schemeClr val="bg1"/>
                          </a:solidFill>
                          <a:effectLst/>
                          <a:latin typeface="Arial" panose="020B0604020202020204" pitchFamily="34" charset="0"/>
                          <a:ea typeface="Arial" panose="020B0604020202020204" pitchFamily="34" charset="0"/>
                        </a:rPr>
                        <a:t>a</a:t>
                      </a:r>
                      <a:r>
                        <a:rPr lang="en-US" sz="1100" dirty="0">
                          <a:solidFill>
                            <a:schemeClr val="bg1"/>
                          </a:solidFill>
                          <a:effectLst/>
                          <a:latin typeface="Arial" panose="020B0604020202020204" pitchFamily="34" charset="0"/>
                          <a:ea typeface="Arial" panose="020B0604020202020204" pitchFamily="34" charset="0"/>
                        </a:rPr>
                        <a:t>l</a:t>
                      </a:r>
                      <a:r>
                        <a:rPr lang="en-US" sz="1100" spc="290" dirty="0">
                          <a:solidFill>
                            <a:schemeClr val="bg1"/>
                          </a:solidFill>
                          <a:effectLst/>
                          <a:latin typeface="Arial" panose="020B0604020202020204" pitchFamily="34" charset="0"/>
                          <a:ea typeface="Arial" panose="020B0604020202020204" pitchFamily="34" charset="0"/>
                        </a:rPr>
                        <a:t> </a:t>
                      </a:r>
                      <a:r>
                        <a:rPr lang="en-US" sz="1100" spc="-15" dirty="0">
                          <a:solidFill>
                            <a:schemeClr val="bg1"/>
                          </a:solidFill>
                          <a:effectLst/>
                          <a:latin typeface="Arial" panose="020B0604020202020204" pitchFamily="34" charset="0"/>
                          <a:ea typeface="Arial" panose="020B0604020202020204" pitchFamily="34" charset="0"/>
                        </a:rPr>
                        <a:t>p</a:t>
                      </a:r>
                      <a:r>
                        <a:rPr lang="en-US" sz="1100" spc="10" dirty="0">
                          <a:solidFill>
                            <a:schemeClr val="bg1"/>
                          </a:solidFill>
                          <a:effectLst/>
                          <a:latin typeface="Arial" panose="020B0604020202020204" pitchFamily="34" charset="0"/>
                          <a:ea typeface="Arial" panose="020B0604020202020204" pitchFamily="34" charset="0"/>
                        </a:rPr>
                        <a:t>a</a:t>
                      </a:r>
                      <a:r>
                        <a:rPr lang="en-US" sz="1100" spc="-10" dirty="0">
                          <a:solidFill>
                            <a:schemeClr val="bg1"/>
                          </a:solidFill>
                          <a:effectLst/>
                          <a:latin typeface="Arial" panose="020B0604020202020204" pitchFamily="34" charset="0"/>
                          <a:ea typeface="Arial" panose="020B0604020202020204" pitchFamily="34" charset="0"/>
                        </a:rPr>
                        <a:t>r</a:t>
                      </a:r>
                      <a:r>
                        <a:rPr lang="en-US" sz="1100" dirty="0">
                          <a:solidFill>
                            <a:schemeClr val="bg1"/>
                          </a:solidFill>
                          <a:effectLst/>
                          <a:latin typeface="Arial" panose="020B0604020202020204" pitchFamily="34" charset="0"/>
                          <a:ea typeface="Arial" panose="020B0604020202020204" pitchFamily="34" charset="0"/>
                        </a:rPr>
                        <a:t>a</a:t>
                      </a:r>
                      <a:r>
                        <a:rPr lang="en-US" sz="1100" spc="280" dirty="0">
                          <a:solidFill>
                            <a:schemeClr val="bg1"/>
                          </a:solidFill>
                          <a:effectLst/>
                          <a:latin typeface="Arial" panose="020B0604020202020204" pitchFamily="34" charset="0"/>
                          <a:ea typeface="Arial" panose="020B0604020202020204" pitchFamily="34" charset="0"/>
                        </a:rPr>
                        <a:t> </a:t>
                      </a:r>
                      <a:r>
                        <a:rPr lang="en-US" sz="1100" spc="10" dirty="0">
                          <a:solidFill>
                            <a:schemeClr val="bg1"/>
                          </a:solidFill>
                          <a:effectLst/>
                          <a:latin typeface="Arial" panose="020B0604020202020204" pitchFamily="34" charset="0"/>
                          <a:ea typeface="Arial" panose="020B0604020202020204" pitchFamily="34" charset="0"/>
                        </a:rPr>
                        <a:t>e</a:t>
                      </a:r>
                      <a:r>
                        <a:rPr lang="en-US" sz="1100" dirty="0">
                          <a:solidFill>
                            <a:schemeClr val="bg1"/>
                          </a:solidFill>
                          <a:effectLst/>
                          <a:latin typeface="Arial" panose="020B0604020202020204" pitchFamily="34" charset="0"/>
                          <a:ea typeface="Arial" panose="020B0604020202020204" pitchFamily="34" charset="0"/>
                        </a:rPr>
                        <a:t>l</a:t>
                      </a:r>
                      <a:r>
                        <a:rPr lang="en-US" sz="1100" spc="290" dirty="0">
                          <a:solidFill>
                            <a:schemeClr val="bg1"/>
                          </a:solidFill>
                          <a:effectLst/>
                          <a:latin typeface="Arial" panose="020B0604020202020204" pitchFamily="34" charset="0"/>
                          <a:ea typeface="Arial" panose="020B0604020202020204" pitchFamily="34" charset="0"/>
                        </a:rPr>
                        <a:t> </a:t>
                      </a:r>
                      <a:r>
                        <a:rPr lang="en-US" sz="1100" spc="-10" dirty="0" err="1">
                          <a:solidFill>
                            <a:schemeClr val="bg1"/>
                          </a:solidFill>
                          <a:effectLst/>
                          <a:latin typeface="Arial" panose="020B0604020202020204" pitchFamily="34" charset="0"/>
                          <a:ea typeface="Arial" panose="020B0604020202020204" pitchFamily="34" charset="0"/>
                        </a:rPr>
                        <a:t>r</a:t>
                      </a:r>
                      <a:r>
                        <a:rPr lang="en-US" sz="1100" spc="10" dirty="0" err="1">
                          <a:solidFill>
                            <a:schemeClr val="bg1"/>
                          </a:solidFill>
                          <a:effectLst/>
                          <a:latin typeface="Arial" panose="020B0604020202020204" pitchFamily="34" charset="0"/>
                          <a:ea typeface="Arial" panose="020B0604020202020204" pitchFamily="34" charset="0"/>
                        </a:rPr>
                        <a:t>e</a:t>
                      </a:r>
                      <a:r>
                        <a:rPr lang="en-US" sz="1100" dirty="0" err="1">
                          <a:solidFill>
                            <a:schemeClr val="bg1"/>
                          </a:solidFill>
                          <a:effectLst/>
                          <a:latin typeface="Arial" panose="020B0604020202020204" pitchFamily="34" charset="0"/>
                          <a:ea typeface="Arial" panose="020B0604020202020204" pitchFamily="34" charset="0"/>
                        </a:rPr>
                        <a:t>s</a:t>
                      </a:r>
                      <a:r>
                        <a:rPr lang="en-US" sz="1100" spc="-15" dirty="0" err="1">
                          <a:solidFill>
                            <a:schemeClr val="bg1"/>
                          </a:solidFill>
                          <a:effectLst/>
                          <a:latin typeface="Arial" panose="020B0604020202020204" pitchFamily="34" charset="0"/>
                          <a:ea typeface="Arial" panose="020B0604020202020204" pitchFamily="34" charset="0"/>
                        </a:rPr>
                        <a:t>p</a:t>
                      </a:r>
                      <a:r>
                        <a:rPr lang="en-US" sz="1100" spc="10" dirty="0" err="1">
                          <a:solidFill>
                            <a:schemeClr val="bg1"/>
                          </a:solidFill>
                          <a:effectLst/>
                          <a:latin typeface="Arial" panose="020B0604020202020204" pitchFamily="34" charset="0"/>
                          <a:ea typeface="Arial" panose="020B0604020202020204" pitchFamily="34" charset="0"/>
                        </a:rPr>
                        <a:t>e</a:t>
                      </a:r>
                      <a:r>
                        <a:rPr lang="en-US" sz="1100" spc="-20" dirty="0" err="1">
                          <a:solidFill>
                            <a:schemeClr val="bg1"/>
                          </a:solidFill>
                          <a:effectLst/>
                          <a:latin typeface="Arial" panose="020B0604020202020204" pitchFamily="34" charset="0"/>
                          <a:ea typeface="Arial" panose="020B0604020202020204" pitchFamily="34" charset="0"/>
                        </a:rPr>
                        <a:t>t</a:t>
                      </a:r>
                      <a:r>
                        <a:rPr lang="en-US" sz="1100" dirty="0" err="1">
                          <a:solidFill>
                            <a:schemeClr val="bg1"/>
                          </a:solidFill>
                          <a:effectLst/>
                          <a:latin typeface="Arial" panose="020B0604020202020204" pitchFamily="34" charset="0"/>
                          <a:ea typeface="Arial" panose="020B0604020202020204" pitchFamily="34" charset="0"/>
                        </a:rPr>
                        <a:t>o</a:t>
                      </a:r>
                      <a:r>
                        <a:rPr lang="en-US" sz="1100" dirty="0">
                          <a:solidFill>
                            <a:schemeClr val="bg1"/>
                          </a:solidFill>
                          <a:effectLst/>
                          <a:latin typeface="Arial" panose="020B0604020202020204" pitchFamily="34" charset="0"/>
                          <a:ea typeface="Arial" panose="020B0604020202020204" pitchFamily="34" charset="0"/>
                        </a:rPr>
                        <a:t>  y </a:t>
                      </a:r>
                      <a:r>
                        <a:rPr lang="en-US" sz="1100" spc="10" dirty="0" err="1">
                          <a:solidFill>
                            <a:schemeClr val="bg1"/>
                          </a:solidFill>
                          <a:effectLst/>
                          <a:latin typeface="Arial" panose="020B0604020202020204" pitchFamily="34" charset="0"/>
                          <a:ea typeface="Arial" panose="020B0604020202020204" pitchFamily="34" charset="0"/>
                        </a:rPr>
                        <a:t>de</a:t>
                      </a:r>
                      <a:r>
                        <a:rPr lang="en-US" sz="1100" spc="-25" dirty="0" err="1">
                          <a:solidFill>
                            <a:schemeClr val="bg1"/>
                          </a:solidFill>
                          <a:effectLst/>
                          <a:latin typeface="Arial" panose="020B0604020202020204" pitchFamily="34" charset="0"/>
                          <a:ea typeface="Arial" panose="020B0604020202020204" pitchFamily="34" charset="0"/>
                        </a:rPr>
                        <a:t>s</a:t>
                      </a:r>
                      <a:r>
                        <a:rPr lang="en-US" sz="1100" spc="10" dirty="0" err="1">
                          <a:solidFill>
                            <a:schemeClr val="bg1"/>
                          </a:solidFill>
                          <a:effectLst/>
                          <a:latin typeface="Arial" panose="020B0604020202020204" pitchFamily="34" charset="0"/>
                          <a:ea typeface="Arial" panose="020B0604020202020204" pitchFamily="34" charset="0"/>
                        </a:rPr>
                        <a:t>a</a:t>
                      </a:r>
                      <a:r>
                        <a:rPr lang="en-US" sz="1100" spc="-10" dirty="0" err="1">
                          <a:solidFill>
                            <a:schemeClr val="bg1"/>
                          </a:solidFill>
                          <a:effectLst/>
                          <a:latin typeface="Arial" panose="020B0604020202020204" pitchFamily="34" charset="0"/>
                          <a:ea typeface="Arial" panose="020B0604020202020204" pitchFamily="34" charset="0"/>
                        </a:rPr>
                        <a:t>rr</a:t>
                      </a:r>
                      <a:r>
                        <a:rPr lang="en-US" sz="1100" spc="10" dirty="0" err="1">
                          <a:solidFill>
                            <a:schemeClr val="bg1"/>
                          </a:solidFill>
                          <a:effectLst/>
                          <a:latin typeface="Arial" panose="020B0604020202020204" pitchFamily="34" charset="0"/>
                          <a:ea typeface="Arial" panose="020B0604020202020204" pitchFamily="34" charset="0"/>
                        </a:rPr>
                        <a:t>o</a:t>
                      </a:r>
                      <a:r>
                        <a:rPr lang="en-US" sz="1100" spc="-5" dirty="0" err="1">
                          <a:solidFill>
                            <a:schemeClr val="bg1"/>
                          </a:solidFill>
                          <a:effectLst/>
                          <a:latin typeface="Arial" panose="020B0604020202020204" pitchFamily="34" charset="0"/>
                          <a:ea typeface="Arial" panose="020B0604020202020204" pitchFamily="34" charset="0"/>
                        </a:rPr>
                        <a:t>ll</a:t>
                      </a:r>
                      <a:r>
                        <a:rPr lang="en-US" sz="1100" dirty="0" err="1">
                          <a:solidFill>
                            <a:schemeClr val="bg1"/>
                          </a:solidFill>
                          <a:effectLst/>
                          <a:latin typeface="Arial" panose="020B0604020202020204" pitchFamily="34" charset="0"/>
                          <a:ea typeface="Arial" panose="020B0604020202020204" pitchFamily="34" charset="0"/>
                        </a:rPr>
                        <a:t>o</a:t>
                      </a:r>
                      <a:r>
                        <a:rPr lang="en-US" sz="1100" spc="-10" dirty="0">
                          <a:solidFill>
                            <a:schemeClr val="bg1"/>
                          </a:solidFill>
                          <a:effectLst/>
                          <a:latin typeface="Arial" panose="020B0604020202020204" pitchFamily="34" charset="0"/>
                          <a:ea typeface="Arial" panose="020B0604020202020204" pitchFamily="34" charset="0"/>
                        </a:rPr>
                        <a:t> </a:t>
                      </a:r>
                      <a:r>
                        <a:rPr lang="en-US" sz="1100" spc="10" dirty="0">
                          <a:solidFill>
                            <a:schemeClr val="bg1"/>
                          </a:solidFill>
                          <a:effectLst/>
                          <a:latin typeface="Arial" panose="020B0604020202020204" pitchFamily="34" charset="0"/>
                          <a:ea typeface="Arial" panose="020B0604020202020204" pitchFamily="34" charset="0"/>
                        </a:rPr>
                        <a:t>d</a:t>
                      </a:r>
                      <a:r>
                        <a:rPr lang="en-US" sz="1100" dirty="0">
                          <a:solidFill>
                            <a:schemeClr val="bg1"/>
                          </a:solidFill>
                          <a:effectLst/>
                          <a:latin typeface="Arial" panose="020B0604020202020204" pitchFamily="34" charset="0"/>
                          <a:ea typeface="Arial" panose="020B0604020202020204" pitchFamily="34" charset="0"/>
                        </a:rPr>
                        <a:t>e</a:t>
                      </a:r>
                      <a:r>
                        <a:rPr lang="en-US" sz="1100" spc="15" dirty="0">
                          <a:solidFill>
                            <a:schemeClr val="bg1"/>
                          </a:solidFill>
                          <a:effectLst/>
                          <a:latin typeface="Arial" panose="020B0604020202020204" pitchFamily="34" charset="0"/>
                          <a:ea typeface="Arial" panose="020B0604020202020204" pitchFamily="34" charset="0"/>
                        </a:rPr>
                        <a:t> </a:t>
                      </a:r>
                      <a:r>
                        <a:rPr lang="en-US" sz="1100" spc="-30" dirty="0">
                          <a:solidFill>
                            <a:schemeClr val="bg1"/>
                          </a:solidFill>
                          <a:effectLst/>
                          <a:latin typeface="Arial" panose="020B0604020202020204" pitchFamily="34" charset="0"/>
                          <a:ea typeface="Arial" panose="020B0604020202020204" pitchFamily="34" charset="0"/>
                        </a:rPr>
                        <a:t>l</a:t>
                      </a:r>
                      <a:r>
                        <a:rPr lang="en-US" sz="1100" spc="10" dirty="0">
                          <a:solidFill>
                            <a:schemeClr val="bg1"/>
                          </a:solidFill>
                          <a:effectLst/>
                          <a:latin typeface="Arial" panose="020B0604020202020204" pitchFamily="34" charset="0"/>
                          <a:ea typeface="Arial" panose="020B0604020202020204" pitchFamily="34" charset="0"/>
                        </a:rPr>
                        <a:t>a</a:t>
                      </a:r>
                      <a:r>
                        <a:rPr lang="en-US" sz="1100" dirty="0">
                          <a:solidFill>
                            <a:schemeClr val="bg1"/>
                          </a:solidFill>
                          <a:effectLst/>
                          <a:latin typeface="Arial" panose="020B0604020202020204" pitchFamily="34" charset="0"/>
                          <a:ea typeface="Arial" panose="020B0604020202020204" pitchFamily="34" charset="0"/>
                        </a:rPr>
                        <a:t>s</a:t>
                      </a:r>
                      <a:r>
                        <a:rPr lang="en-US" sz="1100" spc="5" dirty="0">
                          <a:solidFill>
                            <a:schemeClr val="bg1"/>
                          </a:solidFill>
                          <a:effectLst/>
                          <a:latin typeface="Arial" panose="020B0604020202020204" pitchFamily="34" charset="0"/>
                          <a:ea typeface="Arial" panose="020B0604020202020204" pitchFamily="34" charset="0"/>
                        </a:rPr>
                        <a:t> </a:t>
                      </a:r>
                      <a:r>
                        <a:rPr lang="en-US" sz="1100" spc="-25" dirty="0" err="1">
                          <a:solidFill>
                            <a:schemeClr val="bg1"/>
                          </a:solidFill>
                          <a:effectLst/>
                          <a:latin typeface="Arial" panose="020B0604020202020204" pitchFamily="34" charset="0"/>
                          <a:ea typeface="Arial" panose="020B0604020202020204" pitchFamily="34" charset="0"/>
                        </a:rPr>
                        <a:t>s</a:t>
                      </a:r>
                      <a:r>
                        <a:rPr lang="en-US" sz="1100" spc="10" dirty="0" err="1">
                          <a:solidFill>
                            <a:schemeClr val="bg1"/>
                          </a:solidFill>
                          <a:effectLst/>
                          <a:latin typeface="Arial" panose="020B0604020202020204" pitchFamily="34" charset="0"/>
                          <a:ea typeface="Arial" panose="020B0604020202020204" pitchFamily="34" charset="0"/>
                        </a:rPr>
                        <a:t>o</a:t>
                      </a:r>
                      <a:r>
                        <a:rPr lang="en-US" sz="1100" dirty="0" err="1">
                          <a:solidFill>
                            <a:schemeClr val="bg1"/>
                          </a:solidFill>
                          <a:effectLst/>
                          <a:latin typeface="Arial" panose="020B0604020202020204" pitchFamily="34" charset="0"/>
                          <a:ea typeface="Arial" panose="020B0604020202020204" pitchFamily="34" charset="0"/>
                        </a:rPr>
                        <a:t>c</a:t>
                      </a:r>
                      <a:r>
                        <a:rPr lang="en-US" sz="1100" spc="-5" dirty="0" err="1">
                          <a:solidFill>
                            <a:schemeClr val="bg1"/>
                          </a:solidFill>
                          <a:effectLst/>
                          <a:latin typeface="Arial" panose="020B0604020202020204" pitchFamily="34" charset="0"/>
                          <a:ea typeface="Arial" panose="020B0604020202020204" pitchFamily="34" charset="0"/>
                        </a:rPr>
                        <a:t>i</a:t>
                      </a:r>
                      <a:r>
                        <a:rPr lang="en-US" sz="1100" spc="-15" dirty="0" err="1">
                          <a:solidFill>
                            <a:schemeClr val="bg1"/>
                          </a:solidFill>
                          <a:effectLst/>
                          <a:latin typeface="Arial" panose="020B0604020202020204" pitchFamily="34" charset="0"/>
                          <a:ea typeface="Arial" panose="020B0604020202020204" pitchFamily="34" charset="0"/>
                        </a:rPr>
                        <a:t>e</a:t>
                      </a:r>
                      <a:r>
                        <a:rPr lang="en-US" sz="1100" spc="10" dirty="0" err="1">
                          <a:solidFill>
                            <a:schemeClr val="bg1"/>
                          </a:solidFill>
                          <a:effectLst/>
                          <a:latin typeface="Arial" panose="020B0604020202020204" pitchFamily="34" charset="0"/>
                          <a:ea typeface="Arial" panose="020B0604020202020204" pitchFamily="34" charset="0"/>
                        </a:rPr>
                        <a:t>d</a:t>
                      </a:r>
                      <a:r>
                        <a:rPr lang="en-US" sz="1100" spc="-15" dirty="0" err="1">
                          <a:solidFill>
                            <a:schemeClr val="bg1"/>
                          </a:solidFill>
                          <a:effectLst/>
                          <a:latin typeface="Arial" panose="020B0604020202020204" pitchFamily="34" charset="0"/>
                          <a:ea typeface="Arial" panose="020B0604020202020204" pitchFamily="34" charset="0"/>
                        </a:rPr>
                        <a:t>a</a:t>
                      </a:r>
                      <a:r>
                        <a:rPr lang="en-US" sz="1100" spc="10" dirty="0" err="1">
                          <a:solidFill>
                            <a:schemeClr val="bg1"/>
                          </a:solidFill>
                          <a:effectLst/>
                          <a:latin typeface="Arial" panose="020B0604020202020204" pitchFamily="34" charset="0"/>
                          <a:ea typeface="Arial" panose="020B0604020202020204" pitchFamily="34" charset="0"/>
                        </a:rPr>
                        <a:t>de</a:t>
                      </a:r>
                      <a:r>
                        <a:rPr lang="en-US" sz="1100" dirty="0" err="1">
                          <a:solidFill>
                            <a:schemeClr val="bg1"/>
                          </a:solidFill>
                          <a:effectLst/>
                          <a:latin typeface="Arial" panose="020B0604020202020204" pitchFamily="34" charset="0"/>
                          <a:ea typeface="Arial" panose="020B0604020202020204" pitchFamily="34" charset="0"/>
                        </a:rPr>
                        <a:t>s</a:t>
                      </a:r>
                      <a:r>
                        <a:rPr lang="en-US" sz="1100" dirty="0">
                          <a:solidFill>
                            <a:schemeClr val="bg1"/>
                          </a:solidFill>
                          <a:effectLst/>
                          <a:latin typeface="Arial" panose="020B0604020202020204" pitchFamily="34" charset="0"/>
                          <a:ea typeface="Arial" panose="020B0604020202020204" pitchFamily="34" charset="0"/>
                        </a:rPr>
                        <a:t>.</a:t>
                      </a:r>
                      <a:endParaRPr lang="es-MX" sz="1000" dirty="0">
                        <a:solidFill>
                          <a:schemeClr val="bg1"/>
                        </a:solidFill>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67262868"/>
                  </a:ext>
                </a:extLst>
              </a:tr>
            </a:tbl>
          </a:graphicData>
        </a:graphic>
      </p:graphicFrame>
      <p:sp>
        <p:nvSpPr>
          <p:cNvPr id="3552" name="CuadroTexto 3551"/>
          <p:cNvSpPr txBox="1"/>
          <p:nvPr/>
        </p:nvSpPr>
        <p:spPr>
          <a:xfrm>
            <a:off x="4667534" y="1051496"/>
            <a:ext cx="3343702" cy="369332"/>
          </a:xfrm>
          <a:prstGeom prst="rect">
            <a:avLst/>
          </a:prstGeom>
          <a:noFill/>
        </p:spPr>
        <p:txBody>
          <a:bodyPr wrap="square" rtlCol="0">
            <a:spAutoFit/>
          </a:bodyPr>
          <a:lstStyle/>
          <a:p>
            <a:r>
              <a:rPr lang="es-MX" b="1" dirty="0" smtClean="0">
                <a:solidFill>
                  <a:schemeClr val="bg1"/>
                </a:solidFill>
                <a:latin typeface="Arial" panose="020B0604020202020204" pitchFamily="34" charset="0"/>
                <a:cs typeface="Arial" panose="020B0604020202020204" pitchFamily="34" charset="0"/>
              </a:rPr>
              <a:t>Contenidos Programáticos</a:t>
            </a:r>
            <a:endParaRPr lang="es-MX"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52006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1.3 Funciones del arte</a:t>
            </a:r>
            <a:endParaRPr lang="es-MX" dirty="0"/>
          </a:p>
        </p:txBody>
      </p:sp>
      <p:sp>
        <p:nvSpPr>
          <p:cNvPr id="3" name="Marcador de contenido 2"/>
          <p:cNvSpPr>
            <a:spLocks noGrp="1"/>
          </p:cNvSpPr>
          <p:nvPr>
            <p:ph idx="1"/>
          </p:nvPr>
        </p:nvSpPr>
        <p:spPr>
          <a:xfrm>
            <a:off x="3722678" y="2078181"/>
            <a:ext cx="4709098" cy="4502727"/>
          </a:xfrm>
        </p:spPr>
        <p:txBody>
          <a:bodyPr>
            <a:normAutofit fontScale="85000" lnSpcReduction="10000"/>
          </a:bodyPr>
          <a:lstStyle/>
          <a:p>
            <a:pPr algn="just"/>
            <a:r>
              <a:rPr lang="es-MX" sz="2000" dirty="0">
                <a:latin typeface="Arial" panose="020B0604020202020204" pitchFamily="34" charset="0"/>
                <a:cs typeface="Arial" panose="020B0604020202020204" pitchFamily="34" charset="0"/>
              </a:rPr>
              <a:t>El método expositivo de Tolstoi comienza por expresar una crítica a la sociedad europea, y trata de derrumbar supuestos mitos que intentaron dar una definición positiva de lo que es el arte. "El arte igual a belleza" o "arte igual a placer" son ecuaciones que no le satisfacen. ¿Qué es el arte? ¿Acaso es arte sólo aquello que nos agrada, que nos produce placer y que excita el deseo de nuestros sentidos? Tolstoi relaciona el arte con una visión subjetiva. Pero no habla de la subjetividad que nos produce placer, sino de aquella que nos comunica emociones</a:t>
            </a:r>
            <a:r>
              <a:rPr lang="es-MX" sz="2000" dirty="0" smtClean="0">
                <a:latin typeface="Arial" panose="020B0604020202020204" pitchFamily="34" charset="0"/>
                <a:cs typeface="Arial" panose="020B0604020202020204" pitchFamily="34" charset="0"/>
              </a:rPr>
              <a:t>. Por otra parte nos menciona que la principal tarea del arte es ”Evocar en si mismo el sentimiento ya experimentado y, habiéndolo evocado por medio de las líneas, los colores, el movimiento, sonidos y formas, expresarlo en palabras para transmitirlo y que otros experimenten el mismo sentimiento.</a:t>
            </a:r>
          </a:p>
          <a:p>
            <a:pPr algn="just"/>
            <a:endParaRPr lang="es-MX" b="1" dirty="0">
              <a:latin typeface="Garamond" panose="02020404030301010803" pitchFamily="18" charset="0"/>
            </a:endParaRPr>
          </a:p>
          <a:p>
            <a:pPr algn="just"/>
            <a:endParaRPr lang="es-MX" b="1" dirty="0" smtClean="0">
              <a:latin typeface="Garamond" panose="02020404030301010803" pitchFamily="18" charset="0"/>
            </a:endParaRPr>
          </a:p>
          <a:p>
            <a:pPr marL="0" indent="0" algn="just">
              <a:buNone/>
            </a:pPr>
            <a:endParaRPr lang="es-MX" b="1" dirty="0">
              <a:latin typeface="Garamond" panose="02020404030301010803" pitchFamily="18" charset="0"/>
            </a:endParaRPr>
          </a:p>
          <a:p>
            <a:pPr algn="just"/>
            <a:endParaRPr lang="es-MX" b="1" dirty="0" smtClean="0">
              <a:latin typeface="Garamond" panose="02020404030301010803" pitchFamily="18" charset="0"/>
            </a:endParaRPr>
          </a:p>
          <a:p>
            <a:pPr algn="just"/>
            <a:endParaRPr lang="es-MX" b="1" dirty="0">
              <a:latin typeface="Garamond" panose="02020404030301010803" pitchFamily="18" charset="0"/>
            </a:endParaRPr>
          </a:p>
          <a:p>
            <a:pPr algn="just"/>
            <a:endParaRPr lang="es-MX" b="1" dirty="0" smtClean="0">
              <a:latin typeface="Garamond" panose="02020404030301010803" pitchFamily="18" charset="0"/>
            </a:endParaRPr>
          </a:p>
          <a:p>
            <a:pPr algn="just"/>
            <a:endParaRPr lang="es-MX" b="1" dirty="0">
              <a:latin typeface="Garamond" panose="02020404030301010803" pitchFamily="18" charset="0"/>
            </a:endParaRPr>
          </a:p>
          <a:p>
            <a:pPr algn="just"/>
            <a:endParaRPr lang="es-MX" b="1" dirty="0" smtClean="0">
              <a:latin typeface="Garamond" panose="02020404030301010803" pitchFamily="18" charset="0"/>
            </a:endParaRPr>
          </a:p>
          <a:p>
            <a:pPr algn="just"/>
            <a:endParaRPr lang="es-MX" dirty="0"/>
          </a:p>
        </p:txBody>
      </p:sp>
      <p:pic>
        <p:nvPicPr>
          <p:cNvPr id="4" name="Imagen 3"/>
          <p:cNvPicPr>
            <a:picLocks noChangeAspect="1"/>
          </p:cNvPicPr>
          <p:nvPr/>
        </p:nvPicPr>
        <p:blipFill>
          <a:blip r:embed="rId2"/>
          <a:stretch>
            <a:fillRect/>
          </a:stretch>
        </p:blipFill>
        <p:spPr>
          <a:xfrm>
            <a:off x="430705" y="2812473"/>
            <a:ext cx="3094449" cy="2584375"/>
          </a:xfrm>
          <a:prstGeom prst="rect">
            <a:avLst/>
          </a:prstGeom>
        </p:spPr>
      </p:pic>
      <p:pic>
        <p:nvPicPr>
          <p:cNvPr id="5" name="Imagen 4"/>
          <p:cNvPicPr>
            <a:picLocks noChangeAspect="1"/>
          </p:cNvPicPr>
          <p:nvPr/>
        </p:nvPicPr>
        <p:blipFill>
          <a:blip r:embed="rId3"/>
          <a:stretch>
            <a:fillRect/>
          </a:stretch>
        </p:blipFill>
        <p:spPr>
          <a:xfrm>
            <a:off x="8629300" y="2923310"/>
            <a:ext cx="3329763" cy="2473538"/>
          </a:xfrm>
          <a:prstGeom prst="rect">
            <a:avLst/>
          </a:prstGeom>
        </p:spPr>
      </p:pic>
    </p:spTree>
    <p:extLst>
      <p:ext uri="{BB962C8B-B14F-4D97-AF65-F5344CB8AC3E}">
        <p14:creationId xmlns:p14="http://schemas.microsoft.com/office/powerpoint/2010/main" val="14571313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1.3 Funciones del arte</a:t>
            </a:r>
            <a:endParaRPr lang="es-MX" dirty="0"/>
          </a:p>
        </p:txBody>
      </p:sp>
      <p:pic>
        <p:nvPicPr>
          <p:cNvPr id="7" name="Imagen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18706" y="3061855"/>
            <a:ext cx="5654239" cy="3034145"/>
          </a:xfrm>
          <a:prstGeom prst="rect">
            <a:avLst/>
          </a:prstGeom>
        </p:spPr>
      </p:pic>
      <p:sp>
        <p:nvSpPr>
          <p:cNvPr id="6" name="Marcador de contenido 5"/>
          <p:cNvSpPr>
            <a:spLocks noGrp="1"/>
          </p:cNvSpPr>
          <p:nvPr>
            <p:ph idx="1"/>
          </p:nvPr>
        </p:nvSpPr>
        <p:spPr>
          <a:xfrm>
            <a:off x="680321" y="2336874"/>
            <a:ext cx="9613861" cy="4424144"/>
          </a:xfrm>
        </p:spPr>
        <p:txBody>
          <a:bodyPr>
            <a:normAutofit/>
          </a:bodyPr>
          <a:lstStyle/>
          <a:p>
            <a:pPr marL="0" indent="0" algn="just">
              <a:buNone/>
            </a:pPr>
            <a:r>
              <a:rPr lang="es-MX" sz="2000" dirty="0" smtClean="0">
                <a:latin typeface="Arial" panose="020B0604020202020204" pitchFamily="34" charset="0"/>
                <a:cs typeface="Arial" panose="020B0604020202020204" pitchFamily="34" charset="0"/>
              </a:rPr>
              <a:t>Las funciones de las diferentes manifestaciones artísticas son diversas. Se retoman tres funciones primordiales; </a:t>
            </a:r>
            <a:r>
              <a:rPr lang="es-MX" sz="2000" b="1" dirty="0" smtClean="0">
                <a:latin typeface="Arial" panose="020B0604020202020204" pitchFamily="34" charset="0"/>
                <a:cs typeface="Arial" panose="020B0604020202020204" pitchFamily="34" charset="0"/>
              </a:rPr>
              <a:t>Expresión, Comunicación y Sensibilización.</a:t>
            </a:r>
          </a:p>
          <a:p>
            <a:pPr marL="0" indent="0" algn="just">
              <a:buNone/>
            </a:pPr>
            <a:endParaRPr lang="es-MX" sz="2000" b="1" dirty="0" smtClean="0">
              <a:latin typeface="Arial" panose="020B0604020202020204" pitchFamily="34" charset="0"/>
              <a:cs typeface="Arial" panose="020B0604020202020204" pitchFamily="34" charset="0"/>
            </a:endParaRPr>
          </a:p>
          <a:p>
            <a:pPr marL="0" indent="0" algn="just">
              <a:buNone/>
            </a:pPr>
            <a:endParaRPr lang="es-MX" sz="2000" b="1" dirty="0">
              <a:latin typeface="Arial" panose="020B0604020202020204" pitchFamily="34" charset="0"/>
              <a:cs typeface="Arial" panose="020B0604020202020204" pitchFamily="34" charset="0"/>
            </a:endParaRPr>
          </a:p>
          <a:p>
            <a:pPr marL="0" indent="0" algn="just">
              <a:buNone/>
            </a:pPr>
            <a:endParaRPr lang="es-MX" sz="2000" b="1" dirty="0" smtClean="0">
              <a:latin typeface="Arial" panose="020B0604020202020204" pitchFamily="34" charset="0"/>
              <a:cs typeface="Arial" panose="020B0604020202020204" pitchFamily="34" charset="0"/>
            </a:endParaRPr>
          </a:p>
          <a:p>
            <a:pPr marL="0" indent="0" algn="just">
              <a:buNone/>
            </a:pPr>
            <a:endParaRPr lang="es-MX" sz="2000" b="1" dirty="0" smtClean="0">
              <a:latin typeface="Arial" panose="020B0604020202020204" pitchFamily="34" charset="0"/>
              <a:cs typeface="Arial" panose="020B0604020202020204" pitchFamily="34" charset="0"/>
            </a:endParaRPr>
          </a:p>
          <a:p>
            <a:pPr marL="0" indent="0" algn="just">
              <a:buNone/>
            </a:pPr>
            <a:endParaRPr lang="es-MX" sz="2000" b="1" dirty="0">
              <a:latin typeface="Arial" panose="020B0604020202020204" pitchFamily="34" charset="0"/>
              <a:cs typeface="Arial" panose="020B0604020202020204" pitchFamily="34" charset="0"/>
            </a:endParaRPr>
          </a:p>
          <a:p>
            <a:pPr marL="0" indent="0" algn="just">
              <a:buNone/>
            </a:pPr>
            <a:endParaRPr lang="es-MX" sz="2000" b="1" dirty="0">
              <a:latin typeface="Arial" panose="020B0604020202020204" pitchFamily="34" charset="0"/>
              <a:cs typeface="Arial" panose="020B0604020202020204" pitchFamily="34" charset="0"/>
            </a:endParaRPr>
          </a:p>
          <a:p>
            <a:pPr marL="0" indent="0" algn="just">
              <a:buNone/>
            </a:pPr>
            <a:endParaRPr lang="es-MX" sz="2000" b="1" dirty="0" smtClean="0">
              <a:latin typeface="Arial" panose="020B0604020202020204" pitchFamily="34" charset="0"/>
              <a:cs typeface="Arial" panose="020B0604020202020204" pitchFamily="34" charset="0"/>
            </a:endParaRPr>
          </a:p>
          <a:p>
            <a:pPr marL="0" indent="0" algn="just">
              <a:buNone/>
            </a:pPr>
            <a:endParaRPr lang="es-MX" sz="2000" b="1" dirty="0">
              <a:latin typeface="Arial" panose="020B0604020202020204" pitchFamily="34" charset="0"/>
              <a:cs typeface="Arial" panose="020B0604020202020204" pitchFamily="34" charset="0"/>
            </a:endParaRPr>
          </a:p>
          <a:p>
            <a:pPr marL="0" indent="0" algn="just">
              <a:buNone/>
            </a:pPr>
            <a:endParaRPr lang="es-MX" sz="2000" b="1" dirty="0" smtClean="0">
              <a:latin typeface="Arial" panose="020B0604020202020204" pitchFamily="34" charset="0"/>
              <a:cs typeface="Arial" panose="020B0604020202020204" pitchFamily="34" charset="0"/>
            </a:endParaRPr>
          </a:p>
          <a:p>
            <a:pPr marL="0" indent="0" algn="just">
              <a:buNone/>
            </a:pPr>
            <a:endParaRPr lang="es-MX" sz="2000" b="1" dirty="0">
              <a:latin typeface="Arial" panose="020B0604020202020204" pitchFamily="34" charset="0"/>
              <a:cs typeface="Arial" panose="020B0604020202020204" pitchFamily="34" charset="0"/>
            </a:endParaRPr>
          </a:p>
          <a:p>
            <a:pPr marL="0" indent="0" algn="just">
              <a:buNone/>
            </a:pPr>
            <a:endParaRPr lang="es-MX" sz="2000" b="1" dirty="0" smtClean="0">
              <a:latin typeface="Arial" panose="020B0604020202020204" pitchFamily="34" charset="0"/>
              <a:cs typeface="Arial" panose="020B0604020202020204" pitchFamily="34" charset="0"/>
            </a:endParaRPr>
          </a:p>
          <a:p>
            <a:pPr marL="0" indent="0" algn="just">
              <a:buNone/>
            </a:pPr>
            <a:endParaRPr lang="es-MX" sz="2000" b="1" dirty="0">
              <a:latin typeface="Arial" panose="020B0604020202020204" pitchFamily="34" charset="0"/>
              <a:cs typeface="Arial" panose="020B0604020202020204" pitchFamily="34" charset="0"/>
            </a:endParaRPr>
          </a:p>
          <a:p>
            <a:pPr marL="0" indent="0" algn="ctr">
              <a:buNone/>
            </a:pPr>
            <a:endParaRPr lang="es-MX" sz="2000" b="1" dirty="0" smtClean="0">
              <a:latin typeface="Arial" panose="020B0604020202020204" pitchFamily="34" charset="0"/>
              <a:cs typeface="Arial" panose="020B0604020202020204" pitchFamily="34" charset="0"/>
            </a:endParaRPr>
          </a:p>
          <a:p>
            <a:pPr marL="0" indent="0" algn="just">
              <a:buNone/>
            </a:pPr>
            <a:endParaRPr lang="es-MX"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59658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1.3 Funciones del arte</a:t>
            </a:r>
            <a:endParaRPr lang="es-MX" dirty="0"/>
          </a:p>
        </p:txBody>
      </p:sp>
      <p:sp>
        <p:nvSpPr>
          <p:cNvPr id="3" name="Marcador de texto 2"/>
          <p:cNvSpPr>
            <a:spLocks noGrp="1"/>
          </p:cNvSpPr>
          <p:nvPr>
            <p:ph type="body" idx="1"/>
          </p:nvPr>
        </p:nvSpPr>
        <p:spPr>
          <a:xfrm>
            <a:off x="669222" y="2322662"/>
            <a:ext cx="3070034" cy="2604653"/>
          </a:xfrm>
        </p:spPr>
        <p:txBody>
          <a:bodyPr/>
          <a:lstStyle/>
          <a:p>
            <a:r>
              <a:rPr lang="es-MX" dirty="0" smtClean="0">
                <a:latin typeface="Arial" panose="020B0604020202020204" pitchFamily="34" charset="0"/>
                <a:cs typeface="Arial" panose="020B0604020202020204" pitchFamily="34" charset="0"/>
              </a:rPr>
              <a:t>Expresión:</a:t>
            </a:r>
          </a:p>
          <a:p>
            <a:pPr algn="just"/>
            <a:r>
              <a:rPr lang="es-MX" dirty="0" smtClean="0">
                <a:latin typeface="Arial" panose="020B0604020202020204" pitchFamily="34" charset="0"/>
                <a:cs typeface="Arial" panose="020B0604020202020204" pitchFamily="34" charset="0"/>
              </a:rPr>
              <a:t>Es el arte que sirve como medio de expresión de pensamientos, sentimientos o ideas del artista.</a:t>
            </a:r>
            <a:endParaRPr lang="es-MX" dirty="0">
              <a:latin typeface="Arial" panose="020B0604020202020204" pitchFamily="34" charset="0"/>
              <a:cs typeface="Arial" panose="020B0604020202020204" pitchFamily="34" charset="0"/>
            </a:endParaRPr>
          </a:p>
        </p:txBody>
      </p:sp>
      <p:pic>
        <p:nvPicPr>
          <p:cNvPr id="13" name="Imagen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64913" y="2322662"/>
            <a:ext cx="3006650" cy="4008865"/>
          </a:xfrm>
          <a:prstGeom prst="rect">
            <a:avLst/>
          </a:prstGeom>
        </p:spPr>
      </p:pic>
      <p:pic>
        <p:nvPicPr>
          <p:cNvPr id="19" name="Imagen 18"/>
          <p:cNvPicPr>
            <a:picLocks noChangeAspect="1"/>
          </p:cNvPicPr>
          <p:nvPr/>
        </p:nvPicPr>
        <p:blipFill>
          <a:blip r:embed="rId3"/>
          <a:stretch>
            <a:fillRect/>
          </a:stretch>
        </p:blipFill>
        <p:spPr>
          <a:xfrm>
            <a:off x="5138522" y="2322662"/>
            <a:ext cx="2466975" cy="1847850"/>
          </a:xfrm>
          <a:prstGeom prst="rect">
            <a:avLst/>
          </a:prstGeom>
        </p:spPr>
      </p:pic>
      <p:pic>
        <p:nvPicPr>
          <p:cNvPr id="20" name="Imagen 1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4970" y="4659008"/>
            <a:ext cx="4187104" cy="1886544"/>
          </a:xfrm>
          <a:prstGeom prst="rect">
            <a:avLst/>
          </a:prstGeom>
        </p:spPr>
      </p:pic>
    </p:spTree>
    <p:extLst>
      <p:ext uri="{BB962C8B-B14F-4D97-AF65-F5344CB8AC3E}">
        <p14:creationId xmlns:p14="http://schemas.microsoft.com/office/powerpoint/2010/main" val="30494085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1.3 Funciones del arte</a:t>
            </a:r>
            <a:endParaRPr lang="es-MX" dirty="0"/>
          </a:p>
        </p:txBody>
      </p:sp>
      <p:pic>
        <p:nvPicPr>
          <p:cNvPr id="4" name="Marcador de contenido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01782" y="3033743"/>
            <a:ext cx="3503771" cy="4145211"/>
          </a:xfrm>
          <a:prstGeom prst="rect">
            <a:avLst/>
          </a:prstGeom>
        </p:spPr>
      </p:pic>
      <p:pic>
        <p:nvPicPr>
          <p:cNvPr id="6" name="Imagen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1782" y="2392218"/>
            <a:ext cx="3158002" cy="725487"/>
          </a:xfrm>
          <a:prstGeom prst="rect">
            <a:avLst/>
          </a:prstGeom>
        </p:spPr>
      </p:pic>
      <p:pic>
        <p:nvPicPr>
          <p:cNvPr id="8" name="Imagen 7"/>
          <p:cNvPicPr>
            <a:picLocks noChangeAspect="1"/>
          </p:cNvPicPr>
          <p:nvPr/>
        </p:nvPicPr>
        <p:blipFill>
          <a:blip r:embed="rId4"/>
          <a:stretch>
            <a:fillRect/>
          </a:stretch>
        </p:blipFill>
        <p:spPr>
          <a:xfrm>
            <a:off x="7203643" y="2149410"/>
            <a:ext cx="2910176" cy="1936590"/>
          </a:xfrm>
          <a:prstGeom prst="rect">
            <a:avLst/>
          </a:prstGeom>
        </p:spPr>
      </p:pic>
      <p:pic>
        <p:nvPicPr>
          <p:cNvPr id="9" name="Imagen 8"/>
          <p:cNvPicPr>
            <a:picLocks noChangeAspect="1"/>
          </p:cNvPicPr>
          <p:nvPr/>
        </p:nvPicPr>
        <p:blipFill>
          <a:blip r:embed="rId5"/>
          <a:stretch>
            <a:fillRect/>
          </a:stretch>
        </p:blipFill>
        <p:spPr>
          <a:xfrm>
            <a:off x="8233976" y="4432283"/>
            <a:ext cx="3164799" cy="1690642"/>
          </a:xfrm>
          <a:prstGeom prst="rect">
            <a:avLst/>
          </a:prstGeom>
        </p:spPr>
      </p:pic>
      <p:pic>
        <p:nvPicPr>
          <p:cNvPr id="10" name="Imagen 9"/>
          <p:cNvPicPr>
            <a:picLocks noChangeAspect="1"/>
          </p:cNvPicPr>
          <p:nvPr/>
        </p:nvPicPr>
        <p:blipFill>
          <a:blip r:embed="rId6"/>
          <a:stretch>
            <a:fillRect/>
          </a:stretch>
        </p:blipFill>
        <p:spPr>
          <a:xfrm>
            <a:off x="5487250" y="4827875"/>
            <a:ext cx="2409825" cy="1895475"/>
          </a:xfrm>
          <a:prstGeom prst="rect">
            <a:avLst/>
          </a:prstGeom>
        </p:spPr>
      </p:pic>
      <p:pic>
        <p:nvPicPr>
          <p:cNvPr id="11" name="Imagen 1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310912" y="2576041"/>
            <a:ext cx="2381250" cy="1962150"/>
          </a:xfrm>
          <a:prstGeom prst="rect">
            <a:avLst/>
          </a:prstGeom>
        </p:spPr>
      </p:pic>
    </p:spTree>
    <p:extLst>
      <p:ext uri="{BB962C8B-B14F-4D97-AF65-F5344CB8AC3E}">
        <p14:creationId xmlns:p14="http://schemas.microsoft.com/office/powerpoint/2010/main" val="30155711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1.3 Funciones del arte</a:t>
            </a:r>
            <a:endParaRPr lang="es-MX" dirty="0"/>
          </a:p>
        </p:txBody>
      </p:sp>
      <p:pic>
        <p:nvPicPr>
          <p:cNvPr id="4" name="Marcador de contenido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80321" y="2501918"/>
            <a:ext cx="3164098" cy="719390"/>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4046" y="3117273"/>
            <a:ext cx="3343533" cy="4337319"/>
          </a:xfrm>
          <a:prstGeom prst="rect">
            <a:avLst/>
          </a:prstGeom>
        </p:spPr>
      </p:pic>
      <p:pic>
        <p:nvPicPr>
          <p:cNvPr id="6" name="Imagen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52707" y="2501918"/>
            <a:ext cx="2097206" cy="3151905"/>
          </a:xfrm>
          <a:prstGeom prst="rect">
            <a:avLst/>
          </a:prstGeom>
        </p:spPr>
      </p:pic>
      <p:pic>
        <p:nvPicPr>
          <p:cNvPr id="7" name="Imagen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910016" y="2202872"/>
            <a:ext cx="3168576" cy="2473035"/>
          </a:xfrm>
          <a:prstGeom prst="rect">
            <a:avLst/>
          </a:prstGeom>
        </p:spPr>
      </p:pic>
      <p:pic>
        <p:nvPicPr>
          <p:cNvPr id="8" name="Imagen 7"/>
          <p:cNvPicPr>
            <a:picLocks noChangeAspect="1"/>
          </p:cNvPicPr>
          <p:nvPr/>
        </p:nvPicPr>
        <p:blipFill>
          <a:blip r:embed="rId6"/>
          <a:stretch>
            <a:fillRect/>
          </a:stretch>
        </p:blipFill>
        <p:spPr>
          <a:xfrm>
            <a:off x="7072656" y="4941306"/>
            <a:ext cx="2981325" cy="1533525"/>
          </a:xfrm>
          <a:prstGeom prst="rect">
            <a:avLst/>
          </a:prstGeom>
        </p:spPr>
      </p:pic>
      <p:pic>
        <p:nvPicPr>
          <p:cNvPr id="9" name="Imagen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70206" y="4125751"/>
            <a:ext cx="1722398" cy="2238243"/>
          </a:xfrm>
          <a:prstGeom prst="rect">
            <a:avLst/>
          </a:prstGeom>
        </p:spPr>
      </p:pic>
    </p:spTree>
    <p:extLst>
      <p:ext uri="{BB962C8B-B14F-4D97-AF65-F5344CB8AC3E}">
        <p14:creationId xmlns:p14="http://schemas.microsoft.com/office/powerpoint/2010/main" val="13247640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2137" y="354842"/>
            <a:ext cx="9761920" cy="1023583"/>
          </a:xfrm>
        </p:spPr>
        <p:txBody>
          <a:bodyPr>
            <a:normAutofit/>
          </a:bodyPr>
          <a:lstStyle/>
          <a:p>
            <a:r>
              <a:rPr lang="es-MX" sz="2400" dirty="0" smtClean="0">
                <a:latin typeface="Arial" panose="020B0604020202020204" pitchFamily="34" charset="0"/>
                <a:cs typeface="Arial" panose="020B0604020202020204" pitchFamily="34" charset="0"/>
              </a:rPr>
              <a:t>1.4 Clasificación del arte</a:t>
            </a:r>
            <a:endParaRPr lang="es-MX" sz="2400" dirty="0">
              <a:latin typeface="Arial" panose="020B0604020202020204" pitchFamily="34" charset="0"/>
              <a:cs typeface="Arial" panose="020B0604020202020204"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21568703"/>
              </p:ext>
            </p:extLst>
          </p:nvPr>
        </p:nvGraphicFramePr>
        <p:xfrm>
          <a:off x="382137" y="1160058"/>
          <a:ext cx="11354937" cy="5418167"/>
        </p:xfrm>
        <a:graphic>
          <a:graphicData uri="http://schemas.openxmlformats.org/drawingml/2006/table">
            <a:tbl>
              <a:tblPr firstRow="1" bandRow="1">
                <a:tableStyleId>{5C22544A-7EE6-4342-B048-85BDC9FD1C3A}</a:tableStyleId>
              </a:tblPr>
              <a:tblGrid>
                <a:gridCol w="3397926">
                  <a:extLst>
                    <a:ext uri="{9D8B030D-6E8A-4147-A177-3AD203B41FA5}">
                      <a16:colId xmlns:a16="http://schemas.microsoft.com/office/drawing/2014/main" val="1344447142"/>
                    </a:ext>
                  </a:extLst>
                </a:gridCol>
                <a:gridCol w="3397926">
                  <a:extLst>
                    <a:ext uri="{9D8B030D-6E8A-4147-A177-3AD203B41FA5}">
                      <a16:colId xmlns:a16="http://schemas.microsoft.com/office/drawing/2014/main" val="4281399200"/>
                    </a:ext>
                  </a:extLst>
                </a:gridCol>
                <a:gridCol w="4559085">
                  <a:extLst>
                    <a:ext uri="{9D8B030D-6E8A-4147-A177-3AD203B41FA5}">
                      <a16:colId xmlns:a16="http://schemas.microsoft.com/office/drawing/2014/main" val="2623570750"/>
                    </a:ext>
                  </a:extLst>
                </a:gridCol>
              </a:tblGrid>
              <a:tr h="478311">
                <a:tc>
                  <a:txBody>
                    <a:bodyPr/>
                    <a:lstStyle/>
                    <a:p>
                      <a:pPr algn="ctr"/>
                      <a:r>
                        <a:rPr lang="es-MX" sz="1200" dirty="0" smtClean="0">
                          <a:solidFill>
                            <a:schemeClr val="bg1"/>
                          </a:solidFill>
                          <a:latin typeface="Arial" panose="020B0604020202020204" pitchFamily="34" charset="0"/>
                          <a:cs typeface="Arial" panose="020B0604020202020204" pitchFamily="34" charset="0"/>
                        </a:rPr>
                        <a:t>CLASIFICACIÓN DE LAS ARTES MAYORES O CULTAS</a:t>
                      </a:r>
                      <a:endParaRPr lang="es-MX" sz="1200" dirty="0">
                        <a:solidFill>
                          <a:schemeClr val="bg1"/>
                        </a:solidFill>
                        <a:latin typeface="Arial" panose="020B0604020202020204" pitchFamily="34" charset="0"/>
                        <a:cs typeface="Arial" panose="020B0604020202020204" pitchFamily="34" charset="0"/>
                      </a:endParaRPr>
                    </a:p>
                  </a:txBody>
                  <a:tcPr anchor="ctr"/>
                </a:tc>
                <a:tc>
                  <a:txBody>
                    <a:bodyPr/>
                    <a:lstStyle/>
                    <a:p>
                      <a:pPr algn="ctr"/>
                      <a:r>
                        <a:rPr lang="es-MX" sz="1200" dirty="0" smtClean="0">
                          <a:solidFill>
                            <a:schemeClr val="bg1"/>
                          </a:solidFill>
                          <a:latin typeface="Arial" panose="020B0604020202020204" pitchFamily="34" charset="0"/>
                          <a:cs typeface="Arial" panose="020B0604020202020204" pitchFamily="34" charset="0"/>
                        </a:rPr>
                        <a:t>ARTES QUE INTEGRA</a:t>
                      </a:r>
                      <a:endParaRPr lang="es-MX" sz="1200" dirty="0">
                        <a:solidFill>
                          <a:schemeClr val="bg1"/>
                        </a:solidFill>
                        <a:latin typeface="Arial" panose="020B0604020202020204" pitchFamily="34" charset="0"/>
                        <a:cs typeface="Arial" panose="020B0604020202020204" pitchFamily="34" charset="0"/>
                      </a:endParaRPr>
                    </a:p>
                  </a:txBody>
                  <a:tcPr anchor="ctr"/>
                </a:tc>
                <a:tc>
                  <a:txBody>
                    <a:bodyPr/>
                    <a:lstStyle/>
                    <a:p>
                      <a:pPr algn="ctr"/>
                      <a:r>
                        <a:rPr lang="es-MX" sz="1200" smtClean="0">
                          <a:solidFill>
                            <a:schemeClr val="bg1"/>
                          </a:solidFill>
                          <a:latin typeface="Arial" panose="020B0604020202020204" pitchFamily="34" charset="0"/>
                          <a:cs typeface="Arial" panose="020B0604020202020204" pitchFamily="34" charset="0"/>
                        </a:rPr>
                        <a:t>CARACTERÍSTICAS</a:t>
                      </a:r>
                      <a:endParaRPr lang="es-MX" sz="1200" dirty="0">
                        <a:solidFill>
                          <a:schemeClr val="bg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763563877"/>
                  </a:ext>
                </a:extLst>
              </a:tr>
              <a:tr h="341174">
                <a:tc>
                  <a:txBody>
                    <a:bodyPr/>
                    <a:lstStyle/>
                    <a:p>
                      <a:r>
                        <a:rPr lang="es-MX" sz="1200" b="1" dirty="0" smtClean="0">
                          <a:latin typeface="Arial" panose="020B0604020202020204" pitchFamily="34" charset="0"/>
                          <a:cs typeface="Arial" panose="020B0604020202020204" pitchFamily="34" charset="0"/>
                        </a:rPr>
                        <a:t>PLÁSTICAS,</a:t>
                      </a:r>
                      <a:r>
                        <a:rPr lang="es-MX" sz="1200" b="1" baseline="0" dirty="0" smtClean="0">
                          <a:latin typeface="Arial" panose="020B0604020202020204" pitchFamily="34" charset="0"/>
                          <a:cs typeface="Arial" panose="020B0604020202020204" pitchFamily="34" charset="0"/>
                        </a:rPr>
                        <a:t> ESPACIALES O VISUALES</a:t>
                      </a:r>
                      <a:endParaRPr lang="es-MX" sz="1200" b="1"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Gráfica</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Dibujo y Grabado</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extLst>
                  <a:ext uri="{0D108BD9-81ED-4DB2-BD59-A6C34878D82A}">
                    <a16:rowId xmlns:a16="http://schemas.microsoft.com/office/drawing/2014/main" val="4043070198"/>
                  </a:ext>
                </a:extLst>
              </a:tr>
              <a:tr h="286987">
                <a:tc rowSpan="3">
                  <a:txBody>
                    <a:bodyPr/>
                    <a:lstStyle/>
                    <a:p>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Pintura</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Aplica color sobre una superficie</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extLst>
                  <a:ext uri="{0D108BD9-81ED-4DB2-BD59-A6C34878D82A}">
                    <a16:rowId xmlns:a16="http://schemas.microsoft.com/office/drawing/2014/main" val="1149934905"/>
                  </a:ext>
                </a:extLst>
              </a:tr>
              <a:tr h="341174">
                <a:tc vMerge="1">
                  <a:txBody>
                    <a:bodyPr/>
                    <a:lstStyle/>
                    <a:p>
                      <a:endParaRPr lang="es-MX" sz="1200" dirty="0">
                        <a:latin typeface="Arial" panose="020B0604020202020204" pitchFamily="34" charset="0"/>
                        <a:cs typeface="Arial" panose="020B0604020202020204" pitchFamily="34" charset="0"/>
                      </a:endParaRPr>
                    </a:p>
                  </a:txBody>
                  <a:tcPr/>
                </a:tc>
                <a:tc>
                  <a:txBody>
                    <a:bodyPr/>
                    <a:lstStyle/>
                    <a:p>
                      <a:r>
                        <a:rPr lang="es-MX" sz="1200" dirty="0" smtClean="0">
                          <a:latin typeface="Arial" panose="020B0604020202020204" pitchFamily="34" charset="0"/>
                          <a:cs typeface="Arial" panose="020B0604020202020204" pitchFamily="34" charset="0"/>
                        </a:rPr>
                        <a:t>Escultura</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Representación en tres dimensiones.</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extLst>
                  <a:ext uri="{0D108BD9-81ED-4DB2-BD59-A6C34878D82A}">
                    <a16:rowId xmlns:a16="http://schemas.microsoft.com/office/drawing/2014/main" val="2802738866"/>
                  </a:ext>
                </a:extLst>
              </a:tr>
              <a:tr h="341174">
                <a:tc vMerge="1">
                  <a:txBody>
                    <a:bodyPr/>
                    <a:lstStyle/>
                    <a:p>
                      <a:endParaRPr lang="es-MX" sz="1200" dirty="0">
                        <a:latin typeface="Arial" panose="020B0604020202020204" pitchFamily="34" charset="0"/>
                        <a:cs typeface="Arial" panose="020B0604020202020204" pitchFamily="34" charset="0"/>
                      </a:endParaRPr>
                    </a:p>
                  </a:txBody>
                  <a:tcPr/>
                </a:tc>
                <a:tc>
                  <a:txBody>
                    <a:bodyPr/>
                    <a:lstStyle/>
                    <a:p>
                      <a:r>
                        <a:rPr lang="es-MX" sz="1200" dirty="0" smtClean="0">
                          <a:latin typeface="Arial" panose="020B0604020202020204" pitchFamily="34" charset="0"/>
                          <a:cs typeface="Arial" panose="020B0604020202020204" pitchFamily="34" charset="0"/>
                        </a:rPr>
                        <a:t>Arquitectura</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Arte de proyectar y construir edificios</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extLst>
                  <a:ext uri="{0D108BD9-81ED-4DB2-BD59-A6C34878D82A}">
                    <a16:rowId xmlns:a16="http://schemas.microsoft.com/office/drawing/2014/main" val="3349984656"/>
                  </a:ext>
                </a:extLst>
              </a:tr>
              <a:tr h="341174">
                <a:tc>
                  <a:txBody>
                    <a:bodyPr/>
                    <a:lstStyle/>
                    <a:p>
                      <a:r>
                        <a:rPr lang="es-MX" sz="1200" b="1" dirty="0" smtClean="0">
                          <a:latin typeface="Arial" panose="020B0604020202020204" pitchFamily="34" charset="0"/>
                          <a:cs typeface="Arial" panose="020B0604020202020204" pitchFamily="34" charset="0"/>
                        </a:rPr>
                        <a:t>ARTES</a:t>
                      </a:r>
                      <a:r>
                        <a:rPr lang="es-MX" sz="1200" b="1" baseline="0" dirty="0" smtClean="0">
                          <a:latin typeface="Arial" panose="020B0604020202020204" pitchFamily="34" charset="0"/>
                          <a:cs typeface="Arial" panose="020B0604020202020204" pitchFamily="34" charset="0"/>
                        </a:rPr>
                        <a:t> TEMPORALES O AUDITIVAS</a:t>
                      </a:r>
                      <a:endParaRPr lang="es-MX" sz="1200" b="1"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Música</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rowSpan="2">
                  <a:txBody>
                    <a:bodyPr/>
                    <a:lstStyle/>
                    <a:p>
                      <a:r>
                        <a:rPr lang="es-MX" sz="1200" dirty="0" smtClean="0">
                          <a:latin typeface="Arial" panose="020B0604020202020204" pitchFamily="34" charset="0"/>
                          <a:cs typeface="Arial" panose="020B0604020202020204" pitchFamily="34" charset="0"/>
                        </a:rPr>
                        <a:t>Implican un proceso limitado de tiempo.</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extLst>
                  <a:ext uri="{0D108BD9-81ED-4DB2-BD59-A6C34878D82A}">
                    <a16:rowId xmlns:a16="http://schemas.microsoft.com/office/drawing/2014/main" val="4003434975"/>
                  </a:ext>
                </a:extLst>
              </a:tr>
              <a:tr h="286987">
                <a:tc>
                  <a:txBody>
                    <a:bodyPr/>
                    <a:lstStyle/>
                    <a:p>
                      <a:endParaRPr lang="es-MX" sz="1200" b="1"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Literatura</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vMerge="1">
                  <a:txBody>
                    <a:bodyPr/>
                    <a:lstStyle/>
                    <a:p>
                      <a:endParaRPr lang="es-MX"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48030635"/>
                  </a:ext>
                </a:extLst>
              </a:tr>
              <a:tr h="286987">
                <a:tc rowSpan="2">
                  <a:txBody>
                    <a:bodyPr/>
                    <a:lstStyle/>
                    <a:p>
                      <a:r>
                        <a:rPr lang="es-MX" sz="1200" b="1" dirty="0" smtClean="0">
                          <a:latin typeface="Arial" panose="020B0604020202020204" pitchFamily="34" charset="0"/>
                          <a:cs typeface="Arial" panose="020B0604020202020204" pitchFamily="34" charset="0"/>
                        </a:rPr>
                        <a:t>MIXTAS</a:t>
                      </a:r>
                      <a:endParaRPr lang="es-MX" sz="1200" b="1"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Danza</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rowSpan="5">
                  <a:txBody>
                    <a:bodyPr/>
                    <a:lstStyle/>
                    <a:p>
                      <a:r>
                        <a:rPr lang="es-MX" sz="1200" dirty="0" smtClean="0">
                          <a:latin typeface="Arial" panose="020B0604020202020204" pitchFamily="34" charset="0"/>
                          <a:cs typeface="Arial" panose="020B0604020202020204" pitchFamily="34" charset="0"/>
                        </a:rPr>
                        <a:t>Artes escénicas, intervienen de manera combinada elementos de las dos clases anteriores.</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extLst>
                  <a:ext uri="{0D108BD9-81ED-4DB2-BD59-A6C34878D82A}">
                    <a16:rowId xmlns:a16="http://schemas.microsoft.com/office/drawing/2014/main" val="3756551328"/>
                  </a:ext>
                </a:extLst>
              </a:tr>
              <a:tr h="286987">
                <a:tc vMerge="1">
                  <a:txBody>
                    <a:bodyPr/>
                    <a:lstStyle/>
                    <a:p>
                      <a:endParaRPr lang="es-MX" sz="1200">
                        <a:latin typeface="Arial" panose="020B0604020202020204" pitchFamily="34" charset="0"/>
                        <a:cs typeface="Arial" panose="020B0604020202020204" pitchFamily="34" charset="0"/>
                      </a:endParaRPr>
                    </a:p>
                  </a:txBody>
                  <a:tcPr/>
                </a:tc>
                <a:tc>
                  <a:txBody>
                    <a:bodyPr/>
                    <a:lstStyle/>
                    <a:p>
                      <a:r>
                        <a:rPr lang="es-MX" sz="1200" dirty="0" smtClean="0">
                          <a:latin typeface="Arial" panose="020B0604020202020204" pitchFamily="34" charset="0"/>
                          <a:cs typeface="Arial" panose="020B0604020202020204" pitchFamily="34" charset="0"/>
                        </a:rPr>
                        <a:t>Teatro</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vMerge="1">
                  <a:txBody>
                    <a:bodyPr/>
                    <a:lstStyle/>
                    <a:p>
                      <a:endParaRPr lang="es-MX" sz="12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20588220"/>
                  </a:ext>
                </a:extLst>
              </a:tr>
              <a:tr h="286987">
                <a:tc rowSpan="3">
                  <a:txBody>
                    <a:bodyPr/>
                    <a:lstStyle/>
                    <a:p>
                      <a:r>
                        <a:rPr lang="es-MX" sz="1200" b="1" dirty="0" smtClean="0">
                          <a:latin typeface="Arial" panose="020B0604020202020204" pitchFamily="34" charset="0"/>
                          <a:cs typeface="Arial" panose="020B0604020202020204" pitchFamily="34" charset="0"/>
                        </a:rPr>
                        <a:t>NUEVAS TECNOLOGÍAS</a:t>
                      </a:r>
                      <a:endParaRPr lang="es-MX" sz="1200" b="1"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Cinematografía</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vMerge="1">
                  <a:txBody>
                    <a:bodyPr/>
                    <a:lstStyle/>
                    <a:p>
                      <a:endParaRPr lang="es-MX" sz="12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73139456"/>
                  </a:ext>
                </a:extLst>
              </a:tr>
              <a:tr h="286987">
                <a:tc vMerge="1">
                  <a:txBody>
                    <a:bodyPr/>
                    <a:lstStyle/>
                    <a:p>
                      <a:endParaRPr lang="es-MX" sz="1200">
                        <a:latin typeface="Arial" panose="020B0604020202020204" pitchFamily="34" charset="0"/>
                        <a:cs typeface="Arial" panose="020B0604020202020204" pitchFamily="34" charset="0"/>
                      </a:endParaRPr>
                    </a:p>
                  </a:txBody>
                  <a:tcPr/>
                </a:tc>
                <a:tc>
                  <a:txBody>
                    <a:bodyPr/>
                    <a:lstStyle/>
                    <a:p>
                      <a:r>
                        <a:rPr lang="es-MX" sz="1200" dirty="0" smtClean="0">
                          <a:latin typeface="Arial" panose="020B0604020202020204" pitchFamily="34" charset="0"/>
                          <a:cs typeface="Arial" panose="020B0604020202020204" pitchFamily="34" charset="0"/>
                        </a:rPr>
                        <a:t>Fotografía</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vMerge="1">
                  <a:txBody>
                    <a:bodyPr/>
                    <a:lstStyle/>
                    <a:p>
                      <a:endParaRPr lang="es-MX" sz="12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09287971"/>
                  </a:ext>
                </a:extLst>
              </a:tr>
              <a:tr h="286987">
                <a:tc vMerge="1">
                  <a:txBody>
                    <a:bodyPr/>
                    <a:lstStyle/>
                    <a:p>
                      <a:endParaRPr lang="es-MX" sz="1200">
                        <a:latin typeface="Arial" panose="020B0604020202020204" pitchFamily="34" charset="0"/>
                        <a:cs typeface="Arial" panose="020B0604020202020204" pitchFamily="34" charset="0"/>
                      </a:endParaRPr>
                    </a:p>
                  </a:txBody>
                  <a:tcPr/>
                </a:tc>
                <a:tc>
                  <a:txBody>
                    <a:bodyPr/>
                    <a:lstStyle/>
                    <a:p>
                      <a:r>
                        <a:rPr lang="es-MX" sz="1200" dirty="0" smtClean="0">
                          <a:latin typeface="Arial" panose="020B0604020202020204" pitchFamily="34" charset="0"/>
                          <a:cs typeface="Arial" panose="020B0604020202020204" pitchFamily="34" charset="0"/>
                        </a:rPr>
                        <a:t>Diseño</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vMerge="1">
                  <a:txBody>
                    <a:bodyPr/>
                    <a:lstStyle/>
                    <a:p>
                      <a:endParaRPr lang="es-MX"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9262577"/>
                  </a:ext>
                </a:extLst>
              </a:tr>
              <a:tr h="705290">
                <a:tc rowSpan="4">
                  <a:txBody>
                    <a:bodyPr/>
                    <a:lstStyle/>
                    <a:p>
                      <a:r>
                        <a:rPr lang="es-MX" sz="1200" b="1" dirty="0" smtClean="0">
                          <a:latin typeface="Arial" panose="020B0604020202020204" pitchFamily="34" charset="0"/>
                          <a:cs typeface="Arial" panose="020B0604020202020204" pitchFamily="34" charset="0"/>
                        </a:rPr>
                        <a:t>ARTE CONCEPTUAL</a:t>
                      </a:r>
                      <a:endParaRPr lang="es-MX" sz="1200" b="1"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err="1" smtClean="0">
                          <a:latin typeface="Arial" panose="020B0604020202020204" pitchFamily="34" charset="0"/>
                          <a:cs typeface="Arial" panose="020B0604020202020204" pitchFamily="34" charset="0"/>
                        </a:rPr>
                        <a:t>Body</a:t>
                      </a:r>
                      <a:r>
                        <a:rPr lang="es-MX" sz="1200" dirty="0" smtClean="0">
                          <a:latin typeface="Arial" panose="020B0604020202020204" pitchFamily="34" charset="0"/>
                          <a:cs typeface="Arial" panose="020B0604020202020204" pitchFamily="34" charset="0"/>
                        </a:rPr>
                        <a:t> Art</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rowSpan="4">
                  <a:txBody>
                    <a:bodyPr/>
                    <a:lstStyle/>
                    <a:p>
                      <a:r>
                        <a:rPr lang="es-MX" sz="1200" dirty="0" smtClean="0">
                          <a:latin typeface="Arial" panose="020B0604020202020204" pitchFamily="34" charset="0"/>
                          <a:cs typeface="Arial" panose="020B0604020202020204" pitchFamily="34" charset="0"/>
                        </a:rPr>
                        <a:t>Ocupan un lugar en el espacio,</a:t>
                      </a:r>
                      <a:r>
                        <a:rPr lang="es-MX" sz="1200" baseline="0" dirty="0" smtClean="0">
                          <a:latin typeface="Arial" panose="020B0604020202020204" pitchFamily="34" charset="0"/>
                          <a:cs typeface="Arial" panose="020B0604020202020204" pitchFamily="34" charset="0"/>
                        </a:rPr>
                        <a:t> su momento de apreciación es cuando se ejecutan; sin embargo, se conservan las evidencias de su ejecución en fotografías o videos; en su apreciación se emplean varios sentidos. </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extLst>
                  <a:ext uri="{0D108BD9-81ED-4DB2-BD59-A6C34878D82A}">
                    <a16:rowId xmlns:a16="http://schemas.microsoft.com/office/drawing/2014/main" val="51181015"/>
                  </a:ext>
                </a:extLst>
              </a:tr>
              <a:tr h="286987">
                <a:tc vMerge="1">
                  <a:txBody>
                    <a:bodyPr/>
                    <a:lstStyle/>
                    <a:p>
                      <a:endParaRPr lang="es-MX" sz="1200" b="1"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Performance</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vMerge="1">
                  <a:txBody>
                    <a:bodyPr/>
                    <a:lstStyle/>
                    <a:p>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extLst>
                  <a:ext uri="{0D108BD9-81ED-4DB2-BD59-A6C34878D82A}">
                    <a16:rowId xmlns:a16="http://schemas.microsoft.com/office/drawing/2014/main" val="2550928627"/>
                  </a:ext>
                </a:extLst>
              </a:tr>
              <a:tr h="286987">
                <a:tc vMerge="1">
                  <a:txBody>
                    <a:bodyPr/>
                    <a:lstStyle/>
                    <a:p>
                      <a:endParaRPr lang="es-MX" sz="1200" b="1"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Instalación</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vMerge="1">
                  <a:txBody>
                    <a:bodyPr/>
                    <a:lstStyle/>
                    <a:p>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extLst>
                  <a:ext uri="{0D108BD9-81ED-4DB2-BD59-A6C34878D82A}">
                    <a16:rowId xmlns:a16="http://schemas.microsoft.com/office/drawing/2014/main" val="541123495"/>
                  </a:ext>
                </a:extLst>
              </a:tr>
              <a:tr h="286987">
                <a:tc vMerge="1">
                  <a:txBody>
                    <a:bodyPr/>
                    <a:lstStyle/>
                    <a:p>
                      <a:endParaRPr lang="es-MX" sz="1200" b="1" dirty="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s-MX" sz="1200" dirty="0" smtClean="0">
                          <a:latin typeface="Arial" panose="020B0604020202020204" pitchFamily="34" charset="0"/>
                          <a:cs typeface="Arial" panose="020B0604020202020204" pitchFamily="34" charset="0"/>
                        </a:rPr>
                        <a:t>Arte Objeto</a:t>
                      </a:r>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tc vMerge="1">
                  <a:txBody>
                    <a:bodyPr/>
                    <a:lstStyle/>
                    <a:p>
                      <a:endParaRPr lang="es-MX" sz="1200" dirty="0">
                        <a:latin typeface="Arial" panose="020B0604020202020204" pitchFamily="34" charset="0"/>
                        <a:cs typeface="Arial" panose="020B0604020202020204" pitchFamily="34" charset="0"/>
                      </a:endParaRPr>
                    </a:p>
                  </a:txBody>
                  <a:tcPr>
                    <a:solidFill>
                      <a:schemeClr val="accent1">
                        <a:lumMod val="60000"/>
                        <a:lumOff val="40000"/>
                      </a:schemeClr>
                    </a:solidFill>
                  </a:tcPr>
                </a:tc>
                <a:extLst>
                  <a:ext uri="{0D108BD9-81ED-4DB2-BD59-A6C34878D82A}">
                    <a16:rowId xmlns:a16="http://schemas.microsoft.com/office/drawing/2014/main" val="3574661698"/>
                  </a:ext>
                </a:extLst>
              </a:tr>
            </a:tbl>
          </a:graphicData>
        </a:graphic>
      </p:graphicFrame>
    </p:spTree>
    <p:extLst>
      <p:ext uri="{BB962C8B-B14F-4D97-AF65-F5344CB8AC3E}">
        <p14:creationId xmlns:p14="http://schemas.microsoft.com/office/powerpoint/2010/main" val="31666177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0320" y="876058"/>
            <a:ext cx="9613861" cy="679787"/>
          </a:xfrm>
        </p:spPr>
        <p:txBody>
          <a:bodyPr>
            <a:noAutofit/>
          </a:bodyPr>
          <a:lstStyle/>
          <a:p>
            <a:r>
              <a:rPr lang="es-MX" sz="2400" dirty="0">
                <a:solidFill>
                  <a:prstClr val="white"/>
                </a:solidFill>
                <a:latin typeface="Arial" panose="020B0604020202020204" pitchFamily="34" charset="0"/>
                <a:cs typeface="Arial" panose="020B0604020202020204" pitchFamily="34" charset="0"/>
              </a:rPr>
              <a:t>1.4 Clasificación del </a:t>
            </a:r>
            <a:r>
              <a:rPr lang="es-MX" sz="2400" dirty="0" smtClean="0">
                <a:solidFill>
                  <a:prstClr val="white"/>
                </a:solidFill>
                <a:latin typeface="Arial" panose="020B0604020202020204" pitchFamily="34" charset="0"/>
                <a:cs typeface="Arial" panose="020B0604020202020204" pitchFamily="34" charset="0"/>
              </a:rPr>
              <a:t>arte</a:t>
            </a:r>
            <a:br>
              <a:rPr lang="es-MX" sz="2400" dirty="0" smtClean="0">
                <a:solidFill>
                  <a:prstClr val="white"/>
                </a:solidFill>
                <a:latin typeface="Arial" panose="020B0604020202020204" pitchFamily="34" charset="0"/>
                <a:cs typeface="Arial" panose="020B0604020202020204" pitchFamily="34" charset="0"/>
              </a:rPr>
            </a:br>
            <a:r>
              <a:rPr lang="es-MX" sz="2400" dirty="0" smtClean="0">
                <a:solidFill>
                  <a:prstClr val="white"/>
                </a:solidFill>
                <a:latin typeface="Arial" panose="020B0604020202020204" pitchFamily="34" charset="0"/>
                <a:cs typeface="Arial" panose="020B0604020202020204" pitchFamily="34" charset="0"/>
              </a:rPr>
              <a:t>1.4.1 Plásticas, espaciales o visuales</a:t>
            </a:r>
            <a:endParaRPr lang="es-MX" sz="2400" dirty="0"/>
          </a:p>
        </p:txBody>
      </p:sp>
      <p:sp>
        <p:nvSpPr>
          <p:cNvPr id="3" name="Marcador de contenido 2"/>
          <p:cNvSpPr>
            <a:spLocks noGrp="1"/>
          </p:cNvSpPr>
          <p:nvPr>
            <p:ph idx="1"/>
          </p:nvPr>
        </p:nvSpPr>
        <p:spPr>
          <a:xfrm>
            <a:off x="680321" y="1924333"/>
            <a:ext cx="9613861" cy="4626591"/>
          </a:xfrm>
        </p:spPr>
        <p:txBody>
          <a:bodyPr/>
          <a:lstStyle/>
          <a:p>
            <a:pPr marL="0" indent="0" algn="just">
              <a:buNone/>
            </a:pPr>
            <a:r>
              <a:rPr lang="es-MX" b="1" dirty="0" smtClean="0">
                <a:latin typeface="Arial" panose="020B0604020202020204" pitchFamily="34" charset="0"/>
                <a:cs typeface="Arial" panose="020B0604020202020204" pitchFamily="34" charset="0"/>
              </a:rPr>
              <a:t>Gráfica: </a:t>
            </a:r>
            <a:r>
              <a:rPr lang="es-MX" dirty="0" smtClean="0">
                <a:latin typeface="Arial" panose="020B0604020202020204" pitchFamily="34" charset="0"/>
                <a:cs typeface="Arial" panose="020B0604020202020204" pitchFamily="34" charset="0"/>
              </a:rPr>
              <a:t>ocupa un lugar en el espacio permanentemente y se aprecian con el sentido de la vista; su reproducción es en serie.</a:t>
            </a:r>
          </a:p>
          <a:p>
            <a:pPr marL="0" indent="0" algn="just">
              <a:buNone/>
            </a:pP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6488518" y="2770639"/>
            <a:ext cx="3638122" cy="3638122"/>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96647" y="3323870"/>
            <a:ext cx="3375546" cy="2531660"/>
          </a:xfrm>
          <a:prstGeom prst="rect">
            <a:avLst/>
          </a:prstGeom>
        </p:spPr>
      </p:pic>
    </p:spTree>
    <p:extLst>
      <p:ext uri="{BB962C8B-B14F-4D97-AF65-F5344CB8AC3E}">
        <p14:creationId xmlns:p14="http://schemas.microsoft.com/office/powerpoint/2010/main" val="38763325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6367" y="534864"/>
            <a:ext cx="9613861" cy="1080938"/>
          </a:xfrm>
        </p:spPr>
        <p:txBody>
          <a:bodyPr>
            <a:normAutofit/>
          </a:bodyPr>
          <a:lstStyle/>
          <a:p>
            <a:r>
              <a:rPr lang="es-MX" sz="2400" dirty="0">
                <a:solidFill>
                  <a:prstClr val="white"/>
                </a:solidFill>
                <a:latin typeface="Arial" panose="020B0604020202020204" pitchFamily="34" charset="0"/>
                <a:cs typeface="Arial" panose="020B0604020202020204" pitchFamily="34" charset="0"/>
              </a:rPr>
              <a:t>1.4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a:solidFill>
                  <a:prstClr val="white"/>
                </a:solidFill>
                <a:latin typeface="Arial" panose="020B0604020202020204" pitchFamily="34" charset="0"/>
                <a:cs typeface="Arial" panose="020B0604020202020204" pitchFamily="34" charset="0"/>
              </a:rPr>
              <a:t>1.4.1 Plásticas, espaciales o visuales</a:t>
            </a:r>
            <a:endParaRPr lang="es-MX" sz="2400" dirty="0"/>
          </a:p>
        </p:txBody>
      </p:sp>
      <p:sp>
        <p:nvSpPr>
          <p:cNvPr id="3" name="Marcador de contenido 2"/>
          <p:cNvSpPr>
            <a:spLocks noGrp="1"/>
          </p:cNvSpPr>
          <p:nvPr>
            <p:ph idx="1"/>
          </p:nvPr>
        </p:nvSpPr>
        <p:spPr>
          <a:xfrm>
            <a:off x="680321" y="2088106"/>
            <a:ext cx="11056754" cy="4435523"/>
          </a:xfrm>
        </p:spPr>
        <p:txBody>
          <a:bodyPr/>
          <a:lstStyle/>
          <a:p>
            <a:pPr marL="0" indent="0" algn="just">
              <a:buNone/>
            </a:pPr>
            <a:r>
              <a:rPr lang="es-MX" b="1" dirty="0" smtClean="0">
                <a:latin typeface="Arial" panose="020B0604020202020204" pitchFamily="34" charset="0"/>
                <a:cs typeface="Arial" panose="020B0604020202020204" pitchFamily="34" charset="0"/>
              </a:rPr>
              <a:t>Pintura:</a:t>
            </a:r>
            <a:r>
              <a:rPr lang="es-MX" dirty="0" smtClean="0">
                <a:latin typeface="Arial" panose="020B0604020202020204" pitchFamily="34" charset="0"/>
                <a:cs typeface="Arial" panose="020B0604020202020204" pitchFamily="34" charset="0"/>
              </a:rPr>
              <a:t> es el arte y la técnica de representar en una superficie plana cualquier objeto concreto visible o bien algo imaginario, sugerido por líneas y/o colores.</a:t>
            </a:r>
          </a:p>
          <a:p>
            <a:pPr marL="0" indent="0" algn="just">
              <a:buNone/>
            </a:pPr>
            <a:r>
              <a:rPr lang="es-MX" dirty="0" smtClean="0">
                <a:latin typeface="Arial" panose="020B0604020202020204" pitchFamily="34" charset="0"/>
                <a:cs typeface="Arial" panose="020B0604020202020204" pitchFamily="34" charset="0"/>
              </a:rPr>
              <a:t>.</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0321" y="3613376"/>
            <a:ext cx="3000843" cy="2448213"/>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93164" y="3058483"/>
            <a:ext cx="3796708" cy="3233134"/>
          </a:xfrm>
          <a:prstGeom prst="rect">
            <a:avLst/>
          </a:prstGeom>
        </p:spPr>
      </p:pic>
      <p:pic>
        <p:nvPicPr>
          <p:cNvPr id="6" name="Imagen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07991" y="3373058"/>
            <a:ext cx="3205685" cy="2837031"/>
          </a:xfrm>
          <a:prstGeom prst="rect">
            <a:avLst/>
          </a:prstGeom>
        </p:spPr>
      </p:pic>
    </p:spTree>
    <p:extLst>
      <p:ext uri="{BB962C8B-B14F-4D97-AF65-F5344CB8AC3E}">
        <p14:creationId xmlns:p14="http://schemas.microsoft.com/office/powerpoint/2010/main" val="1423076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1.4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a:solidFill>
                  <a:prstClr val="white"/>
                </a:solidFill>
                <a:latin typeface="Arial" panose="020B0604020202020204" pitchFamily="34" charset="0"/>
                <a:cs typeface="Arial" panose="020B0604020202020204" pitchFamily="34" charset="0"/>
              </a:rPr>
              <a:t>1.4.1 Plásticas, espaciales o visuales</a:t>
            </a:r>
            <a:endParaRPr lang="es-MX" dirty="0"/>
          </a:p>
        </p:txBody>
      </p:sp>
      <p:sp>
        <p:nvSpPr>
          <p:cNvPr id="3" name="Marcador de contenido 2"/>
          <p:cNvSpPr>
            <a:spLocks noGrp="1"/>
          </p:cNvSpPr>
          <p:nvPr>
            <p:ph idx="1"/>
          </p:nvPr>
        </p:nvSpPr>
        <p:spPr>
          <a:xfrm>
            <a:off x="680321" y="2156346"/>
            <a:ext cx="11253377" cy="4449170"/>
          </a:xfrm>
        </p:spPr>
        <p:txBody>
          <a:bodyPr/>
          <a:lstStyle/>
          <a:p>
            <a:pPr marL="0" indent="0" algn="just">
              <a:buNone/>
            </a:pPr>
            <a:r>
              <a:rPr lang="es-MX" b="1" dirty="0" smtClean="0">
                <a:latin typeface="Arial" panose="020B0604020202020204" pitchFamily="34" charset="0"/>
                <a:cs typeface="Arial" panose="020B0604020202020204" pitchFamily="34" charset="0"/>
              </a:rPr>
              <a:t>Escultura: </a:t>
            </a:r>
            <a:r>
              <a:rPr lang="es-MX" dirty="0" smtClean="0">
                <a:latin typeface="Arial" panose="020B0604020202020204" pitchFamily="34" charset="0"/>
                <a:cs typeface="Arial" panose="020B0604020202020204" pitchFamily="34" charset="0"/>
              </a:rPr>
              <a:t>es el arte de crear formas figurativas o abstractas, tanto de bulto como en relieve. Las obras escultóricas se expresan mediante formas sólidas, reales, volumétricas; pues ocupan un espacio tridimensional: tienen alto, ancho y profundidad.</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7020" y="3705346"/>
            <a:ext cx="1751684" cy="2804761"/>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32170" y="3818876"/>
            <a:ext cx="2143879" cy="2647800"/>
          </a:xfrm>
          <a:prstGeom prst="rect">
            <a:avLst/>
          </a:prstGeom>
        </p:spPr>
      </p:pic>
      <p:pic>
        <p:nvPicPr>
          <p:cNvPr id="7" name="Imagen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54666" y="3705346"/>
            <a:ext cx="3279032" cy="2734662"/>
          </a:xfrm>
          <a:prstGeom prst="rect">
            <a:avLst/>
          </a:prstGeom>
        </p:spPr>
      </p:pic>
      <p:pic>
        <p:nvPicPr>
          <p:cNvPr id="8" name="Imagen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40772" y="3818876"/>
            <a:ext cx="2148755" cy="2647800"/>
          </a:xfrm>
          <a:prstGeom prst="rect">
            <a:avLst/>
          </a:prstGeom>
        </p:spPr>
      </p:pic>
    </p:spTree>
    <p:extLst>
      <p:ext uri="{BB962C8B-B14F-4D97-AF65-F5344CB8AC3E}">
        <p14:creationId xmlns:p14="http://schemas.microsoft.com/office/powerpoint/2010/main" val="7741262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1.4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a:solidFill>
                  <a:prstClr val="white"/>
                </a:solidFill>
                <a:latin typeface="Arial" panose="020B0604020202020204" pitchFamily="34" charset="0"/>
                <a:cs typeface="Arial" panose="020B0604020202020204" pitchFamily="34" charset="0"/>
              </a:rPr>
              <a:t>1.4.1 Plásticas, espaciales o visuales</a:t>
            </a:r>
            <a:endParaRPr lang="es-MX" dirty="0"/>
          </a:p>
        </p:txBody>
      </p:sp>
      <p:sp>
        <p:nvSpPr>
          <p:cNvPr id="3" name="Marcador de contenido 2"/>
          <p:cNvSpPr>
            <a:spLocks noGrp="1"/>
          </p:cNvSpPr>
          <p:nvPr>
            <p:ph idx="1"/>
          </p:nvPr>
        </p:nvSpPr>
        <p:spPr>
          <a:xfrm>
            <a:off x="680321" y="2074460"/>
            <a:ext cx="9613861" cy="4299043"/>
          </a:xfrm>
        </p:spPr>
        <p:txBody>
          <a:bodyPr/>
          <a:lstStyle/>
          <a:p>
            <a:pPr marL="0" indent="0" algn="just">
              <a:buNone/>
            </a:pPr>
            <a:r>
              <a:rPr lang="es-MX" b="1" dirty="0" smtClean="0">
                <a:latin typeface="Arial" panose="020B0604020202020204" pitchFamily="34" charset="0"/>
                <a:cs typeface="Arial" panose="020B0604020202020204" pitchFamily="34" charset="0"/>
              </a:rPr>
              <a:t>Arquitectura: </a:t>
            </a:r>
            <a:r>
              <a:rPr lang="es-MX" dirty="0" smtClean="0">
                <a:latin typeface="Arial" panose="020B0604020202020204" pitchFamily="34" charset="0"/>
                <a:cs typeface="Arial" panose="020B0604020202020204" pitchFamily="34" charset="0"/>
              </a:rPr>
              <a:t>es el arte y la técnica de construcción de edificios y espacios, que sigue determinadas reglas, con el objeto de crear obras adecuadas a su propósito y agradables a los sentidos.</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44924" y="3791956"/>
            <a:ext cx="3257020" cy="2035638"/>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82928" y="3477899"/>
            <a:ext cx="3855843" cy="2895604"/>
          </a:xfrm>
          <a:prstGeom prst="rect">
            <a:avLst/>
          </a:prstGeom>
        </p:spPr>
      </p:pic>
    </p:spTree>
    <p:extLst>
      <p:ext uri="{BB962C8B-B14F-4D97-AF65-F5344CB8AC3E}">
        <p14:creationId xmlns:p14="http://schemas.microsoft.com/office/powerpoint/2010/main" val="15623386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o 1"/>
          <p:cNvGraphicFramePr>
            <a:graphicFrameLocks noChangeAspect="1"/>
          </p:cNvGraphicFramePr>
          <p:nvPr>
            <p:extLst>
              <p:ext uri="{D42A27DB-BD31-4B8C-83A1-F6EECF244321}">
                <p14:modId xmlns:p14="http://schemas.microsoft.com/office/powerpoint/2010/main" val="59126917"/>
              </p:ext>
            </p:extLst>
          </p:nvPr>
        </p:nvGraphicFramePr>
        <p:xfrm>
          <a:off x="1151889" y="902970"/>
          <a:ext cx="10578899" cy="5328603"/>
        </p:xfrm>
        <a:graphic>
          <a:graphicData uri="http://schemas.openxmlformats.org/presentationml/2006/ole">
            <mc:AlternateContent xmlns:mc="http://schemas.openxmlformats.org/markup-compatibility/2006">
              <mc:Choice xmlns:v="urn:schemas-microsoft-com:vml" Requires="v">
                <p:oleObj spid="_x0000_s3107" name="Documento" r:id="rId3" imgW="9157911" imgH="5790124" progId="Word.Document.12">
                  <p:embed/>
                </p:oleObj>
              </mc:Choice>
              <mc:Fallback>
                <p:oleObj name="Documento" r:id="rId3" imgW="9157911" imgH="5790124" progId="Word.Document.12">
                  <p:embed/>
                  <p:pic>
                    <p:nvPicPr>
                      <p:cNvPr id="0" name=""/>
                      <p:cNvPicPr/>
                      <p:nvPr/>
                    </p:nvPicPr>
                    <p:blipFill>
                      <a:blip r:embed="rId4"/>
                      <a:stretch>
                        <a:fillRect/>
                      </a:stretch>
                    </p:blipFill>
                    <p:spPr>
                      <a:xfrm>
                        <a:off x="1151889" y="902970"/>
                        <a:ext cx="10578899" cy="5328603"/>
                      </a:xfrm>
                      <a:prstGeom prst="rect">
                        <a:avLst/>
                      </a:prstGeom>
                    </p:spPr>
                  </p:pic>
                </p:oleObj>
              </mc:Fallback>
            </mc:AlternateContent>
          </a:graphicData>
        </a:graphic>
      </p:graphicFrame>
    </p:spTree>
    <p:extLst>
      <p:ext uri="{BB962C8B-B14F-4D97-AF65-F5344CB8AC3E}">
        <p14:creationId xmlns:p14="http://schemas.microsoft.com/office/powerpoint/2010/main" val="308716953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1.4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smtClean="0">
                <a:solidFill>
                  <a:prstClr val="white"/>
                </a:solidFill>
                <a:latin typeface="Arial" panose="020B0604020202020204" pitchFamily="34" charset="0"/>
                <a:cs typeface="Arial" panose="020B0604020202020204" pitchFamily="34" charset="0"/>
              </a:rPr>
              <a:t>1.4.2 Artes temporales o auditivas</a:t>
            </a:r>
            <a:endParaRPr lang="es-MX" dirty="0"/>
          </a:p>
        </p:txBody>
      </p:sp>
      <p:sp>
        <p:nvSpPr>
          <p:cNvPr id="3" name="Marcador de contenido 2"/>
          <p:cNvSpPr>
            <a:spLocks noGrp="1"/>
          </p:cNvSpPr>
          <p:nvPr>
            <p:ph idx="1"/>
          </p:nvPr>
        </p:nvSpPr>
        <p:spPr>
          <a:xfrm>
            <a:off x="680321" y="2336872"/>
            <a:ext cx="9613861" cy="4391473"/>
          </a:xfrm>
        </p:spPr>
        <p:txBody>
          <a:bodyPr/>
          <a:lstStyle/>
          <a:p>
            <a:pPr marL="0" indent="0" algn="just">
              <a:buNone/>
            </a:pPr>
            <a:r>
              <a:rPr lang="es-MX" b="1" dirty="0" smtClean="0">
                <a:latin typeface="Arial" panose="020B0604020202020204" pitchFamily="34" charset="0"/>
                <a:cs typeface="Arial" panose="020B0604020202020204" pitchFamily="34" charset="0"/>
              </a:rPr>
              <a:t>Música: </a:t>
            </a:r>
            <a:r>
              <a:rPr lang="es-MX" dirty="0" smtClean="0">
                <a:latin typeface="Arial" panose="020B0604020202020204" pitchFamily="34" charset="0"/>
                <a:cs typeface="Arial" panose="020B0604020202020204" pitchFamily="34" charset="0"/>
              </a:rPr>
              <a:t>se puede definir a la música como “sonido organizado” y en esta organización pueden combinarse multitud de recursos, desde sonidos disonantes y consonantes, elementos aleatorios. Compases y formas estrictas hasta cintas magnetofónicas, medios digitales e infinidad de fuentes productoras de sonido, como máquinas de vapor o el tráfico vehicular.</a:t>
            </a:r>
          </a:p>
          <a:p>
            <a:pPr marL="0" indent="0" algn="just">
              <a:buNone/>
            </a:pP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1552573" y="4532608"/>
            <a:ext cx="3934678" cy="1967339"/>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14030" y="4487306"/>
            <a:ext cx="3578029" cy="2012641"/>
          </a:xfrm>
          <a:prstGeom prst="rect">
            <a:avLst/>
          </a:prstGeom>
        </p:spPr>
      </p:pic>
    </p:spTree>
    <p:extLst>
      <p:ext uri="{BB962C8B-B14F-4D97-AF65-F5344CB8AC3E}">
        <p14:creationId xmlns:p14="http://schemas.microsoft.com/office/powerpoint/2010/main" val="42324672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1.4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a:solidFill>
                  <a:prstClr val="white"/>
                </a:solidFill>
                <a:latin typeface="Arial" panose="020B0604020202020204" pitchFamily="34" charset="0"/>
                <a:cs typeface="Arial" panose="020B0604020202020204" pitchFamily="34" charset="0"/>
              </a:rPr>
              <a:t>1.4.2 Artes temporales o auditivas</a:t>
            </a:r>
            <a:endParaRPr lang="es-MX" dirty="0"/>
          </a:p>
        </p:txBody>
      </p:sp>
      <p:sp>
        <p:nvSpPr>
          <p:cNvPr id="6" name="Marcador de contenido 5"/>
          <p:cNvSpPr>
            <a:spLocks noGrp="1"/>
          </p:cNvSpPr>
          <p:nvPr>
            <p:ph idx="1"/>
          </p:nvPr>
        </p:nvSpPr>
        <p:spPr>
          <a:xfrm>
            <a:off x="680322" y="2336872"/>
            <a:ext cx="6034378" cy="4521127"/>
          </a:xfrm>
        </p:spPr>
        <p:txBody>
          <a:bodyPr/>
          <a:lstStyle/>
          <a:p>
            <a:pPr marL="0" indent="0" algn="just">
              <a:buNone/>
            </a:pPr>
            <a:r>
              <a:rPr lang="es-MX" b="1" dirty="0" smtClean="0">
                <a:latin typeface="Arial" panose="020B0604020202020204" pitchFamily="34" charset="0"/>
                <a:cs typeface="Arial" panose="020B0604020202020204" pitchFamily="34" charset="0"/>
              </a:rPr>
              <a:t>Literatura: </a:t>
            </a:r>
            <a:r>
              <a:rPr lang="es-MX" dirty="0" smtClean="0">
                <a:latin typeface="Arial" panose="020B0604020202020204" pitchFamily="34" charset="0"/>
                <a:cs typeface="Arial" panose="020B0604020202020204" pitchFamily="34" charset="0"/>
              </a:rPr>
              <a:t>esta palabra proviene del término latino </a:t>
            </a:r>
            <a:r>
              <a:rPr lang="es-MX" i="1" dirty="0" err="1" smtClean="0">
                <a:latin typeface="Arial" panose="020B0604020202020204" pitchFamily="34" charset="0"/>
                <a:cs typeface="Arial" panose="020B0604020202020204" pitchFamily="34" charset="0"/>
              </a:rPr>
              <a:t>litterae</a:t>
            </a:r>
            <a:r>
              <a:rPr lang="es-MX" i="1" dirty="0" smtClean="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que hace referencia al conjunto de saberes para escribir y leer bien. El concepto está relacionado con el arte de la gramática, la retórica y la poética. La literatura es el arte que emplea como medio de expresión una lengua. También se utiliza el término para definir al conjunto de las producciones </a:t>
            </a:r>
            <a:r>
              <a:rPr lang="es-MX" dirty="0" err="1" smtClean="0">
                <a:latin typeface="Arial" panose="020B0604020202020204" pitchFamily="34" charset="0"/>
                <a:cs typeface="Arial" panose="020B0604020202020204" pitchFamily="34" charset="0"/>
              </a:rPr>
              <a:t>lierarias</a:t>
            </a:r>
            <a:r>
              <a:rPr lang="es-MX" dirty="0" smtClean="0">
                <a:latin typeface="Arial" panose="020B0604020202020204" pitchFamily="34" charset="0"/>
                <a:cs typeface="Arial" panose="020B0604020202020204" pitchFamily="34" charset="0"/>
              </a:rPr>
              <a:t> de una nación, de una época o de un género y al conjunto de obras que tratan sobre una arte o una ciencia.</a:t>
            </a:r>
            <a:endParaRPr lang="es-MX"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51342" y="2470245"/>
            <a:ext cx="4676632" cy="3507474"/>
          </a:xfrm>
          <a:prstGeom prst="rect">
            <a:avLst/>
          </a:prstGeom>
        </p:spPr>
      </p:pic>
    </p:spTree>
    <p:extLst>
      <p:ext uri="{BB962C8B-B14F-4D97-AF65-F5344CB8AC3E}">
        <p14:creationId xmlns:p14="http://schemas.microsoft.com/office/powerpoint/2010/main" val="25769100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1.4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smtClean="0">
                <a:solidFill>
                  <a:prstClr val="white"/>
                </a:solidFill>
                <a:latin typeface="Arial" panose="020B0604020202020204" pitchFamily="34" charset="0"/>
                <a:cs typeface="Arial" panose="020B0604020202020204" pitchFamily="34" charset="0"/>
              </a:rPr>
              <a:t>1.4.3 Mixtas</a:t>
            </a:r>
            <a:endParaRPr lang="es-MX" dirty="0"/>
          </a:p>
        </p:txBody>
      </p:sp>
      <p:sp>
        <p:nvSpPr>
          <p:cNvPr id="3" name="Marcador de contenido 2"/>
          <p:cNvSpPr>
            <a:spLocks noGrp="1"/>
          </p:cNvSpPr>
          <p:nvPr>
            <p:ph idx="1"/>
          </p:nvPr>
        </p:nvSpPr>
        <p:spPr>
          <a:xfrm>
            <a:off x="5759354" y="2361063"/>
            <a:ext cx="5517466" cy="3916320"/>
          </a:xfrm>
        </p:spPr>
        <p:txBody>
          <a:bodyPr>
            <a:normAutofit lnSpcReduction="10000"/>
          </a:bodyPr>
          <a:lstStyle/>
          <a:p>
            <a:pPr marL="0" indent="0" algn="just">
              <a:buNone/>
            </a:pPr>
            <a:r>
              <a:rPr lang="es-MX" b="1" dirty="0" smtClean="0">
                <a:latin typeface="Arial" panose="020B0604020202020204" pitchFamily="34" charset="0"/>
                <a:cs typeface="Arial" panose="020B0604020202020204" pitchFamily="34" charset="0"/>
              </a:rPr>
              <a:t>Danza: </a:t>
            </a:r>
            <a:r>
              <a:rPr lang="es-MX" dirty="0" smtClean="0">
                <a:latin typeface="Arial" panose="020B0604020202020204" pitchFamily="34" charset="0"/>
                <a:cs typeface="Arial" panose="020B0604020202020204" pitchFamily="34" charset="0"/>
              </a:rPr>
              <a:t>es una expresión artística debido a que en ella se observa creación y expresión, además de la transmisión del mundo subjetivo que se objetiva en un producto que no persigue directamente la satisfacción de una necesidad utilitaria. Constituye un lenguaje (determinado social e históricamente) en donde el mensaje se transmite por medio de símbolos elaborados con el movimiento del cuerpo humano.</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18" y="2524836"/>
            <a:ext cx="5087202" cy="3391468"/>
          </a:xfrm>
          <a:prstGeom prst="rect">
            <a:avLst/>
          </a:prstGeom>
        </p:spPr>
      </p:pic>
    </p:spTree>
    <p:extLst>
      <p:ext uri="{BB962C8B-B14F-4D97-AF65-F5344CB8AC3E}">
        <p14:creationId xmlns:p14="http://schemas.microsoft.com/office/powerpoint/2010/main" val="418293828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1.4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a:solidFill>
                  <a:prstClr val="white"/>
                </a:solidFill>
                <a:latin typeface="Arial" panose="020B0604020202020204" pitchFamily="34" charset="0"/>
                <a:cs typeface="Arial" panose="020B0604020202020204" pitchFamily="34" charset="0"/>
              </a:rPr>
              <a:t>1.4.3 Mixtas</a:t>
            </a:r>
            <a:endParaRPr lang="es-MX" dirty="0"/>
          </a:p>
        </p:txBody>
      </p:sp>
      <p:sp>
        <p:nvSpPr>
          <p:cNvPr id="3" name="Marcador de contenido 2"/>
          <p:cNvSpPr>
            <a:spLocks noGrp="1"/>
          </p:cNvSpPr>
          <p:nvPr>
            <p:ph idx="1"/>
          </p:nvPr>
        </p:nvSpPr>
        <p:spPr>
          <a:xfrm>
            <a:off x="680322" y="2336873"/>
            <a:ext cx="5324694" cy="3599316"/>
          </a:xfrm>
        </p:spPr>
        <p:txBody>
          <a:bodyPr>
            <a:normAutofit lnSpcReduction="10000"/>
          </a:bodyPr>
          <a:lstStyle/>
          <a:p>
            <a:pPr marL="0" indent="0" algn="just">
              <a:buNone/>
            </a:pPr>
            <a:r>
              <a:rPr lang="es-MX" b="1" dirty="0" smtClean="0">
                <a:latin typeface="Arial" panose="020B0604020202020204" pitchFamily="34" charset="0"/>
                <a:cs typeface="Arial" panose="020B0604020202020204" pitchFamily="34" charset="0"/>
              </a:rPr>
              <a:t>Teatro: </a:t>
            </a:r>
            <a:r>
              <a:rPr lang="es-MX" dirty="0" smtClean="0">
                <a:latin typeface="Arial" panose="020B0604020202020204" pitchFamily="34" charset="0"/>
                <a:cs typeface="Arial" panose="020B0604020202020204" pitchFamily="34" charset="0"/>
              </a:rPr>
              <a:t>la palabra teatro deriva del sustantivo </a:t>
            </a:r>
            <a:r>
              <a:rPr lang="es-MX" i="1" dirty="0" err="1" smtClean="0">
                <a:latin typeface="Arial" panose="020B0604020202020204" pitchFamily="34" charset="0"/>
                <a:cs typeface="Arial" panose="020B0604020202020204" pitchFamily="34" charset="0"/>
              </a:rPr>
              <a:t>theatron</a:t>
            </a:r>
            <a:r>
              <a:rPr lang="es-MX" i="1" dirty="0" smtClean="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que significa: veo, miro y soy espectador esto hace alusión al lugar desde donde el público contempla un acción. Si consideramos que el teatro es un punto de vista de un acontecimiento, definiríamos al teatro como el arte de representar obras dramáticas a través de la voz y el cuerpo para interpretar personajes en acción.</a:t>
            </a:r>
            <a:endParaRPr lang="es-MX" i="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6293893" y="2234820"/>
            <a:ext cx="5224818" cy="3918614"/>
          </a:xfrm>
          <a:prstGeom prst="rect">
            <a:avLst/>
          </a:prstGeom>
        </p:spPr>
      </p:pic>
    </p:spTree>
    <p:extLst>
      <p:ext uri="{BB962C8B-B14F-4D97-AF65-F5344CB8AC3E}">
        <p14:creationId xmlns:p14="http://schemas.microsoft.com/office/powerpoint/2010/main" val="27637879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1.4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smtClean="0">
                <a:solidFill>
                  <a:prstClr val="white"/>
                </a:solidFill>
                <a:latin typeface="Arial" panose="020B0604020202020204" pitchFamily="34" charset="0"/>
                <a:cs typeface="Arial" panose="020B0604020202020204" pitchFamily="34" charset="0"/>
              </a:rPr>
              <a:t>1.4.4 Nuevas tecnologías</a:t>
            </a:r>
            <a:endParaRPr lang="es-MX" dirty="0"/>
          </a:p>
        </p:txBody>
      </p:sp>
      <p:sp>
        <p:nvSpPr>
          <p:cNvPr id="3" name="Marcador de contenido 2"/>
          <p:cNvSpPr>
            <a:spLocks noGrp="1"/>
          </p:cNvSpPr>
          <p:nvPr>
            <p:ph idx="1"/>
          </p:nvPr>
        </p:nvSpPr>
        <p:spPr>
          <a:xfrm>
            <a:off x="6032311" y="2647665"/>
            <a:ext cx="4930612" cy="3670661"/>
          </a:xfrm>
        </p:spPr>
        <p:txBody>
          <a:bodyPr/>
          <a:lstStyle/>
          <a:p>
            <a:pPr marL="0" indent="0" algn="just">
              <a:buNone/>
            </a:pPr>
            <a:r>
              <a:rPr lang="es-MX" dirty="0" smtClean="0">
                <a:latin typeface="Arial" panose="020B0604020202020204" pitchFamily="34" charset="0"/>
                <a:cs typeface="Arial" panose="020B0604020202020204" pitchFamily="34" charset="0"/>
              </a:rPr>
              <a:t>Cinematografía: </a:t>
            </a:r>
            <a:r>
              <a:rPr lang="es-MX" dirty="0">
                <a:latin typeface="Arial" panose="020B0604020202020204" pitchFamily="34" charset="0"/>
                <a:cs typeface="Arial" panose="020B0604020202020204" pitchFamily="34" charset="0"/>
              </a:rPr>
              <a:t>es la </a:t>
            </a:r>
            <a:r>
              <a:rPr lang="es-MX" dirty="0" smtClean="0">
                <a:latin typeface="Arial" panose="020B0604020202020204" pitchFamily="34" charset="0"/>
                <a:cs typeface="Arial" panose="020B0604020202020204" pitchFamily="34" charset="0"/>
              </a:rPr>
              <a:t>técnica </a:t>
            </a:r>
            <a:r>
              <a:rPr lang="es-MX" dirty="0">
                <a:latin typeface="Arial" panose="020B0604020202020204" pitchFamily="34" charset="0"/>
                <a:cs typeface="Arial" panose="020B0604020202020204" pitchFamily="34" charset="0"/>
              </a:rPr>
              <a:t>por la que, partiendo de unas imágenes fijas o fotogramas, estas se proyectan sobre una pantalla a la suficiente velocidad como para dichas imágenes se perciban en movimiento. En muchas ocasiones se suele apocopar el término dejándolo simplemente en cine. </a:t>
            </a:r>
          </a:p>
        </p:txBody>
      </p:sp>
      <p:pic>
        <p:nvPicPr>
          <p:cNvPr id="4" name="Imagen 3"/>
          <p:cNvPicPr>
            <a:picLocks noChangeAspect="1"/>
          </p:cNvPicPr>
          <p:nvPr/>
        </p:nvPicPr>
        <p:blipFill>
          <a:blip r:embed="rId2"/>
          <a:stretch>
            <a:fillRect/>
          </a:stretch>
        </p:blipFill>
        <p:spPr>
          <a:xfrm>
            <a:off x="555376" y="2532173"/>
            <a:ext cx="4821841" cy="3208716"/>
          </a:xfrm>
          <a:prstGeom prst="rect">
            <a:avLst/>
          </a:prstGeom>
        </p:spPr>
      </p:pic>
    </p:spTree>
    <p:extLst>
      <p:ext uri="{BB962C8B-B14F-4D97-AF65-F5344CB8AC3E}">
        <p14:creationId xmlns:p14="http://schemas.microsoft.com/office/powerpoint/2010/main" val="11563408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1.4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smtClean="0">
                <a:solidFill>
                  <a:prstClr val="white"/>
                </a:solidFill>
                <a:latin typeface="Arial" panose="020B0604020202020204" pitchFamily="34" charset="0"/>
                <a:cs typeface="Arial" panose="020B0604020202020204" pitchFamily="34" charset="0"/>
              </a:rPr>
              <a:t>1.4.5 </a:t>
            </a:r>
            <a:r>
              <a:rPr lang="es-MX" sz="2400" dirty="0">
                <a:solidFill>
                  <a:prstClr val="white"/>
                </a:solidFill>
                <a:latin typeface="Arial" panose="020B0604020202020204" pitchFamily="34" charset="0"/>
                <a:cs typeface="Arial" panose="020B0604020202020204" pitchFamily="34" charset="0"/>
              </a:rPr>
              <a:t>Nuevas tecnologías</a:t>
            </a:r>
            <a:endParaRPr lang="es-MX" dirty="0"/>
          </a:p>
        </p:txBody>
      </p:sp>
      <p:sp>
        <p:nvSpPr>
          <p:cNvPr id="3" name="Marcador de contenido 2"/>
          <p:cNvSpPr>
            <a:spLocks noGrp="1"/>
          </p:cNvSpPr>
          <p:nvPr>
            <p:ph idx="1"/>
          </p:nvPr>
        </p:nvSpPr>
        <p:spPr>
          <a:xfrm>
            <a:off x="680321" y="2336873"/>
            <a:ext cx="4137339" cy="3599316"/>
          </a:xfrm>
        </p:spPr>
        <p:txBody>
          <a:bodyPr/>
          <a:lstStyle/>
          <a:p>
            <a:pPr marL="0" indent="0" algn="just">
              <a:buNone/>
            </a:pPr>
            <a:r>
              <a:rPr lang="es-MX" b="1" dirty="0" smtClean="0">
                <a:latin typeface="Arial" panose="020B0604020202020204" pitchFamily="34" charset="0"/>
                <a:cs typeface="Arial" panose="020B0604020202020204" pitchFamily="34" charset="0"/>
              </a:rPr>
              <a:t>Fotografía: </a:t>
            </a:r>
            <a:r>
              <a:rPr lang="es-MX" dirty="0" smtClean="0">
                <a:latin typeface="Arial" panose="020B0604020202020204" pitchFamily="34" charset="0"/>
                <a:cs typeface="Arial" panose="020B0604020202020204" pitchFamily="34" charset="0"/>
              </a:rPr>
              <a:t>es el arte de representar las imágenes de los objetos basada en la acción química de la luz.</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25538" y="2227691"/>
            <a:ext cx="4268644" cy="4268644"/>
          </a:xfrm>
          <a:prstGeom prst="rect">
            <a:avLst/>
          </a:prstGeom>
        </p:spPr>
      </p:pic>
    </p:spTree>
    <p:extLst>
      <p:ext uri="{BB962C8B-B14F-4D97-AF65-F5344CB8AC3E}">
        <p14:creationId xmlns:p14="http://schemas.microsoft.com/office/powerpoint/2010/main" val="37692303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1.4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a:solidFill>
                  <a:prstClr val="white"/>
                </a:solidFill>
                <a:latin typeface="Arial" panose="020B0604020202020204" pitchFamily="34" charset="0"/>
                <a:cs typeface="Arial" panose="020B0604020202020204" pitchFamily="34" charset="0"/>
              </a:rPr>
              <a:t>1.4.4 Nuevas tecnologías</a:t>
            </a:r>
            <a:endParaRPr lang="es-MX" dirty="0"/>
          </a:p>
        </p:txBody>
      </p:sp>
      <p:sp>
        <p:nvSpPr>
          <p:cNvPr id="3" name="Marcador de contenido 2"/>
          <p:cNvSpPr>
            <a:spLocks noGrp="1"/>
          </p:cNvSpPr>
          <p:nvPr>
            <p:ph idx="1"/>
          </p:nvPr>
        </p:nvSpPr>
        <p:spPr>
          <a:xfrm>
            <a:off x="6482687" y="2524836"/>
            <a:ext cx="4725895" cy="3599316"/>
          </a:xfrm>
        </p:spPr>
        <p:txBody>
          <a:bodyPr>
            <a:normAutofit lnSpcReduction="10000"/>
          </a:bodyPr>
          <a:lstStyle/>
          <a:p>
            <a:pPr marL="0" indent="0" algn="just">
              <a:buNone/>
            </a:pPr>
            <a:r>
              <a:rPr lang="es-MX" b="1" dirty="0" smtClean="0">
                <a:latin typeface="Arial" panose="020B0604020202020204" pitchFamily="34" charset="0"/>
                <a:cs typeface="Arial" panose="020B0604020202020204" pitchFamily="34" charset="0"/>
              </a:rPr>
              <a:t>Diseño</a:t>
            </a:r>
            <a:r>
              <a:rPr lang="es-MX" b="1"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del </a:t>
            </a:r>
            <a:r>
              <a:rPr lang="es-MX" dirty="0">
                <a:latin typeface="Arial" panose="020B0604020202020204" pitchFamily="34" charset="0"/>
                <a:cs typeface="Arial" panose="020B0604020202020204" pitchFamily="34" charset="0"/>
              </a:rPr>
              <a:t>italiano </a:t>
            </a:r>
            <a:r>
              <a:rPr lang="es-MX" i="1" dirty="0" err="1">
                <a:latin typeface="Arial" panose="020B0604020202020204" pitchFamily="34" charset="0"/>
                <a:cs typeface="Arial" panose="020B0604020202020204" pitchFamily="34" charset="0"/>
              </a:rPr>
              <a:t>disegno</a:t>
            </a:r>
            <a:r>
              <a:rPr lang="es-MX" dirty="0">
                <a:latin typeface="Arial" panose="020B0604020202020204" pitchFamily="34" charset="0"/>
                <a:cs typeface="Arial" panose="020B0604020202020204" pitchFamily="34" charset="0"/>
              </a:rPr>
              <a:t>, la palabra </a:t>
            </a:r>
            <a:r>
              <a:rPr lang="es-MX" b="1" dirty="0">
                <a:latin typeface="Arial" panose="020B0604020202020204" pitchFamily="34" charset="0"/>
                <a:cs typeface="Arial" panose="020B0604020202020204" pitchFamily="34" charset="0"/>
              </a:rPr>
              <a:t>diseño</a:t>
            </a:r>
            <a:r>
              <a:rPr lang="es-MX" dirty="0">
                <a:latin typeface="Arial" panose="020B0604020202020204" pitchFamily="34" charset="0"/>
                <a:cs typeface="Arial" panose="020B0604020202020204" pitchFamily="34" charset="0"/>
              </a:rPr>
              <a:t> se refiere a un </a:t>
            </a:r>
            <a:r>
              <a:rPr lang="es-MX" b="1" dirty="0">
                <a:latin typeface="Arial" panose="020B0604020202020204" pitchFamily="34" charset="0"/>
                <a:cs typeface="Arial" panose="020B0604020202020204" pitchFamily="34" charset="0"/>
              </a:rPr>
              <a:t>boceto</a:t>
            </a:r>
            <a:r>
              <a:rPr lang="es-MX" dirty="0">
                <a:latin typeface="Arial" panose="020B0604020202020204" pitchFamily="34" charset="0"/>
                <a:cs typeface="Arial" panose="020B0604020202020204" pitchFamily="34" charset="0"/>
              </a:rPr>
              <a:t>, </a:t>
            </a:r>
            <a:r>
              <a:rPr lang="es-MX" b="1" dirty="0">
                <a:latin typeface="Arial" panose="020B0604020202020204" pitchFamily="34" charset="0"/>
                <a:cs typeface="Arial" panose="020B0604020202020204" pitchFamily="34" charset="0"/>
              </a:rPr>
              <a:t>bosquejo</a:t>
            </a:r>
            <a:r>
              <a:rPr lang="es-MX" dirty="0">
                <a:latin typeface="Arial" panose="020B0604020202020204" pitchFamily="34" charset="0"/>
                <a:cs typeface="Arial" panose="020B0604020202020204" pitchFamily="34" charset="0"/>
              </a:rPr>
              <a:t> o </a:t>
            </a:r>
            <a:r>
              <a:rPr lang="es-MX" b="1" dirty="0">
                <a:latin typeface="Arial" panose="020B0604020202020204" pitchFamily="34" charset="0"/>
                <a:cs typeface="Arial" panose="020B0604020202020204" pitchFamily="34" charset="0"/>
              </a:rPr>
              <a:t>esquema</a:t>
            </a:r>
            <a:r>
              <a:rPr lang="es-MX" dirty="0">
                <a:latin typeface="Arial" panose="020B0604020202020204" pitchFamily="34" charset="0"/>
                <a:cs typeface="Arial" panose="020B0604020202020204" pitchFamily="34" charset="0"/>
              </a:rPr>
              <a:t> que se realiza, ya sea mentalmente o en un soporte material, antes de concretar la producción de algo. El término también se emplea para referirse a la </a:t>
            </a:r>
            <a:r>
              <a:rPr lang="es-MX" b="1" dirty="0">
                <a:latin typeface="Arial" panose="020B0604020202020204" pitchFamily="34" charset="0"/>
                <a:cs typeface="Arial" panose="020B0604020202020204" pitchFamily="34" charset="0"/>
              </a:rPr>
              <a:t>apariencia</a:t>
            </a:r>
            <a:r>
              <a:rPr lang="es-MX" dirty="0">
                <a:latin typeface="Arial" panose="020B0604020202020204" pitchFamily="34" charset="0"/>
                <a:cs typeface="Arial" panose="020B0604020202020204" pitchFamily="34" charset="0"/>
              </a:rPr>
              <a:t> de ciertos productos en cuanto a sus líneas, forma y funcionalidades.</a:t>
            </a:r>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0321" y="2702257"/>
            <a:ext cx="5138953" cy="2936545"/>
          </a:xfrm>
          <a:prstGeom prst="rect">
            <a:avLst/>
          </a:prstGeom>
        </p:spPr>
      </p:pic>
    </p:spTree>
    <p:extLst>
      <p:ext uri="{BB962C8B-B14F-4D97-AF65-F5344CB8AC3E}">
        <p14:creationId xmlns:p14="http://schemas.microsoft.com/office/powerpoint/2010/main" val="1650605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smtClean="0">
                <a:solidFill>
                  <a:prstClr val="white"/>
                </a:solidFill>
                <a:latin typeface="Arial" panose="020B0604020202020204" pitchFamily="34" charset="0"/>
                <a:cs typeface="Arial" panose="020B0604020202020204" pitchFamily="34" charset="0"/>
              </a:rPr>
              <a:t>1.5 </a:t>
            </a:r>
            <a:r>
              <a:rPr lang="es-MX" sz="2400" dirty="0">
                <a:solidFill>
                  <a:prstClr val="white"/>
                </a:solidFill>
                <a:latin typeface="Arial" panose="020B0604020202020204" pitchFamily="34" charset="0"/>
                <a:cs typeface="Arial" panose="020B0604020202020204" pitchFamily="34" charset="0"/>
              </a:rPr>
              <a:t>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smtClean="0">
                <a:solidFill>
                  <a:prstClr val="white"/>
                </a:solidFill>
                <a:latin typeface="Arial" panose="020B0604020202020204" pitchFamily="34" charset="0"/>
                <a:cs typeface="Arial" panose="020B0604020202020204" pitchFamily="34" charset="0"/>
              </a:rPr>
              <a:t>1.5.1 Arte Conceptual</a:t>
            </a:r>
            <a:endParaRPr lang="es-MX" dirty="0"/>
          </a:p>
        </p:txBody>
      </p:sp>
      <p:sp>
        <p:nvSpPr>
          <p:cNvPr id="3" name="Marcador de contenido 2"/>
          <p:cNvSpPr>
            <a:spLocks noGrp="1"/>
          </p:cNvSpPr>
          <p:nvPr>
            <p:ph idx="1"/>
          </p:nvPr>
        </p:nvSpPr>
        <p:spPr>
          <a:xfrm>
            <a:off x="680322" y="2336873"/>
            <a:ext cx="5914442" cy="3599316"/>
          </a:xfrm>
        </p:spPr>
        <p:txBody>
          <a:bodyPr>
            <a:normAutofit lnSpcReduction="10000"/>
          </a:bodyPr>
          <a:lstStyle/>
          <a:p>
            <a:pPr marL="0" indent="0" algn="just">
              <a:buNone/>
            </a:pPr>
            <a:r>
              <a:rPr lang="es-MX" b="1" dirty="0" err="1" smtClean="0">
                <a:latin typeface="Arial" panose="020B0604020202020204" pitchFamily="34" charset="0"/>
                <a:cs typeface="Arial" panose="020B0604020202020204" pitchFamily="34" charset="0"/>
              </a:rPr>
              <a:t>Body</a:t>
            </a:r>
            <a:r>
              <a:rPr lang="es-MX" b="1" dirty="0" smtClean="0">
                <a:latin typeface="Arial" panose="020B0604020202020204" pitchFamily="34" charset="0"/>
                <a:cs typeface="Arial" panose="020B0604020202020204" pitchFamily="34" charset="0"/>
              </a:rPr>
              <a:t> Art: </a:t>
            </a:r>
            <a:r>
              <a:rPr lang="es-MX" dirty="0" smtClean="0">
                <a:latin typeface="Arial" panose="020B0604020202020204" pitchFamily="34" charset="0"/>
                <a:cs typeface="Arial" panose="020B0604020202020204" pitchFamily="34" charset="0"/>
              </a:rPr>
              <a:t>nació como una noción determinada para denominar un tipo exclusivo de comportamiento artístico, llevado a  cabo entre finales de los sesenta y principio de los setenta en Estados Unidos, por artistas como Vito </a:t>
            </a:r>
            <a:r>
              <a:rPr lang="es-MX" dirty="0" err="1" smtClean="0">
                <a:latin typeface="Arial" panose="020B0604020202020204" pitchFamily="34" charset="0"/>
                <a:cs typeface="Arial" panose="020B0604020202020204" pitchFamily="34" charset="0"/>
              </a:rPr>
              <a:t>Acconci</a:t>
            </a:r>
            <a:r>
              <a:rPr lang="es-MX" dirty="0" smtClean="0">
                <a:latin typeface="Arial" panose="020B0604020202020204" pitchFamily="34" charset="0"/>
                <a:cs typeface="Arial" panose="020B0604020202020204" pitchFamily="34" charset="0"/>
              </a:rPr>
              <a:t>, Chris </a:t>
            </a:r>
            <a:r>
              <a:rPr lang="es-MX" dirty="0" err="1" smtClean="0">
                <a:latin typeface="Arial" panose="020B0604020202020204" pitchFamily="34" charset="0"/>
                <a:cs typeface="Arial" panose="020B0604020202020204" pitchFamily="34" charset="0"/>
              </a:rPr>
              <a:t>Burden</a:t>
            </a:r>
            <a:r>
              <a:rPr lang="es-MX" dirty="0" smtClean="0">
                <a:latin typeface="Arial" panose="020B0604020202020204" pitchFamily="34" charset="0"/>
                <a:cs typeface="Arial" panose="020B0604020202020204" pitchFamily="34" charset="0"/>
              </a:rPr>
              <a:t>, Bruce </a:t>
            </a:r>
            <a:r>
              <a:rPr lang="es-MX" dirty="0" err="1" smtClean="0">
                <a:latin typeface="Arial" panose="020B0604020202020204" pitchFamily="34" charset="0"/>
                <a:cs typeface="Arial" panose="020B0604020202020204" pitchFamily="34" charset="0"/>
              </a:rPr>
              <a:t>Nauman</a:t>
            </a:r>
            <a:r>
              <a:rPr lang="es-MX" dirty="0" smtClean="0">
                <a:latin typeface="Arial" panose="020B0604020202020204" pitchFamily="34" charset="0"/>
                <a:cs typeface="Arial" panose="020B0604020202020204" pitchFamily="34" charset="0"/>
              </a:rPr>
              <a:t> o Dennis </a:t>
            </a:r>
            <a:r>
              <a:rPr lang="es-MX" dirty="0" err="1" smtClean="0">
                <a:latin typeface="Arial" panose="020B0604020202020204" pitchFamily="34" charset="0"/>
                <a:cs typeface="Arial" panose="020B0604020202020204" pitchFamily="34" charset="0"/>
              </a:rPr>
              <a:t>Oppenheim</a:t>
            </a:r>
            <a:r>
              <a:rPr lang="es-MX" dirty="0" smtClean="0">
                <a:latin typeface="Arial" panose="020B0604020202020204" pitchFamily="34" charset="0"/>
                <a:cs typeface="Arial" panose="020B0604020202020204" pitchFamily="34" charset="0"/>
              </a:rPr>
              <a:t>. La principal diferencia  entre el </a:t>
            </a:r>
            <a:r>
              <a:rPr lang="es-MX" dirty="0" err="1">
                <a:latin typeface="Arial" panose="020B0604020202020204" pitchFamily="34" charset="0"/>
                <a:cs typeface="Arial" panose="020B0604020202020204" pitchFamily="34" charset="0"/>
              </a:rPr>
              <a:t>b</a:t>
            </a:r>
            <a:r>
              <a:rPr lang="es-MX" dirty="0" err="1" smtClean="0">
                <a:latin typeface="Arial" panose="020B0604020202020204" pitchFamily="34" charset="0"/>
                <a:cs typeface="Arial" panose="020B0604020202020204" pitchFamily="34" charset="0"/>
              </a:rPr>
              <a:t>ody</a:t>
            </a:r>
            <a:r>
              <a:rPr lang="es-MX" dirty="0" smtClean="0">
                <a:latin typeface="Arial" panose="020B0604020202020204" pitchFamily="34" charset="0"/>
                <a:cs typeface="Arial" panose="020B0604020202020204" pitchFamily="34" charset="0"/>
              </a:rPr>
              <a:t> art y el arte tradicional es el trabajo en el espacio real con el cuerpo real.</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62800" y="2156035"/>
            <a:ext cx="3250442" cy="4432421"/>
          </a:xfrm>
          <a:prstGeom prst="rect">
            <a:avLst/>
          </a:prstGeom>
        </p:spPr>
      </p:pic>
    </p:spTree>
    <p:extLst>
      <p:ext uri="{BB962C8B-B14F-4D97-AF65-F5344CB8AC3E}">
        <p14:creationId xmlns:p14="http://schemas.microsoft.com/office/powerpoint/2010/main" val="31472349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1.5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smtClean="0">
                <a:solidFill>
                  <a:prstClr val="white"/>
                </a:solidFill>
                <a:latin typeface="Arial" panose="020B0604020202020204" pitchFamily="34" charset="0"/>
                <a:cs typeface="Arial" panose="020B0604020202020204" pitchFamily="34" charset="0"/>
              </a:rPr>
              <a:t>1.5.2 Performance</a:t>
            </a:r>
            <a:endParaRPr lang="es-MX" dirty="0"/>
          </a:p>
        </p:txBody>
      </p:sp>
      <p:sp>
        <p:nvSpPr>
          <p:cNvPr id="3" name="Marcador de contenido 2"/>
          <p:cNvSpPr>
            <a:spLocks noGrp="1"/>
          </p:cNvSpPr>
          <p:nvPr>
            <p:ph idx="1"/>
          </p:nvPr>
        </p:nvSpPr>
        <p:spPr>
          <a:xfrm>
            <a:off x="5334001" y="2336873"/>
            <a:ext cx="4960182" cy="3599316"/>
          </a:xfrm>
        </p:spPr>
        <p:txBody>
          <a:bodyPr>
            <a:noAutofit/>
          </a:bodyPr>
          <a:lstStyle/>
          <a:p>
            <a:pPr marL="0" indent="0" algn="just">
              <a:buNone/>
            </a:pPr>
            <a:r>
              <a:rPr lang="es-MX" b="1" dirty="0" smtClean="0">
                <a:latin typeface="Arial" panose="020B0604020202020204" pitchFamily="34" charset="0"/>
                <a:cs typeface="Arial" panose="020B0604020202020204" pitchFamily="34" charset="0"/>
              </a:rPr>
              <a:t>Performance: </a:t>
            </a:r>
            <a:r>
              <a:rPr lang="es-MX" dirty="0" smtClean="0">
                <a:latin typeface="Arial" panose="020B0604020202020204" pitchFamily="34" charset="0"/>
                <a:cs typeface="Arial" panose="020B0604020202020204" pitchFamily="34" charset="0"/>
              </a:rPr>
              <a:t>este termino es extraordinariamente abierto en su significado, su uso y difusión la han hecho difícil para referirse específicamente a una forma concreta de arte. Sin embargo, algunos artistas simplemente lo delimitan como “Arte vivo por artistas” cuya actividad artística es presentada ante una audiencia en vivo englobando elementos de música, danza, poesía teatro y video. </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1097971" y="2336873"/>
            <a:ext cx="2809009" cy="4213514"/>
          </a:xfrm>
          <a:prstGeom prst="rect">
            <a:avLst/>
          </a:prstGeom>
        </p:spPr>
      </p:pic>
    </p:spTree>
    <p:extLst>
      <p:ext uri="{BB962C8B-B14F-4D97-AF65-F5344CB8AC3E}">
        <p14:creationId xmlns:p14="http://schemas.microsoft.com/office/powerpoint/2010/main" val="328716273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1.5 Clasificación del arte</a:t>
            </a:r>
            <a:br>
              <a:rPr lang="es-MX" sz="2400" dirty="0">
                <a:solidFill>
                  <a:prstClr val="white"/>
                </a:solidFill>
                <a:latin typeface="Arial" panose="020B0604020202020204" pitchFamily="34" charset="0"/>
                <a:cs typeface="Arial" panose="020B0604020202020204" pitchFamily="34" charset="0"/>
              </a:rPr>
            </a:br>
            <a:r>
              <a:rPr lang="es-MX" sz="2400" dirty="0" smtClean="0">
                <a:solidFill>
                  <a:prstClr val="white"/>
                </a:solidFill>
                <a:latin typeface="Arial" panose="020B0604020202020204" pitchFamily="34" charset="0"/>
                <a:cs typeface="Arial" panose="020B0604020202020204" pitchFamily="34" charset="0"/>
              </a:rPr>
              <a:t>1.5.3 Instalación</a:t>
            </a:r>
            <a:endParaRPr lang="es-MX" dirty="0"/>
          </a:p>
        </p:txBody>
      </p:sp>
      <p:sp>
        <p:nvSpPr>
          <p:cNvPr id="3" name="Marcador de contenido 2"/>
          <p:cNvSpPr>
            <a:spLocks noGrp="1"/>
          </p:cNvSpPr>
          <p:nvPr>
            <p:ph idx="1"/>
          </p:nvPr>
        </p:nvSpPr>
        <p:spPr>
          <a:xfrm>
            <a:off x="262344" y="2966456"/>
            <a:ext cx="5570420" cy="3600450"/>
          </a:xfrm>
        </p:spPr>
        <p:txBody>
          <a:bodyPr>
            <a:normAutofit fontScale="70000" lnSpcReduction="20000"/>
          </a:bodyPr>
          <a:lstStyle/>
          <a:p>
            <a:pPr marL="0" indent="0" algn="just">
              <a:buNone/>
            </a:pPr>
            <a:r>
              <a:rPr lang="es-MX" b="1" dirty="0" smtClean="0">
                <a:latin typeface="Arial" panose="020B0604020202020204" pitchFamily="34" charset="0"/>
                <a:cs typeface="Arial" panose="020B0604020202020204" pitchFamily="34" charset="0"/>
              </a:rPr>
              <a:t>Instalación</a:t>
            </a:r>
            <a:r>
              <a:rPr lang="es-MX" b="1" dirty="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El término “instalación” se empieza a emplear de forma generalizada en el mundo del arte a principios de los años ochenta, para individualizar someramente un amplio número de obras, cuya naturaleza heterogénea no encontraba clasificación bajo el orden tradicional de las categorías artísticas. El término alude exclusivamente al acto de desplegar diversos elementos en las coordenadas espacio-temporales. Algo que, dicho así, tampoco dota de mucha especificidad, pues la mayoría de los artistas han instalado siempre sus obras en el espacio. Desde entonces, las dificultades de definición y de sistematización de un arte que acoge bajo su rúbrica un extraordinario número de obras divergentes en medio, forma, significado y ambición</a:t>
            </a:r>
            <a:r>
              <a:rPr lang="es-MX" dirty="0" smtClean="0">
                <a:latin typeface="Arial" panose="020B0604020202020204" pitchFamily="34" charset="0"/>
                <a:cs typeface="Arial" panose="020B0604020202020204" pitchFamily="34" charset="0"/>
              </a:rPr>
              <a:t>, siguen siendo múltiples.  </a:t>
            </a:r>
            <a:r>
              <a:rPr lang="es-MX" dirty="0">
                <a:latin typeface="Arial" panose="020B0604020202020204" pitchFamily="34" charset="0"/>
                <a:cs typeface="Arial" panose="020B0604020202020204" pitchFamily="34" charset="0"/>
              </a:rPr>
              <a:t/>
            </a:r>
            <a:br>
              <a:rPr lang="es-MX" dirty="0">
                <a:latin typeface="Arial" panose="020B0604020202020204" pitchFamily="34" charset="0"/>
                <a:cs typeface="Arial" panose="020B0604020202020204" pitchFamily="34" charset="0"/>
              </a:rPr>
            </a:b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67536" y="2640442"/>
            <a:ext cx="5404052" cy="3600450"/>
          </a:xfrm>
          <a:prstGeom prst="rect">
            <a:avLst/>
          </a:prstGeom>
        </p:spPr>
      </p:pic>
    </p:spTree>
    <p:extLst>
      <p:ext uri="{BB962C8B-B14F-4D97-AF65-F5344CB8AC3E}">
        <p14:creationId xmlns:p14="http://schemas.microsoft.com/office/powerpoint/2010/main" val="2169590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o 1"/>
          <p:cNvGraphicFramePr>
            <a:graphicFrameLocks noChangeAspect="1"/>
          </p:cNvGraphicFramePr>
          <p:nvPr>
            <p:extLst>
              <p:ext uri="{D42A27DB-BD31-4B8C-83A1-F6EECF244321}">
                <p14:modId xmlns:p14="http://schemas.microsoft.com/office/powerpoint/2010/main" val="2430300397"/>
              </p:ext>
            </p:extLst>
          </p:nvPr>
        </p:nvGraphicFramePr>
        <p:xfrm>
          <a:off x="1082841" y="533400"/>
          <a:ext cx="10611854" cy="5789613"/>
        </p:xfrm>
        <a:graphic>
          <a:graphicData uri="http://schemas.openxmlformats.org/presentationml/2006/ole">
            <mc:AlternateContent xmlns:mc="http://schemas.openxmlformats.org/markup-compatibility/2006">
              <mc:Choice xmlns:v="urn:schemas-microsoft-com:vml" Requires="v">
                <p:oleObj spid="_x0000_s4130" name="Documento" r:id="rId3" imgW="9157911" imgH="5790124" progId="Word.Document.12">
                  <p:embed/>
                </p:oleObj>
              </mc:Choice>
              <mc:Fallback>
                <p:oleObj name="Documento" r:id="rId3" imgW="9157911" imgH="5790124" progId="Word.Document.12">
                  <p:embed/>
                  <p:pic>
                    <p:nvPicPr>
                      <p:cNvPr id="0" name=""/>
                      <p:cNvPicPr/>
                      <p:nvPr/>
                    </p:nvPicPr>
                    <p:blipFill>
                      <a:blip r:embed="rId4"/>
                      <a:stretch>
                        <a:fillRect/>
                      </a:stretch>
                    </p:blipFill>
                    <p:spPr>
                      <a:xfrm>
                        <a:off x="1082841" y="533400"/>
                        <a:ext cx="10611854" cy="5789613"/>
                      </a:xfrm>
                      <a:prstGeom prst="rect">
                        <a:avLst/>
                      </a:prstGeom>
                    </p:spPr>
                  </p:pic>
                </p:oleObj>
              </mc:Fallback>
            </mc:AlternateContent>
          </a:graphicData>
        </a:graphic>
      </p:graphicFrame>
    </p:spTree>
    <p:extLst>
      <p:ext uri="{BB962C8B-B14F-4D97-AF65-F5344CB8AC3E}">
        <p14:creationId xmlns:p14="http://schemas.microsoft.com/office/powerpoint/2010/main" val="1289304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smtClean="0">
                <a:solidFill>
                  <a:prstClr val="white"/>
                </a:solidFill>
                <a:latin typeface="Arial" panose="020B0604020202020204" pitchFamily="34" charset="0"/>
                <a:cs typeface="Arial" panose="020B0604020202020204" pitchFamily="34" charset="0"/>
              </a:rPr>
              <a:t>1.4 Clasificación del arte</a:t>
            </a:r>
            <a:r>
              <a:rPr lang="es-MX" sz="2400" dirty="0">
                <a:solidFill>
                  <a:prstClr val="white"/>
                </a:solidFill>
                <a:latin typeface="Arial" panose="020B0604020202020204" pitchFamily="34" charset="0"/>
                <a:cs typeface="Arial" panose="020B0604020202020204" pitchFamily="34" charset="0"/>
              </a:rPr>
              <a:t/>
            </a:r>
            <a:br>
              <a:rPr lang="es-MX" sz="2400" dirty="0">
                <a:solidFill>
                  <a:prstClr val="white"/>
                </a:solidFill>
                <a:latin typeface="Arial" panose="020B0604020202020204" pitchFamily="34" charset="0"/>
                <a:cs typeface="Arial" panose="020B0604020202020204" pitchFamily="34" charset="0"/>
              </a:rPr>
            </a:br>
            <a:r>
              <a:rPr lang="es-MX" sz="2400" dirty="0" smtClean="0">
                <a:solidFill>
                  <a:prstClr val="white"/>
                </a:solidFill>
                <a:latin typeface="Arial" panose="020B0604020202020204" pitchFamily="34" charset="0"/>
                <a:cs typeface="Arial" panose="020B0604020202020204" pitchFamily="34" charset="0"/>
              </a:rPr>
              <a:t>1.4.5 Arte Objeto</a:t>
            </a:r>
            <a:endParaRPr lang="es-MX" dirty="0"/>
          </a:p>
        </p:txBody>
      </p:sp>
      <p:sp>
        <p:nvSpPr>
          <p:cNvPr id="3" name="Marcador de contenido 2"/>
          <p:cNvSpPr>
            <a:spLocks noGrp="1"/>
          </p:cNvSpPr>
          <p:nvPr>
            <p:ph idx="1"/>
          </p:nvPr>
        </p:nvSpPr>
        <p:spPr>
          <a:xfrm>
            <a:off x="6206837" y="2714510"/>
            <a:ext cx="5458946" cy="3599316"/>
          </a:xfrm>
        </p:spPr>
        <p:txBody>
          <a:bodyPr>
            <a:normAutofit fontScale="77500" lnSpcReduction="20000"/>
          </a:bodyPr>
          <a:lstStyle/>
          <a:p>
            <a:pPr marL="0" indent="0" algn="just">
              <a:buNone/>
            </a:pPr>
            <a:r>
              <a:rPr lang="es-MX" b="1" dirty="0" smtClean="0">
                <a:latin typeface="Arial" panose="020B0604020202020204" pitchFamily="34" charset="0"/>
                <a:cs typeface="Arial" panose="020B0604020202020204" pitchFamily="34" charset="0"/>
              </a:rPr>
              <a:t>Arte Objeto: </a:t>
            </a:r>
            <a:r>
              <a:rPr lang="es-MX" dirty="0">
                <a:latin typeface="Arial" panose="020B0604020202020204" pitchFamily="34" charset="0"/>
                <a:cs typeface="Arial" panose="020B0604020202020204" pitchFamily="34" charset="0"/>
              </a:rPr>
              <a:t>el arte objeto quizás es el que tiene mayor presencia. Este arte de tipo netamente conceptual se presenta en diversas maneras como: Los </a:t>
            </a:r>
            <a:r>
              <a:rPr lang="es-MX" dirty="0" err="1">
                <a:latin typeface="Arial" panose="020B0604020202020204" pitchFamily="34" charset="0"/>
                <a:cs typeface="Arial" panose="020B0604020202020204" pitchFamily="34" charset="0"/>
              </a:rPr>
              <a:t>readymades</a:t>
            </a:r>
            <a:r>
              <a:rPr lang="es-MX" dirty="0">
                <a:latin typeface="Arial" panose="020B0604020202020204" pitchFamily="34" charset="0"/>
                <a:cs typeface="Arial" panose="020B0604020202020204" pitchFamily="34" charset="0"/>
              </a:rPr>
              <a:t> (objetos encontrados) donde claro esta destaca el célebre urinario “</a:t>
            </a:r>
            <a:r>
              <a:rPr lang="es-MX" dirty="0" err="1">
                <a:latin typeface="Arial" panose="020B0604020202020204" pitchFamily="34" charset="0"/>
                <a:cs typeface="Arial" panose="020B0604020202020204" pitchFamily="34" charset="0"/>
              </a:rPr>
              <a:t>Fountain</a:t>
            </a:r>
            <a:r>
              <a:rPr lang="es-MX" dirty="0">
                <a:latin typeface="Arial" panose="020B0604020202020204" pitchFamily="34" charset="0"/>
                <a:cs typeface="Arial" panose="020B0604020202020204" pitchFamily="34" charset="0"/>
              </a:rPr>
              <a:t>” (La Fuente) de Marcel </a:t>
            </a:r>
            <a:r>
              <a:rPr lang="es-MX" dirty="0" err="1">
                <a:latin typeface="Arial" panose="020B0604020202020204" pitchFamily="34" charset="0"/>
                <a:cs typeface="Arial" panose="020B0604020202020204" pitchFamily="34" charset="0"/>
              </a:rPr>
              <a:t>Duchamp</a:t>
            </a:r>
            <a:r>
              <a:rPr lang="es-MX" dirty="0">
                <a:latin typeface="Arial" panose="020B0604020202020204" pitchFamily="34" charset="0"/>
                <a:cs typeface="Arial" panose="020B0604020202020204" pitchFamily="34" charset="0"/>
              </a:rPr>
              <a:t>, considerada obra fundacional del arte conceptual. </a:t>
            </a:r>
            <a:r>
              <a:rPr lang="es-MX" dirty="0" err="1">
                <a:latin typeface="Arial" panose="020B0604020202020204" pitchFamily="34" charset="0"/>
                <a:cs typeface="Arial" panose="020B0604020202020204" pitchFamily="34" charset="0"/>
              </a:rPr>
              <a:t>Duchamp</a:t>
            </a:r>
            <a:r>
              <a:rPr lang="es-MX" dirty="0">
                <a:latin typeface="Arial" panose="020B0604020202020204" pitchFamily="34" charset="0"/>
                <a:cs typeface="Arial" panose="020B0604020202020204" pitchFamily="34" charset="0"/>
              </a:rPr>
              <a:t> sabiendo lo que provocaría en su época envío el objeto a una exposición en 1917 el cual naturalmente fue rechazado, esta obra hace una crítica al arte tradicional que hasta entonces se presentaba en las exposiciones, a lo que se consideraba arte y contra todos los cánones de lo estético, dando así total importancia a la idea y significado que le daba el </a:t>
            </a:r>
            <a:r>
              <a:rPr lang="es-MX" dirty="0" smtClean="0">
                <a:latin typeface="Arial" panose="020B0604020202020204" pitchFamily="34" charset="0"/>
                <a:cs typeface="Arial" panose="020B0604020202020204" pitchFamily="34" charset="0"/>
              </a:rPr>
              <a:t>artista.</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555032" y="2714510"/>
            <a:ext cx="5139186" cy="3408994"/>
          </a:xfrm>
          <a:prstGeom prst="rect">
            <a:avLst/>
          </a:prstGeom>
        </p:spPr>
      </p:pic>
    </p:spTree>
    <p:extLst>
      <p:ext uri="{BB962C8B-B14F-4D97-AF65-F5344CB8AC3E}">
        <p14:creationId xmlns:p14="http://schemas.microsoft.com/office/powerpoint/2010/main" val="10756465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1.5 </a:t>
            </a:r>
            <a:r>
              <a:rPr lang="es-MX" sz="2400" dirty="0" smtClean="0">
                <a:solidFill>
                  <a:prstClr val="white"/>
                </a:solidFill>
                <a:latin typeface="Arial" panose="020B0604020202020204" pitchFamily="34" charset="0"/>
                <a:cs typeface="Arial" panose="020B0604020202020204" pitchFamily="34" charset="0"/>
              </a:rPr>
              <a:t>Artes plásticas y artes visuales</a:t>
            </a:r>
            <a:endParaRPr lang="es-MX" dirty="0"/>
          </a:p>
        </p:txBody>
      </p:sp>
      <p:sp>
        <p:nvSpPr>
          <p:cNvPr id="4" name="Marcador de texto 3"/>
          <p:cNvSpPr>
            <a:spLocks noGrp="1"/>
          </p:cNvSpPr>
          <p:nvPr>
            <p:ph type="body" sz="half" idx="2"/>
          </p:nvPr>
        </p:nvSpPr>
        <p:spPr>
          <a:xfrm>
            <a:off x="680322" y="2336872"/>
            <a:ext cx="3790078" cy="434037"/>
          </a:xfrm>
        </p:spPr>
        <p:txBody>
          <a:bodyPr>
            <a:noAutofit/>
          </a:bodyPr>
          <a:lstStyle/>
          <a:p>
            <a:r>
              <a:rPr lang="es-MX" sz="3200" dirty="0" smtClean="0">
                <a:latin typeface="Arial" panose="020B0604020202020204" pitchFamily="34" charset="0"/>
                <a:cs typeface="Arial" panose="020B0604020202020204" pitchFamily="34" charset="0"/>
              </a:rPr>
              <a:t>  </a:t>
            </a:r>
            <a:endParaRPr lang="es-MX" sz="3200" dirty="0">
              <a:latin typeface="Arial" panose="020B0604020202020204" pitchFamily="34" charset="0"/>
              <a:cs typeface="Arial" panose="020B0604020202020204" pitchFamily="34" charset="0"/>
            </a:endParaRPr>
          </a:p>
        </p:txBody>
      </p:sp>
      <p:sp>
        <p:nvSpPr>
          <p:cNvPr id="6" name="Marcador de contenido 5"/>
          <p:cNvSpPr>
            <a:spLocks noGrp="1"/>
          </p:cNvSpPr>
          <p:nvPr>
            <p:ph idx="1"/>
          </p:nvPr>
        </p:nvSpPr>
        <p:spPr>
          <a:xfrm>
            <a:off x="6389955" y="2354990"/>
            <a:ext cx="5608336" cy="3599313"/>
          </a:xfrm>
        </p:spPr>
        <p:txBody>
          <a:bodyPr/>
          <a:lstStyle/>
          <a:p>
            <a:pPr marL="0" indent="0" algn="just">
              <a:buNone/>
            </a:pPr>
            <a:r>
              <a:rPr lang="es-MX" b="1" dirty="0" smtClean="0">
                <a:latin typeface="Arial" panose="020B0604020202020204" pitchFamily="34" charset="0"/>
                <a:cs typeface="Arial" panose="020B0604020202020204" pitchFamily="34" charset="0"/>
              </a:rPr>
              <a:t>Artes Plásticas: </a:t>
            </a:r>
            <a:r>
              <a:rPr lang="es-MX" dirty="0" smtClean="0">
                <a:latin typeface="Arial" panose="020B0604020202020204" pitchFamily="34" charset="0"/>
                <a:cs typeface="Arial" panose="020B0604020202020204" pitchFamily="34" charset="0"/>
              </a:rPr>
              <a:t>son aquellas artes que utilizan materiales capaces de ser modificados o moldeados por el artista para crear su obra o creaciones con las manos, como lo son; (pintura, arquitectura, escultura y diseño de tipo industrial).</a:t>
            </a:r>
            <a:endParaRPr lang="es-MX"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9420" y="2553890"/>
            <a:ext cx="2439839" cy="1353665"/>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7124" y="4285351"/>
            <a:ext cx="2349375" cy="1762031"/>
          </a:xfrm>
          <a:prstGeom prst="rect">
            <a:avLst/>
          </a:prstGeom>
        </p:spPr>
      </p:pic>
      <p:pic>
        <p:nvPicPr>
          <p:cNvPr id="7" name="Imagen 6"/>
          <p:cNvPicPr>
            <a:picLocks noChangeAspect="1"/>
          </p:cNvPicPr>
          <p:nvPr/>
        </p:nvPicPr>
        <p:blipFill>
          <a:blip r:embed="rId4"/>
          <a:stretch>
            <a:fillRect/>
          </a:stretch>
        </p:blipFill>
        <p:spPr>
          <a:xfrm>
            <a:off x="3425326" y="3106031"/>
            <a:ext cx="2466975" cy="1847850"/>
          </a:xfrm>
          <a:prstGeom prst="rect">
            <a:avLst/>
          </a:prstGeom>
        </p:spPr>
      </p:pic>
    </p:spTree>
    <p:extLst>
      <p:ext uri="{BB962C8B-B14F-4D97-AF65-F5344CB8AC3E}">
        <p14:creationId xmlns:p14="http://schemas.microsoft.com/office/powerpoint/2010/main" val="1674143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1.5 Artes plásticas y artes visuales</a:t>
            </a:r>
            <a:endParaRPr lang="es-MX" dirty="0"/>
          </a:p>
        </p:txBody>
      </p:sp>
      <p:sp>
        <p:nvSpPr>
          <p:cNvPr id="3" name="Marcador de contenido 2"/>
          <p:cNvSpPr>
            <a:spLocks noGrp="1"/>
          </p:cNvSpPr>
          <p:nvPr>
            <p:ph idx="1"/>
          </p:nvPr>
        </p:nvSpPr>
        <p:spPr>
          <a:xfrm>
            <a:off x="680322" y="2336873"/>
            <a:ext cx="4515134" cy="3599316"/>
          </a:xfrm>
        </p:spPr>
        <p:txBody>
          <a:bodyPr>
            <a:normAutofit fontScale="85000" lnSpcReduction="20000"/>
          </a:bodyPr>
          <a:lstStyle/>
          <a:p>
            <a:pPr marL="0" indent="0" algn="just">
              <a:buNone/>
            </a:pPr>
            <a:r>
              <a:rPr lang="es-MX" b="1" dirty="0" smtClean="0">
                <a:latin typeface="Arial" panose="020B0604020202020204" pitchFamily="34" charset="0"/>
                <a:cs typeface="Arial" panose="020B0604020202020204" pitchFamily="34" charset="0"/>
              </a:rPr>
              <a:t>Arte visuales: </a:t>
            </a:r>
            <a:r>
              <a:rPr lang="es-MX" dirty="0" smtClean="0">
                <a:latin typeface="Arial" panose="020B0604020202020204" pitchFamily="34" charset="0"/>
                <a:cs typeface="Arial" panose="020B0604020202020204" pitchFamily="34" charset="0"/>
              </a:rPr>
              <a:t>son manifestaciones artísticas que se aprecian por la vista y se pueden </a:t>
            </a:r>
            <a:r>
              <a:rPr lang="es-MX" dirty="0" err="1" smtClean="0">
                <a:latin typeface="Arial" panose="020B0604020202020204" pitchFamily="34" charset="0"/>
                <a:cs typeface="Arial" panose="020B0604020202020204" pitchFamily="34" charset="0"/>
              </a:rPr>
              <a:t>dimensio</a:t>
            </a:r>
            <a:r>
              <a:rPr lang="es-MX" dirty="0" smtClean="0">
                <a:latin typeface="Arial" panose="020B0604020202020204" pitchFamily="34" charset="0"/>
                <a:cs typeface="Arial" panose="020B0604020202020204" pitchFamily="34" charset="0"/>
              </a:rPr>
              <a:t> engloban las artes plásticas tradicionales entre las que incluyen la pintura, grabado, escultura, arquitectura, fotografía y diseño, así como las expresiones que incorporan las nuevas tecnologías orientada al arte o elementos no convencionales, y su mayor componente expresivo es visual, también llamado arte de los nuevos medios, entre los que se incluyen; el arte digital, video arte, instalación, </a:t>
            </a:r>
            <a:r>
              <a:rPr lang="es-MX" dirty="0" err="1" smtClean="0">
                <a:latin typeface="Arial" panose="020B0604020202020204" pitchFamily="34" charset="0"/>
                <a:cs typeface="Arial" panose="020B0604020202020204" pitchFamily="34" charset="0"/>
              </a:rPr>
              <a:t>grafitti</a:t>
            </a:r>
            <a:r>
              <a:rPr lang="es-MX" dirty="0" smtClean="0">
                <a:latin typeface="Arial" panose="020B0604020202020204" pitchFamily="34" charset="0"/>
                <a:cs typeface="Arial" panose="020B0604020202020204" pitchFamily="34" charset="0"/>
              </a:rPr>
              <a:t>, performance.</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5589443" y="2266383"/>
            <a:ext cx="6063158" cy="3669806"/>
          </a:xfrm>
          <a:prstGeom prst="rect">
            <a:avLst/>
          </a:prstGeom>
        </p:spPr>
      </p:pic>
    </p:spTree>
    <p:extLst>
      <p:ext uri="{BB962C8B-B14F-4D97-AF65-F5344CB8AC3E}">
        <p14:creationId xmlns:p14="http://schemas.microsoft.com/office/powerpoint/2010/main" val="296683643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smtClean="0">
                <a:solidFill>
                  <a:prstClr val="white"/>
                </a:solidFill>
                <a:latin typeface="Arial" panose="020B0604020202020204" pitchFamily="34" charset="0"/>
                <a:cs typeface="Arial" panose="020B0604020202020204" pitchFamily="34" charset="0"/>
              </a:rPr>
              <a:t>1.6 Museo, galería y arte urbano</a:t>
            </a:r>
            <a:endParaRPr lang="es-MX" dirty="0"/>
          </a:p>
        </p:txBody>
      </p:sp>
      <p:sp>
        <p:nvSpPr>
          <p:cNvPr id="4" name="Marcador de texto 3"/>
          <p:cNvSpPr>
            <a:spLocks noGrp="1"/>
          </p:cNvSpPr>
          <p:nvPr>
            <p:ph type="body" sz="half" idx="2"/>
          </p:nvPr>
        </p:nvSpPr>
        <p:spPr>
          <a:xfrm>
            <a:off x="466368" y="5284339"/>
            <a:ext cx="11290005" cy="1149926"/>
          </a:xfrm>
        </p:spPr>
        <p:txBody>
          <a:bodyPr>
            <a:normAutofit fontScale="85000" lnSpcReduction="20000"/>
          </a:bodyPr>
          <a:lstStyle/>
          <a:p>
            <a:pPr algn="just"/>
            <a:r>
              <a:rPr lang="es-MX" sz="2800" b="1" dirty="0" smtClean="0">
                <a:latin typeface="Arial" panose="020B0604020202020204" pitchFamily="34" charset="0"/>
                <a:cs typeface="Arial" panose="020B0604020202020204" pitchFamily="34" charset="0"/>
              </a:rPr>
              <a:t>Museo:  </a:t>
            </a:r>
            <a:r>
              <a:rPr lang="es-MX" sz="2800" dirty="0" smtClean="0">
                <a:latin typeface="Arial" panose="020B0604020202020204" pitchFamily="34" charset="0"/>
                <a:cs typeface="Arial" panose="020B0604020202020204" pitchFamily="34" charset="0"/>
              </a:rPr>
              <a:t>es una institución de carácter permanente y no lucrativo al servicio de la sociedad y su desarrollo, abierta al público que conserva, investiga, comunica y expone o exhibe, con propósitos de estudio, educación o deleite colecciones de arte, científicas, entre otros, siempre con un  valor cultural.</a:t>
            </a:r>
            <a:endParaRPr lang="es-MX" sz="28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36286" y="2179688"/>
            <a:ext cx="6550168" cy="2980801"/>
          </a:xfrm>
          <a:prstGeom prst="rect">
            <a:avLst/>
          </a:prstGeom>
        </p:spPr>
      </p:pic>
    </p:spTree>
    <p:extLst>
      <p:ext uri="{BB962C8B-B14F-4D97-AF65-F5344CB8AC3E}">
        <p14:creationId xmlns:p14="http://schemas.microsoft.com/office/powerpoint/2010/main" val="268929000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1.6 Museo, galería y arte urbano</a:t>
            </a:r>
            <a:endParaRPr lang="es-MX" dirty="0"/>
          </a:p>
        </p:txBody>
      </p:sp>
      <p:sp>
        <p:nvSpPr>
          <p:cNvPr id="3" name="Marcador de contenido 2"/>
          <p:cNvSpPr>
            <a:spLocks noGrp="1"/>
          </p:cNvSpPr>
          <p:nvPr>
            <p:ph sz="half" idx="1"/>
          </p:nvPr>
        </p:nvSpPr>
        <p:spPr>
          <a:xfrm>
            <a:off x="680319" y="2336873"/>
            <a:ext cx="10874371" cy="988218"/>
          </a:xfrm>
        </p:spPr>
        <p:txBody>
          <a:bodyPr>
            <a:normAutofit fontScale="85000" lnSpcReduction="20000"/>
          </a:bodyPr>
          <a:lstStyle/>
          <a:p>
            <a:pPr marL="0" indent="0" algn="just">
              <a:buNone/>
            </a:pPr>
            <a:r>
              <a:rPr lang="es-MX" b="1" dirty="0" smtClean="0">
                <a:latin typeface="Arial" panose="020B0604020202020204" pitchFamily="34" charset="0"/>
                <a:cs typeface="Arial" panose="020B0604020202020204" pitchFamily="34" charset="0"/>
              </a:rPr>
              <a:t>Galería: </a:t>
            </a:r>
            <a:r>
              <a:rPr lang="es-MX" dirty="0" smtClean="0">
                <a:latin typeface="Arial" panose="020B0604020202020204" pitchFamily="34" charset="0"/>
                <a:cs typeface="Arial" panose="020B0604020202020204" pitchFamily="34" charset="0"/>
              </a:rPr>
              <a:t>es un espacio sumamente importante en el circuito de la compra y venta de arte, normalmente pintura o esculturas, pero también, muebles, joyería, cerámica, tapices, fotografías, dibujos o incluso instalaciones de arte de gran porte y tamaño. Pueden durar de 15 a 30 días según la importancia del artista y los trabajos a exhibir.</a:t>
            </a:r>
            <a:endParaRPr lang="es-MX"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1073" y="3390390"/>
            <a:ext cx="5631872" cy="3138997"/>
          </a:xfrm>
          <a:prstGeom prst="rect">
            <a:avLst/>
          </a:prstGeom>
        </p:spPr>
      </p:pic>
    </p:spTree>
    <p:extLst>
      <p:ext uri="{BB962C8B-B14F-4D97-AF65-F5344CB8AC3E}">
        <p14:creationId xmlns:p14="http://schemas.microsoft.com/office/powerpoint/2010/main" val="110226031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400" dirty="0">
                <a:solidFill>
                  <a:prstClr val="white"/>
                </a:solidFill>
                <a:latin typeface="Arial" panose="020B0604020202020204" pitchFamily="34" charset="0"/>
                <a:cs typeface="Arial" panose="020B0604020202020204" pitchFamily="34" charset="0"/>
              </a:rPr>
              <a:t>1.6 Museo, galería y arte urbano</a:t>
            </a:r>
            <a:endParaRPr lang="es-MX" dirty="0"/>
          </a:p>
        </p:txBody>
      </p:sp>
      <p:sp>
        <p:nvSpPr>
          <p:cNvPr id="3" name="Marcador de contenido 2"/>
          <p:cNvSpPr>
            <a:spLocks noGrp="1"/>
          </p:cNvSpPr>
          <p:nvPr>
            <p:ph sz="half" idx="1"/>
          </p:nvPr>
        </p:nvSpPr>
        <p:spPr>
          <a:xfrm>
            <a:off x="569484" y="2715491"/>
            <a:ext cx="4293462" cy="3525498"/>
          </a:xfrm>
        </p:spPr>
        <p:txBody>
          <a:bodyPr>
            <a:normAutofit fontScale="85000" lnSpcReduction="10000"/>
          </a:bodyPr>
          <a:lstStyle/>
          <a:p>
            <a:pPr marL="0" indent="0" algn="just">
              <a:buNone/>
            </a:pPr>
            <a:r>
              <a:rPr lang="es-MX" b="1" dirty="0" smtClean="0">
                <a:latin typeface="Arial" panose="020B0604020202020204" pitchFamily="34" charset="0"/>
                <a:cs typeface="Arial" panose="020B0604020202020204" pitchFamily="34" charset="0"/>
              </a:rPr>
              <a:t>Arte urbano: </a:t>
            </a:r>
            <a:r>
              <a:rPr lang="es-MX" dirty="0" smtClean="0">
                <a:latin typeface="Arial" panose="020B0604020202020204" pitchFamily="34" charset="0"/>
                <a:cs typeface="Arial" panose="020B0604020202020204" pitchFamily="34" charset="0"/>
              </a:rPr>
              <a:t>este arte deriva de la palabra inglesa “Street Art” realizado en la calle o en la vía pública, normalmente son actividades ajenas a la ley siendo ilegal. Y legal a los talentos natos con temas de historia, naturaleza, agua, contaminación. Este tipo de arte pretende sorprender a los espectadores en lugares concurridos y suele tener mensajes de critica a la sociedad; su objetivo es hacer una reflexión.</a:t>
            </a:r>
            <a:endParaRPr lang="es-MX"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78678" y="2241808"/>
            <a:ext cx="6176013" cy="4212245"/>
          </a:xfrm>
          <a:prstGeom prst="rect">
            <a:avLst/>
          </a:prstGeom>
        </p:spPr>
      </p:pic>
    </p:spTree>
    <p:extLst>
      <p:ext uri="{BB962C8B-B14F-4D97-AF65-F5344CB8AC3E}">
        <p14:creationId xmlns:p14="http://schemas.microsoft.com/office/powerpoint/2010/main" val="157405344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smtClean="0">
                <a:solidFill>
                  <a:prstClr val="white"/>
                </a:solidFill>
                <a:latin typeface="Arial" panose="020B0604020202020204" pitchFamily="34" charset="0"/>
                <a:cs typeface="Arial" panose="020B0604020202020204" pitchFamily="34" charset="0"/>
              </a:rPr>
              <a:t>Guía de manejo </a:t>
            </a:r>
            <a:endParaRPr lang="es-MX" sz="3200" dirty="0"/>
          </a:p>
        </p:txBody>
      </p:sp>
      <p:sp>
        <p:nvSpPr>
          <p:cNvPr id="3" name="Marcador de contenido 2"/>
          <p:cNvSpPr>
            <a:spLocks noGrp="1"/>
          </p:cNvSpPr>
          <p:nvPr>
            <p:ph idx="1"/>
          </p:nvPr>
        </p:nvSpPr>
        <p:spPr/>
        <p:txBody>
          <a:bodyPr/>
          <a:lstStyle/>
          <a:p>
            <a:pPr marL="0" lvl="0" indent="0" defTabSz="457200">
              <a:lnSpc>
                <a:spcPct val="100000"/>
              </a:lnSpc>
              <a:buClr>
                <a:srgbClr val="90C226"/>
              </a:buClr>
              <a:buSzPct val="80000"/>
              <a:buNone/>
            </a:pPr>
            <a:r>
              <a:rPr lang="es-MX" sz="3200" b="1" dirty="0" smtClean="0">
                <a:latin typeface="Arial" panose="020B0604020202020204" pitchFamily="34" charset="0"/>
                <a:cs typeface="Arial" panose="020B0604020202020204" pitchFamily="34" charset="0"/>
              </a:rPr>
              <a:t>Apreciación y Expresión del Arte I</a:t>
            </a:r>
            <a:endParaRPr lang="es-MX" sz="3200" b="1" dirty="0">
              <a:latin typeface="Arial" panose="020B0604020202020204" pitchFamily="34" charset="0"/>
              <a:cs typeface="Arial" panose="020B0604020202020204" pitchFamily="34" charset="0"/>
            </a:endParaRPr>
          </a:p>
          <a:p>
            <a:pPr marL="0" lvl="0" indent="0" defTabSz="457200">
              <a:lnSpc>
                <a:spcPct val="100000"/>
              </a:lnSpc>
              <a:buClr>
                <a:srgbClr val="90C226"/>
              </a:buClr>
              <a:buSzPct val="80000"/>
              <a:buNone/>
            </a:pPr>
            <a:endParaRPr lang="es-MX" sz="3200" b="1" dirty="0">
              <a:latin typeface="Arial" panose="020B0604020202020204" pitchFamily="34" charset="0"/>
              <a:cs typeface="Arial" panose="020B0604020202020204" pitchFamily="34" charset="0"/>
            </a:endParaRPr>
          </a:p>
          <a:p>
            <a:pPr marL="0" lvl="0" indent="0" defTabSz="457200">
              <a:lnSpc>
                <a:spcPct val="100000"/>
              </a:lnSpc>
              <a:buClr>
                <a:srgbClr val="90C226"/>
              </a:buClr>
              <a:buSzPct val="80000"/>
              <a:buNone/>
            </a:pPr>
            <a:r>
              <a:rPr lang="es-MX" sz="3200" b="1" dirty="0">
                <a:latin typeface="Arial" panose="020B0604020202020204" pitchFamily="34" charset="0"/>
                <a:cs typeface="Arial" panose="020B0604020202020204" pitchFamily="34" charset="0"/>
              </a:rPr>
              <a:t>Módulo </a:t>
            </a:r>
            <a:r>
              <a:rPr lang="es-MX" sz="3200" b="1" dirty="0" smtClean="0">
                <a:latin typeface="Arial" panose="020B0604020202020204" pitchFamily="34" charset="0"/>
                <a:cs typeface="Arial" panose="020B0604020202020204" pitchFamily="34" charset="0"/>
              </a:rPr>
              <a:t>I</a:t>
            </a:r>
            <a:endParaRPr lang="es-MX" sz="3200" b="1" dirty="0">
              <a:latin typeface="Arial" panose="020B0604020202020204" pitchFamily="34" charset="0"/>
              <a:cs typeface="Arial" panose="020B0604020202020204" pitchFamily="34" charset="0"/>
            </a:endParaRPr>
          </a:p>
          <a:p>
            <a:pPr marL="0" lvl="0" indent="0" defTabSz="457200">
              <a:lnSpc>
                <a:spcPct val="100000"/>
              </a:lnSpc>
              <a:buClr>
                <a:srgbClr val="90C226"/>
              </a:buClr>
              <a:buSzPct val="80000"/>
              <a:buNone/>
            </a:pPr>
            <a:r>
              <a:rPr lang="es-MX" sz="3200" b="1" dirty="0" smtClean="0">
                <a:latin typeface="Arial" panose="020B0604020202020204" pitchFamily="34" charset="0"/>
                <a:cs typeface="Arial" panose="020B0604020202020204" pitchFamily="34" charset="0"/>
              </a:rPr>
              <a:t>Generalidades del Arte</a:t>
            </a:r>
            <a:endParaRPr lang="es-MX" sz="3200" b="1"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158645060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solidFill>
                  <a:prstClr val="white"/>
                </a:solidFill>
                <a:latin typeface="Arial" panose="020B0604020202020204" pitchFamily="34" charset="0"/>
                <a:cs typeface="Arial" panose="020B0604020202020204" pitchFamily="34" charset="0"/>
              </a:rPr>
              <a:t>Guía de manejo </a:t>
            </a:r>
            <a:endParaRPr lang="es-MX" dirty="0"/>
          </a:p>
        </p:txBody>
      </p:sp>
      <p:sp>
        <p:nvSpPr>
          <p:cNvPr id="3" name="Marcador de contenido 2"/>
          <p:cNvSpPr>
            <a:spLocks noGrp="1"/>
          </p:cNvSpPr>
          <p:nvPr>
            <p:ph idx="1"/>
          </p:nvPr>
        </p:nvSpPr>
        <p:spPr>
          <a:xfrm>
            <a:off x="680321" y="2244435"/>
            <a:ext cx="10971352" cy="4017820"/>
          </a:xfrm>
        </p:spPr>
        <p:txBody>
          <a:bodyPr>
            <a:normAutofit/>
          </a:bodyPr>
          <a:lstStyle/>
          <a:p>
            <a:pPr marL="0" lvl="0" indent="0" algn="just" defTabSz="457200">
              <a:lnSpc>
                <a:spcPct val="100000"/>
              </a:lnSpc>
              <a:buClr>
                <a:srgbClr val="90C226"/>
              </a:buClr>
              <a:buSzPct val="80000"/>
              <a:buNone/>
            </a:pPr>
            <a:r>
              <a:rPr lang="es-MX" sz="1800" dirty="0">
                <a:latin typeface="Arial" panose="020B0604020202020204" pitchFamily="34" charset="0"/>
                <a:cs typeface="Arial" panose="020B0604020202020204" pitchFamily="34" charset="0"/>
              </a:rPr>
              <a:t>El presente material tiene como objetivo proporcionar información a los estudiantes como un apoyo en el proceso enseñanza-aprendizaje en la educación presencial. Así como, debatir acerca de los contenidos de los temas a tratar generando interés sobre el tema con imágenes a color y relacionándolas con lo mas relevante en materia teórica.</a:t>
            </a:r>
          </a:p>
          <a:p>
            <a:pPr marL="0" lvl="0" indent="0" algn="just" defTabSz="457200">
              <a:lnSpc>
                <a:spcPct val="100000"/>
              </a:lnSpc>
              <a:buClr>
                <a:srgbClr val="90C226"/>
              </a:buClr>
              <a:buSzPct val="80000"/>
              <a:buNone/>
            </a:pPr>
            <a:r>
              <a:rPr lang="es-MX" sz="1800" dirty="0">
                <a:latin typeface="Arial" panose="020B0604020202020204" pitchFamily="34" charset="0"/>
                <a:cs typeface="Arial" panose="020B0604020202020204" pitchFamily="34" charset="0"/>
              </a:rPr>
              <a:t>Presento el material que corresponde </a:t>
            </a:r>
            <a:r>
              <a:rPr lang="es-MX" sz="1800" b="1" dirty="0">
                <a:latin typeface="Arial" panose="020B0604020202020204" pitchFamily="34" charset="0"/>
                <a:cs typeface="Arial" panose="020B0604020202020204" pitchFamily="34" charset="0"/>
              </a:rPr>
              <a:t>al módulo </a:t>
            </a:r>
            <a:r>
              <a:rPr lang="es-MX" sz="1800" b="1" dirty="0" smtClean="0">
                <a:latin typeface="Arial" panose="020B0604020202020204" pitchFamily="34" charset="0"/>
                <a:cs typeface="Arial" panose="020B0604020202020204" pitchFamily="34" charset="0"/>
              </a:rPr>
              <a:t>I, </a:t>
            </a:r>
            <a:r>
              <a:rPr lang="es-MX" sz="1800" b="1" dirty="0">
                <a:latin typeface="Arial" panose="020B0604020202020204" pitchFamily="34" charset="0"/>
                <a:cs typeface="Arial" panose="020B0604020202020204" pitchFamily="34" charset="0"/>
              </a:rPr>
              <a:t>tema </a:t>
            </a:r>
            <a:r>
              <a:rPr lang="es-MX" sz="1800" b="1" dirty="0" smtClean="0">
                <a:latin typeface="Arial" panose="020B0604020202020204" pitchFamily="34" charset="0"/>
                <a:cs typeface="Arial" panose="020B0604020202020204" pitchFamily="34" charset="0"/>
              </a:rPr>
              <a:t>1,2,3,4,5 y 6 </a:t>
            </a:r>
            <a:r>
              <a:rPr lang="es-MX" sz="1800" dirty="0">
                <a:latin typeface="Arial" panose="020B0604020202020204" pitchFamily="34" charset="0"/>
                <a:cs typeface="Arial" panose="020B0604020202020204" pitchFamily="34" charset="0"/>
              </a:rPr>
              <a:t>con diapositivas </a:t>
            </a:r>
            <a:r>
              <a:rPr lang="es-MX" sz="1800" dirty="0" smtClean="0">
                <a:latin typeface="Arial" panose="020B0604020202020204" pitchFamily="34" charset="0"/>
                <a:cs typeface="Arial" panose="020B0604020202020204" pitchFamily="34" charset="0"/>
              </a:rPr>
              <a:t>sobre </a:t>
            </a:r>
            <a:r>
              <a:rPr lang="es-MX" sz="1800" dirty="0">
                <a:latin typeface="Arial" panose="020B0604020202020204" pitchFamily="34" charset="0"/>
                <a:cs typeface="Arial" panose="020B0604020202020204" pitchFamily="34" charset="0"/>
              </a:rPr>
              <a:t>los temas mas importantes de la asignatura de </a:t>
            </a:r>
            <a:r>
              <a:rPr lang="es-MX" sz="1800" dirty="0" smtClean="0">
                <a:latin typeface="Arial" panose="020B0604020202020204" pitchFamily="34" charset="0"/>
                <a:cs typeface="Arial" panose="020B0604020202020204" pitchFamily="34" charset="0"/>
              </a:rPr>
              <a:t>Apreciación y Expresión del Arte I, </a:t>
            </a:r>
            <a:r>
              <a:rPr lang="es-MX" sz="1800" dirty="0">
                <a:latin typeface="Arial" panose="020B0604020202020204" pitchFamily="34" charset="0"/>
                <a:cs typeface="Arial" panose="020B0604020202020204" pitchFamily="34" charset="0"/>
              </a:rPr>
              <a:t>así como la identificación </a:t>
            </a:r>
            <a:r>
              <a:rPr lang="es-MX" sz="1800" dirty="0" smtClean="0">
                <a:latin typeface="Arial" panose="020B0604020202020204" pitchFamily="34" charset="0"/>
                <a:cs typeface="Arial" panose="020B0604020202020204" pitchFamily="34" charset="0"/>
              </a:rPr>
              <a:t>de </a:t>
            </a:r>
            <a:r>
              <a:rPr lang="es-MX" sz="1800" dirty="0">
                <a:latin typeface="Arial" panose="020B0604020202020204" pitchFamily="34" charset="0"/>
                <a:cs typeface="Arial" panose="020B0604020202020204" pitchFamily="34" charset="0"/>
              </a:rPr>
              <a:t>las manifestaciones artísticas. Así mismo tomar en cuenta que no debe perderse de vista el propósito del módulo y las competencias a lograr que se mencionan en el inicio de ésta presentación.</a:t>
            </a:r>
          </a:p>
          <a:p>
            <a:pPr marL="0" lvl="0" indent="0" algn="just" defTabSz="457200">
              <a:lnSpc>
                <a:spcPct val="100000"/>
              </a:lnSpc>
              <a:buClr>
                <a:srgbClr val="90C226"/>
              </a:buClr>
              <a:buSzPct val="80000"/>
              <a:buNone/>
            </a:pPr>
            <a:r>
              <a:rPr lang="es-MX" sz="1800" dirty="0">
                <a:latin typeface="Arial" panose="020B0604020202020204" pitchFamily="34" charset="0"/>
                <a:cs typeface="Arial" panose="020B0604020202020204" pitchFamily="34" charset="0"/>
              </a:rPr>
              <a:t>El profesor que tenga a bien utilizar este material, deberá tomar en cuenta desde la primera diapositiva de la presentación, hasta el término de la  misma para </a:t>
            </a:r>
            <a:r>
              <a:rPr lang="es-MX" sz="1800" dirty="0" smtClean="0">
                <a:latin typeface="Arial" panose="020B0604020202020204" pitchFamily="34" charset="0"/>
                <a:cs typeface="Arial" panose="020B0604020202020204" pitchFamily="34" charset="0"/>
              </a:rPr>
              <a:t>estos temas, </a:t>
            </a:r>
            <a:r>
              <a:rPr lang="es-MX" sz="1800" dirty="0">
                <a:latin typeface="Arial" panose="020B0604020202020204" pitchFamily="34" charset="0"/>
                <a:cs typeface="Arial" panose="020B0604020202020204" pitchFamily="34" charset="0"/>
              </a:rPr>
              <a:t>así como complementar la teoría con base en las imágenes.</a:t>
            </a:r>
          </a:p>
          <a:p>
            <a:endParaRPr lang="es-MX" dirty="0"/>
          </a:p>
        </p:txBody>
      </p:sp>
    </p:spTree>
    <p:extLst>
      <p:ext uri="{BB962C8B-B14F-4D97-AF65-F5344CB8AC3E}">
        <p14:creationId xmlns:p14="http://schemas.microsoft.com/office/powerpoint/2010/main" val="290207530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solidFill>
                  <a:prstClr val="white"/>
                </a:solidFill>
                <a:latin typeface="Arial" panose="020B0604020202020204" pitchFamily="34" charset="0"/>
                <a:cs typeface="Arial" panose="020B0604020202020204" pitchFamily="34" charset="0"/>
              </a:rPr>
              <a:t>Referencias Bibliográficas </a:t>
            </a:r>
            <a:endParaRPr lang="es-MX" dirty="0"/>
          </a:p>
        </p:txBody>
      </p:sp>
      <p:sp>
        <p:nvSpPr>
          <p:cNvPr id="3" name="Marcador de contenido 2"/>
          <p:cNvSpPr>
            <a:spLocks noGrp="1"/>
          </p:cNvSpPr>
          <p:nvPr>
            <p:ph idx="1"/>
          </p:nvPr>
        </p:nvSpPr>
        <p:spPr>
          <a:xfrm>
            <a:off x="680321" y="2088106"/>
            <a:ext cx="9613861" cy="4421875"/>
          </a:xfrm>
        </p:spPr>
        <p:txBody>
          <a:bodyPr>
            <a:normAutofit/>
          </a:bodyPr>
          <a:lstStyle/>
          <a:p>
            <a:pPr lvl="0" algn="just">
              <a:buFont typeface="Courier New" panose="02070309020205020404" pitchFamily="49" charset="0"/>
              <a:buChar char="o"/>
            </a:pPr>
            <a:r>
              <a:rPr lang="es-MX" sz="1800" dirty="0">
                <a:solidFill>
                  <a:prstClr val="white"/>
                </a:solidFill>
                <a:latin typeface="Arial" panose="020B0604020202020204" pitchFamily="34" charset="0"/>
                <a:cs typeface="Arial" panose="020B0604020202020204" pitchFamily="34" charset="0"/>
              </a:rPr>
              <a:t>Edwards Betty, Dibujar con el lado derecho del cerebro. El color, México 2006, Edit. Urano</a:t>
            </a:r>
            <a:r>
              <a:rPr lang="es-MX" sz="1800" dirty="0" smtClean="0">
                <a:solidFill>
                  <a:prstClr val="white"/>
                </a:solidFill>
                <a:latin typeface="Arial" panose="020B0604020202020204" pitchFamily="34" charset="0"/>
                <a:cs typeface="Arial" panose="020B0604020202020204" pitchFamily="34" charset="0"/>
              </a:rPr>
              <a:t>.</a:t>
            </a:r>
          </a:p>
          <a:p>
            <a:pPr lvl="0" algn="just">
              <a:buFont typeface="Courier New" panose="02070309020205020404" pitchFamily="49" charset="0"/>
              <a:buChar char="o"/>
            </a:pPr>
            <a:r>
              <a:rPr lang="es-MX" sz="1800" dirty="0">
                <a:solidFill>
                  <a:prstClr val="white"/>
                </a:solidFill>
                <a:latin typeface="Arial" panose="020B0604020202020204" pitchFamily="34" charset="0"/>
                <a:cs typeface="Arial" panose="020B0604020202020204" pitchFamily="34" charset="0"/>
              </a:rPr>
              <a:t>Farga María del Rosario, Historia del arte. UBP México 2008, Edit. Pearson</a:t>
            </a:r>
            <a:r>
              <a:rPr lang="es-MX" sz="1800" dirty="0" smtClean="0">
                <a:solidFill>
                  <a:prstClr val="white"/>
                </a:solidFill>
                <a:latin typeface="Arial" panose="020B0604020202020204" pitchFamily="34" charset="0"/>
                <a:cs typeface="Arial" panose="020B0604020202020204" pitchFamily="34" charset="0"/>
              </a:rPr>
              <a:t>.</a:t>
            </a:r>
            <a:endParaRPr lang="es-MX" sz="2000" dirty="0" smtClean="0">
              <a:latin typeface="Arial" panose="020B0604020202020204" pitchFamily="34" charset="0"/>
              <a:cs typeface="Arial" panose="020B0604020202020204" pitchFamily="34" charset="0"/>
            </a:endParaRPr>
          </a:p>
          <a:p>
            <a:pPr algn="just">
              <a:buFont typeface="Courier New" panose="02070309020205020404" pitchFamily="49" charset="0"/>
              <a:buChar char="o"/>
            </a:pPr>
            <a:r>
              <a:rPr lang="es-MX" sz="1800" dirty="0" smtClean="0">
                <a:latin typeface="Arial" panose="020B0604020202020204" pitchFamily="34" charset="0"/>
                <a:cs typeface="Arial" panose="020B0604020202020204" pitchFamily="34" charset="0"/>
              </a:rPr>
              <a:t>Fleming, William (Syracuse </a:t>
            </a:r>
            <a:r>
              <a:rPr lang="es-MX" sz="1800" dirty="0" err="1" smtClean="0">
                <a:latin typeface="Arial" panose="020B0604020202020204" pitchFamily="34" charset="0"/>
                <a:cs typeface="Arial" panose="020B0604020202020204" pitchFamily="34" charset="0"/>
              </a:rPr>
              <a:t>University</a:t>
            </a:r>
            <a:r>
              <a:rPr lang="es-MX" sz="1800" dirty="0" smtClean="0">
                <a:latin typeface="Arial" panose="020B0604020202020204" pitchFamily="34" charset="0"/>
                <a:cs typeface="Arial" panose="020B0604020202020204" pitchFamily="34" charset="0"/>
              </a:rPr>
              <a:t> 2000) Arte, Música e Ideas. México. Edit. </a:t>
            </a:r>
            <a:r>
              <a:rPr lang="es-MX" sz="1800" dirty="0" err="1" smtClean="0">
                <a:latin typeface="Arial" panose="020B0604020202020204" pitchFamily="34" charset="0"/>
                <a:cs typeface="Arial" panose="020B0604020202020204" pitchFamily="34" charset="0"/>
              </a:rPr>
              <a:t>McGrawHill</a:t>
            </a:r>
            <a:r>
              <a:rPr lang="es-MX" sz="1800" dirty="0" smtClean="0">
                <a:latin typeface="Arial" panose="020B0604020202020204" pitchFamily="34" charset="0"/>
                <a:cs typeface="Arial" panose="020B0604020202020204" pitchFamily="34" charset="0"/>
              </a:rPr>
              <a:t>.</a:t>
            </a:r>
          </a:p>
          <a:p>
            <a:pPr lvl="0" algn="just">
              <a:buFont typeface="Courier New" panose="02070309020205020404" pitchFamily="49" charset="0"/>
              <a:buChar char="o"/>
            </a:pPr>
            <a:r>
              <a:rPr lang="es-MX" sz="1800" dirty="0">
                <a:solidFill>
                  <a:prstClr val="white"/>
                </a:solidFill>
                <a:latin typeface="Arial" panose="020B0604020202020204" pitchFamily="34" charset="0"/>
                <a:cs typeface="Arial" panose="020B0604020202020204" pitchFamily="34" charset="0"/>
              </a:rPr>
              <a:t>M.D.D. Resumen gráfico de historia del arte. México 1990, Edit. G.G.</a:t>
            </a:r>
          </a:p>
          <a:p>
            <a:pPr algn="just">
              <a:buFont typeface="Courier New" panose="02070309020205020404" pitchFamily="49" charset="0"/>
              <a:buChar char="o"/>
            </a:pPr>
            <a:r>
              <a:rPr lang="es-MX" sz="1800" dirty="0" err="1" smtClean="0">
                <a:latin typeface="Arial" panose="020B0604020202020204" pitchFamily="34" charset="0"/>
                <a:cs typeface="Arial" panose="020B0604020202020204" pitchFamily="34" charset="0"/>
              </a:rPr>
              <a:t>Panofsky</a:t>
            </a:r>
            <a:r>
              <a:rPr lang="es-MX" sz="1800" dirty="0" smtClean="0">
                <a:latin typeface="Arial" panose="020B0604020202020204" pitchFamily="34" charset="0"/>
                <a:cs typeface="Arial" panose="020B0604020202020204" pitchFamily="34" charset="0"/>
              </a:rPr>
              <a:t> Erwin, El significado de las artes visuales. México 2004, Edit. Alianza.</a:t>
            </a:r>
          </a:p>
          <a:p>
            <a:pPr algn="just">
              <a:buFont typeface="Courier New" panose="02070309020205020404" pitchFamily="49" charset="0"/>
              <a:buChar char="o"/>
            </a:pPr>
            <a:r>
              <a:rPr lang="es-MX" sz="1800" dirty="0" err="1" smtClean="0">
                <a:latin typeface="Arial" panose="020B0604020202020204" pitchFamily="34" charset="0"/>
                <a:cs typeface="Arial" panose="020B0604020202020204" pitchFamily="34" charset="0"/>
              </a:rPr>
              <a:t>Rafols</a:t>
            </a:r>
            <a:r>
              <a:rPr lang="es-MX" sz="1800" dirty="0" smtClean="0">
                <a:latin typeface="Arial" panose="020B0604020202020204" pitchFamily="34" charset="0"/>
                <a:cs typeface="Arial" panose="020B0604020202020204" pitchFamily="34" charset="0"/>
              </a:rPr>
              <a:t>, J.F. (Edición ilustrada)Historia del Arte. México, Edit. Óptima 2000.</a:t>
            </a:r>
          </a:p>
          <a:p>
            <a:pPr algn="just">
              <a:buFont typeface="Courier New" panose="02070309020205020404" pitchFamily="49" charset="0"/>
              <a:buChar char="o"/>
            </a:pPr>
            <a:r>
              <a:rPr lang="es-MX" sz="1800" dirty="0" err="1">
                <a:latin typeface="Arial" panose="020B0604020202020204" pitchFamily="34" charset="0"/>
                <a:cs typeface="Arial" panose="020B0604020202020204" pitchFamily="34" charset="0"/>
              </a:rPr>
              <a:t>Waterhouse</a:t>
            </a:r>
            <a:r>
              <a:rPr lang="es-MX" sz="1800" dirty="0">
                <a:latin typeface="Arial" panose="020B0604020202020204" pitchFamily="34" charset="0"/>
                <a:cs typeface="Arial" panose="020B0604020202020204" pitchFamily="34" charset="0"/>
              </a:rPr>
              <a:t> Jo y </a:t>
            </a:r>
            <a:r>
              <a:rPr lang="es-MX" sz="1800" dirty="0" err="1">
                <a:latin typeface="Arial" panose="020B0604020202020204" pitchFamily="34" charset="0"/>
                <a:cs typeface="Arial" panose="020B0604020202020204" pitchFamily="34" charset="0"/>
              </a:rPr>
              <a:t>Penhallow</a:t>
            </a:r>
            <a:r>
              <a:rPr lang="es-MX" sz="1800" dirty="0">
                <a:latin typeface="Arial" panose="020B0604020202020204" pitchFamily="34" charset="0"/>
                <a:cs typeface="Arial" panose="020B0604020202020204" pitchFamily="34" charset="0"/>
              </a:rPr>
              <a:t> David. Arte </a:t>
            </a:r>
            <a:r>
              <a:rPr lang="es-MX" sz="1800" dirty="0" err="1">
                <a:latin typeface="Arial" panose="020B0604020202020204" pitchFamily="34" charset="0"/>
                <a:cs typeface="Arial" panose="020B0604020202020204" pitchFamily="34" charset="0"/>
              </a:rPr>
              <a:t>Skater</a:t>
            </a:r>
            <a:r>
              <a:rPr lang="es-MX" sz="1800" dirty="0">
                <a:latin typeface="Arial" panose="020B0604020202020204" pitchFamily="34" charset="0"/>
                <a:cs typeface="Arial" panose="020B0604020202020204" pitchFamily="34" charset="0"/>
              </a:rPr>
              <a:t> del </a:t>
            </a:r>
            <a:r>
              <a:rPr lang="es-MX" sz="1800" dirty="0" err="1">
                <a:latin typeface="Arial" panose="020B0604020202020204" pitchFamily="34" charset="0"/>
                <a:cs typeface="Arial" panose="020B0604020202020204" pitchFamily="34" charset="0"/>
              </a:rPr>
              <a:t>graffiti</a:t>
            </a:r>
            <a:r>
              <a:rPr lang="es-MX" sz="1800" dirty="0">
                <a:latin typeface="Arial" panose="020B0604020202020204" pitchFamily="34" charset="0"/>
                <a:cs typeface="Arial" panose="020B0604020202020204" pitchFamily="34" charset="0"/>
              </a:rPr>
              <a:t> al lienzo, Barcelona España 2006, Edit. G.G</a:t>
            </a:r>
            <a:r>
              <a:rPr lang="es-MX" sz="1800" dirty="0" smtClean="0">
                <a:latin typeface="Arial" panose="020B0604020202020204" pitchFamily="34" charset="0"/>
                <a:cs typeface="Arial" panose="020B0604020202020204" pitchFamily="34" charset="0"/>
              </a:rPr>
              <a:t>.</a:t>
            </a:r>
          </a:p>
          <a:p>
            <a:pPr algn="just">
              <a:buFont typeface="Courier New" panose="02070309020205020404" pitchFamily="49" charset="0"/>
              <a:buChar char="o"/>
            </a:pPr>
            <a:r>
              <a:rPr lang="es-MX" sz="1800" dirty="0" err="1" smtClean="0">
                <a:latin typeface="Arial" panose="020B0604020202020204" pitchFamily="34" charset="0"/>
                <a:cs typeface="Arial" panose="020B0604020202020204" pitchFamily="34" charset="0"/>
              </a:rPr>
              <a:t>Woodford</a:t>
            </a:r>
            <a:r>
              <a:rPr lang="es-MX" sz="1800" dirty="0" smtClean="0">
                <a:latin typeface="Arial" panose="020B0604020202020204" pitchFamily="34" charset="0"/>
                <a:cs typeface="Arial" panose="020B0604020202020204" pitchFamily="34" charset="0"/>
              </a:rPr>
              <a:t> </a:t>
            </a:r>
            <a:r>
              <a:rPr lang="es-MX" sz="1800" dirty="0" err="1" smtClean="0">
                <a:latin typeface="Arial" panose="020B0604020202020204" pitchFamily="34" charset="0"/>
                <a:cs typeface="Arial" panose="020B0604020202020204" pitchFamily="34" charset="0"/>
              </a:rPr>
              <a:t>Susan</a:t>
            </a:r>
            <a:r>
              <a:rPr lang="es-MX" sz="1800" dirty="0" smtClean="0">
                <a:latin typeface="Arial" panose="020B0604020202020204" pitchFamily="34" charset="0"/>
                <a:cs typeface="Arial" panose="020B0604020202020204" pitchFamily="34" charset="0"/>
              </a:rPr>
              <a:t>, Como mirar un cuadro</a:t>
            </a:r>
            <a:r>
              <a:rPr lang="es-MX" sz="1800" dirty="0">
                <a:latin typeface="Arial" panose="020B0604020202020204" pitchFamily="34" charset="0"/>
                <a:cs typeface="Arial" panose="020B0604020202020204" pitchFamily="34" charset="0"/>
              </a:rPr>
              <a:t>.</a:t>
            </a:r>
            <a:r>
              <a:rPr lang="es-MX" sz="1800" dirty="0" smtClean="0">
                <a:latin typeface="Arial" panose="020B0604020202020204" pitchFamily="34" charset="0"/>
                <a:cs typeface="Arial" panose="020B0604020202020204" pitchFamily="34" charset="0"/>
              </a:rPr>
              <a:t> México 2004, Edit. G.G.</a:t>
            </a:r>
          </a:p>
          <a:p>
            <a:pPr lvl="0">
              <a:lnSpc>
                <a:spcPct val="110000"/>
              </a:lnSpc>
              <a:spcBef>
                <a:spcPts val="600"/>
              </a:spcBef>
              <a:buFont typeface="Courier New" panose="02070309020205020404" pitchFamily="49" charset="0"/>
              <a:buChar char="o"/>
            </a:pPr>
            <a:r>
              <a:rPr lang="es-MX" sz="1700" dirty="0" smtClean="0">
                <a:solidFill>
                  <a:prstClr val="white"/>
                </a:solidFill>
                <a:latin typeface="Arial" panose="020B0604020202020204" pitchFamily="34" charset="0"/>
                <a:cs typeface="Arial" panose="020B0604020202020204" pitchFamily="34" charset="0"/>
              </a:rPr>
              <a:t>Zamora</a:t>
            </a:r>
            <a:r>
              <a:rPr lang="es-MX" sz="1700" dirty="0">
                <a:solidFill>
                  <a:prstClr val="white"/>
                </a:solidFill>
                <a:latin typeface="Arial" panose="020B0604020202020204" pitchFamily="34" charset="0"/>
                <a:cs typeface="Arial" panose="020B0604020202020204" pitchFamily="34" charset="0"/>
              </a:rPr>
              <a:t>, R.G.(2010) Apreciación Artística, México: Editorial </a:t>
            </a:r>
            <a:r>
              <a:rPr lang="es-MX" sz="1700" dirty="0" err="1">
                <a:solidFill>
                  <a:prstClr val="white"/>
                </a:solidFill>
                <a:latin typeface="Arial" panose="020B0604020202020204" pitchFamily="34" charset="0"/>
                <a:cs typeface="Arial" panose="020B0604020202020204" pitchFamily="34" charset="0"/>
              </a:rPr>
              <a:t>Sefiro</a:t>
            </a:r>
            <a:r>
              <a:rPr lang="es-MX" sz="1700" dirty="0">
                <a:solidFill>
                  <a:prstClr val="white"/>
                </a:solidFill>
                <a:latin typeface="Arial" panose="020B0604020202020204" pitchFamily="34" charset="0"/>
                <a:cs typeface="Arial" panose="020B0604020202020204" pitchFamily="34" charset="0"/>
              </a:rPr>
              <a:t>.</a:t>
            </a:r>
          </a:p>
          <a:p>
            <a:pPr marL="0" indent="0" algn="just">
              <a:buNone/>
            </a:pPr>
            <a:endParaRPr lang="es-MX" sz="2000" dirty="0" smtClean="0">
              <a:latin typeface="Arial" panose="020B0604020202020204" pitchFamily="34" charset="0"/>
              <a:cs typeface="Arial" panose="020B0604020202020204" pitchFamily="34" charset="0"/>
            </a:endParaRPr>
          </a:p>
          <a:p>
            <a:pPr algn="just">
              <a:buFont typeface="Courier New" panose="02070309020205020404" pitchFamily="49" charset="0"/>
              <a:buChar char="o"/>
            </a:pPr>
            <a:endParaRPr lang="es-MX" sz="2000" dirty="0" smtClean="0">
              <a:latin typeface="Arial" panose="020B0604020202020204" pitchFamily="34" charset="0"/>
              <a:cs typeface="Arial" panose="020B0604020202020204" pitchFamily="34" charset="0"/>
            </a:endParaRPr>
          </a:p>
          <a:p>
            <a:pPr algn="just">
              <a:buFont typeface="Courier New" panose="02070309020205020404" pitchFamily="49" charset="0"/>
              <a:buChar char="o"/>
            </a:pP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334757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smtClean="0">
                <a:solidFill>
                  <a:prstClr val="white"/>
                </a:solidFill>
                <a:latin typeface="Arial" panose="020B0604020202020204" pitchFamily="34" charset="0"/>
                <a:cs typeface="Arial" panose="020B0604020202020204" pitchFamily="34" charset="0"/>
              </a:rPr>
              <a:t>Referencias Bibliográficas </a:t>
            </a:r>
            <a:endParaRPr lang="es-MX" dirty="0"/>
          </a:p>
        </p:txBody>
      </p:sp>
      <p:sp>
        <p:nvSpPr>
          <p:cNvPr id="4" name="Marcador de contenido 2"/>
          <p:cNvSpPr>
            <a:spLocks noGrp="1"/>
          </p:cNvSpPr>
          <p:nvPr>
            <p:ph idx="1"/>
          </p:nvPr>
        </p:nvSpPr>
        <p:spPr>
          <a:xfrm>
            <a:off x="680321" y="1997242"/>
            <a:ext cx="9613861" cy="4161490"/>
          </a:xfrm>
        </p:spPr>
        <p:txBody>
          <a:bodyPr>
            <a:normAutofit fontScale="92500"/>
          </a:bodyPr>
          <a:lstStyle/>
          <a:p>
            <a:pPr marL="0" indent="0">
              <a:lnSpc>
                <a:spcPct val="110000"/>
              </a:lnSpc>
              <a:spcBef>
                <a:spcPts val="600"/>
              </a:spcBef>
              <a:buNone/>
            </a:pPr>
            <a:r>
              <a:rPr lang="es-MX" sz="1800" b="1" dirty="0" smtClean="0">
                <a:latin typeface="Arial" panose="020B0604020202020204" pitchFamily="34" charset="0"/>
                <a:cs typeface="Arial" panose="020B0604020202020204" pitchFamily="34" charset="0"/>
              </a:rPr>
              <a:t>    Antologías</a:t>
            </a:r>
          </a:p>
          <a:p>
            <a:pPr>
              <a:lnSpc>
                <a:spcPct val="110000"/>
              </a:lnSpc>
              <a:spcBef>
                <a:spcPts val="600"/>
              </a:spcBef>
              <a:buFont typeface="Courier New" panose="02070309020205020404" pitchFamily="49" charset="0"/>
              <a:buChar char="o"/>
            </a:pPr>
            <a:r>
              <a:rPr lang="es-MX" sz="1800" dirty="0" smtClean="0">
                <a:latin typeface="Arial" panose="020B0604020202020204" pitchFamily="34" charset="0"/>
                <a:cs typeface="Arial" panose="020B0604020202020204" pitchFamily="34" charset="0"/>
              </a:rPr>
              <a:t>Campuzano</a:t>
            </a:r>
            <a:r>
              <a:rPr lang="es-MX" sz="1800" dirty="0">
                <a:latin typeface="Arial" panose="020B0604020202020204" pitchFamily="34" charset="0"/>
                <a:cs typeface="Arial" panose="020B0604020202020204" pitchFamily="34" charset="0"/>
              </a:rPr>
              <a:t>,(2012</a:t>
            </a:r>
            <a:r>
              <a:rPr lang="es-MX" sz="1800" dirty="0" smtClean="0">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rPr>
              <a:t>Expresión del Arte, México: </a:t>
            </a:r>
            <a:r>
              <a:rPr lang="es-MX" sz="1800" dirty="0" smtClean="0">
                <a:latin typeface="Arial" panose="020B0604020202020204" pitchFamily="34" charset="0"/>
                <a:cs typeface="Arial" panose="020B0604020202020204" pitchFamily="34" charset="0"/>
              </a:rPr>
              <a:t>Ediciones DENMS, </a:t>
            </a:r>
            <a:r>
              <a:rPr lang="es-MX" sz="1800" dirty="0" err="1">
                <a:latin typeface="Arial" panose="020B0604020202020204" pitchFamily="34" charset="0"/>
                <a:cs typeface="Arial" panose="020B0604020202020204" pitchFamily="34" charset="0"/>
              </a:rPr>
              <a:t>UAEMéx</a:t>
            </a:r>
            <a:r>
              <a:rPr lang="es-MX" sz="1800" dirty="0" smtClean="0">
                <a:latin typeface="Arial" panose="020B0604020202020204" pitchFamily="34" charset="0"/>
                <a:cs typeface="Arial" panose="020B0604020202020204" pitchFamily="34" charset="0"/>
              </a:rPr>
              <a:t>.</a:t>
            </a:r>
          </a:p>
          <a:p>
            <a:pPr>
              <a:lnSpc>
                <a:spcPct val="110000"/>
              </a:lnSpc>
              <a:spcBef>
                <a:spcPts val="600"/>
              </a:spcBef>
              <a:buFont typeface="Courier New" panose="02070309020205020404" pitchFamily="49" charset="0"/>
              <a:buChar char="o"/>
            </a:pPr>
            <a:endParaRPr lang="es-MX" sz="1800" dirty="0" smtClean="0">
              <a:latin typeface="Arial" panose="020B0604020202020204" pitchFamily="34" charset="0"/>
              <a:cs typeface="Arial" panose="020B0604020202020204" pitchFamily="34" charset="0"/>
            </a:endParaRPr>
          </a:p>
          <a:p>
            <a:pPr lvl="0">
              <a:lnSpc>
                <a:spcPct val="110000"/>
              </a:lnSpc>
              <a:spcBef>
                <a:spcPts val="600"/>
              </a:spcBef>
              <a:buFont typeface="Courier New" panose="02070309020205020404" pitchFamily="49" charset="0"/>
              <a:buChar char="o"/>
            </a:pPr>
            <a:r>
              <a:rPr lang="es-MX" sz="1800" dirty="0">
                <a:solidFill>
                  <a:prstClr val="white"/>
                </a:solidFill>
                <a:latin typeface="Arial" panose="020B0604020202020204" pitchFamily="34" charset="0"/>
                <a:cs typeface="Arial" panose="020B0604020202020204" pitchFamily="34" charset="0"/>
              </a:rPr>
              <a:t>Fuentes, R. (2017) Apreciación y Expresión del Arte I, México: Ediciones DENMS, </a:t>
            </a:r>
            <a:r>
              <a:rPr lang="es-MX" sz="1800" dirty="0" err="1">
                <a:solidFill>
                  <a:prstClr val="white"/>
                </a:solidFill>
                <a:latin typeface="Arial" panose="020B0604020202020204" pitchFamily="34" charset="0"/>
                <a:cs typeface="Arial" panose="020B0604020202020204" pitchFamily="34" charset="0"/>
              </a:rPr>
              <a:t>UAEMéx</a:t>
            </a:r>
            <a:r>
              <a:rPr lang="es-MX" sz="1800" dirty="0">
                <a:solidFill>
                  <a:prstClr val="white"/>
                </a:solidFill>
                <a:latin typeface="Arial" panose="020B0604020202020204" pitchFamily="34" charset="0"/>
                <a:cs typeface="Arial" panose="020B0604020202020204" pitchFamily="34" charset="0"/>
              </a:rPr>
              <a:t>.</a:t>
            </a:r>
          </a:p>
          <a:p>
            <a:pPr>
              <a:lnSpc>
                <a:spcPct val="110000"/>
              </a:lnSpc>
              <a:spcBef>
                <a:spcPts val="600"/>
              </a:spcBef>
              <a:buFont typeface="Courier New" panose="02070309020205020404" pitchFamily="49" charset="0"/>
              <a:buChar char="o"/>
            </a:pPr>
            <a:endParaRPr lang="es-MX" sz="1800" dirty="0">
              <a:latin typeface="Arial" panose="020B0604020202020204" pitchFamily="34" charset="0"/>
              <a:cs typeface="Arial" panose="020B0604020202020204" pitchFamily="34" charset="0"/>
            </a:endParaRPr>
          </a:p>
          <a:p>
            <a:pPr>
              <a:lnSpc>
                <a:spcPct val="110000"/>
              </a:lnSpc>
              <a:spcBef>
                <a:spcPts val="600"/>
              </a:spcBef>
              <a:buFont typeface="Courier New" panose="02070309020205020404" pitchFamily="49" charset="0"/>
              <a:buChar char="o"/>
            </a:pPr>
            <a:r>
              <a:rPr lang="es-MX" sz="1800" dirty="0">
                <a:latin typeface="Arial" panose="020B0604020202020204" pitchFamily="34" charset="0"/>
                <a:cs typeface="Arial" panose="020B0604020202020204" pitchFamily="34" charset="0"/>
              </a:rPr>
              <a:t>Pérez, (2008</a:t>
            </a:r>
            <a:r>
              <a:rPr lang="es-MX" sz="1800" dirty="0" smtClean="0">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rPr>
              <a:t>Apreciación del Arte, México: </a:t>
            </a:r>
            <a:r>
              <a:rPr lang="es-MX" sz="1800" dirty="0" smtClean="0">
                <a:latin typeface="Arial" panose="020B0604020202020204" pitchFamily="34" charset="0"/>
                <a:cs typeface="Arial" panose="020B0604020202020204" pitchFamily="34" charset="0"/>
              </a:rPr>
              <a:t>Ediciones DENMS, </a:t>
            </a:r>
            <a:r>
              <a:rPr lang="es-MX" sz="1800" dirty="0" err="1">
                <a:latin typeface="Arial" panose="020B0604020202020204" pitchFamily="34" charset="0"/>
                <a:cs typeface="Arial" panose="020B0604020202020204" pitchFamily="34" charset="0"/>
              </a:rPr>
              <a:t>UAEMéx</a:t>
            </a:r>
            <a:r>
              <a:rPr lang="es-MX" sz="1800" dirty="0" smtClean="0">
                <a:latin typeface="Arial" panose="020B0604020202020204" pitchFamily="34" charset="0"/>
                <a:cs typeface="Arial" panose="020B0604020202020204" pitchFamily="34" charset="0"/>
              </a:rPr>
              <a:t>.</a:t>
            </a:r>
          </a:p>
          <a:p>
            <a:pPr marL="0" indent="0">
              <a:lnSpc>
                <a:spcPct val="110000"/>
              </a:lnSpc>
              <a:spcBef>
                <a:spcPts val="600"/>
              </a:spcBef>
              <a:buNone/>
            </a:pPr>
            <a:endParaRPr lang="es-MX" sz="1800" dirty="0" smtClean="0">
              <a:latin typeface="Arial" panose="020B0604020202020204" pitchFamily="34" charset="0"/>
              <a:cs typeface="Arial" panose="020B0604020202020204" pitchFamily="34" charset="0"/>
            </a:endParaRPr>
          </a:p>
          <a:p>
            <a:pPr>
              <a:lnSpc>
                <a:spcPct val="110000"/>
              </a:lnSpc>
              <a:spcBef>
                <a:spcPts val="600"/>
              </a:spcBef>
              <a:buFont typeface="Courier New" panose="02070309020205020404" pitchFamily="49" charset="0"/>
              <a:buChar char="o"/>
            </a:pPr>
            <a:r>
              <a:rPr lang="es-MX" sz="1800" dirty="0" smtClean="0">
                <a:latin typeface="Arial" panose="020B0604020202020204" pitchFamily="34" charset="0"/>
                <a:cs typeface="Arial" panose="020B0604020202020204" pitchFamily="34" charset="0"/>
              </a:rPr>
              <a:t>Saldaña,(2002).Artes Visuales. Guía del Alumno, México: Ediciones DENMS, </a:t>
            </a:r>
            <a:r>
              <a:rPr lang="es-MX" sz="1800" dirty="0" err="1" smtClean="0">
                <a:latin typeface="Arial" panose="020B0604020202020204" pitchFamily="34" charset="0"/>
                <a:cs typeface="Arial" panose="020B0604020202020204" pitchFamily="34" charset="0"/>
              </a:rPr>
              <a:t>UAEMéx</a:t>
            </a:r>
            <a:r>
              <a:rPr lang="es-MX" sz="1800" dirty="0" smtClean="0">
                <a:latin typeface="Arial" panose="020B0604020202020204" pitchFamily="34" charset="0"/>
                <a:cs typeface="Arial" panose="020B0604020202020204" pitchFamily="34" charset="0"/>
              </a:rPr>
              <a:t>.</a:t>
            </a:r>
          </a:p>
          <a:p>
            <a:pPr>
              <a:lnSpc>
                <a:spcPct val="110000"/>
              </a:lnSpc>
              <a:spcBef>
                <a:spcPts val="600"/>
              </a:spcBef>
              <a:buFont typeface="Courier New" panose="02070309020205020404" pitchFamily="49" charset="0"/>
              <a:buChar char="o"/>
            </a:pPr>
            <a:endParaRPr lang="es-MX" sz="1800" dirty="0" smtClean="0">
              <a:latin typeface="Arial" panose="020B0604020202020204" pitchFamily="34" charset="0"/>
              <a:cs typeface="Arial" panose="020B0604020202020204" pitchFamily="34" charset="0"/>
            </a:endParaRPr>
          </a:p>
          <a:p>
            <a:pPr>
              <a:lnSpc>
                <a:spcPct val="110000"/>
              </a:lnSpc>
              <a:spcBef>
                <a:spcPts val="600"/>
              </a:spcBef>
              <a:buFont typeface="Courier New" panose="02070309020205020404" pitchFamily="49" charset="0"/>
              <a:buChar char="o"/>
            </a:pPr>
            <a:r>
              <a:rPr lang="es-MX" sz="1800" dirty="0">
                <a:latin typeface="Arial" panose="020B0604020202020204" pitchFamily="34" charset="0"/>
                <a:cs typeface="Arial" panose="020B0604020202020204" pitchFamily="34" charset="0"/>
              </a:rPr>
              <a:t>Saldaña,(2006). Expresión del Arte. Libro de Textos y Ejercicios, México: </a:t>
            </a:r>
            <a:r>
              <a:rPr lang="es-MX" sz="1800" dirty="0" smtClean="0">
                <a:latin typeface="Arial" panose="020B0604020202020204" pitchFamily="34" charset="0"/>
                <a:cs typeface="Arial" panose="020B0604020202020204" pitchFamily="34" charset="0"/>
              </a:rPr>
              <a:t>DENMS, </a:t>
            </a:r>
            <a:r>
              <a:rPr lang="es-MX" sz="1800" dirty="0" err="1" smtClean="0">
                <a:latin typeface="Arial" panose="020B0604020202020204" pitchFamily="34" charset="0"/>
                <a:cs typeface="Arial" panose="020B0604020202020204" pitchFamily="34" charset="0"/>
              </a:rPr>
              <a:t>UAEMéx</a:t>
            </a:r>
            <a:r>
              <a:rPr lang="es-MX" sz="1800" dirty="0" smtClean="0">
                <a:latin typeface="Arial" panose="020B0604020202020204" pitchFamily="34" charset="0"/>
                <a:cs typeface="Arial" panose="020B0604020202020204" pitchFamily="34" charset="0"/>
              </a:rPr>
              <a:t>.</a:t>
            </a:r>
          </a:p>
          <a:p>
            <a:pPr marL="0" indent="0">
              <a:lnSpc>
                <a:spcPct val="110000"/>
              </a:lnSpc>
              <a:spcBef>
                <a:spcPts val="600"/>
              </a:spcBef>
              <a:buNone/>
            </a:pPr>
            <a:r>
              <a:rPr lang="es-MX" sz="1800" dirty="0" smtClean="0">
                <a:latin typeface="Arial" panose="020B0604020202020204" pitchFamily="34" charset="0"/>
                <a:cs typeface="Arial" panose="020B0604020202020204" pitchFamily="34" charset="0"/>
              </a:rPr>
              <a:t>    </a:t>
            </a:r>
            <a:r>
              <a:rPr lang="es-MX" sz="1800" dirty="0" err="1" smtClean="0">
                <a:latin typeface="Arial" panose="020B0604020202020204" pitchFamily="34" charset="0"/>
                <a:cs typeface="Arial" panose="020B0604020202020204" pitchFamily="34" charset="0"/>
              </a:rPr>
              <a:t>UAEMéx</a:t>
            </a:r>
            <a:r>
              <a:rPr lang="es-MX" sz="1800" dirty="0" smtClean="0">
                <a:latin typeface="Arial" panose="020B0604020202020204" pitchFamily="34" charset="0"/>
                <a:cs typeface="Arial" panose="020B0604020202020204" pitchFamily="34" charset="0"/>
              </a:rPr>
              <a:t>.</a:t>
            </a:r>
          </a:p>
          <a:p>
            <a:pPr>
              <a:lnSpc>
                <a:spcPct val="110000"/>
              </a:lnSpc>
              <a:spcBef>
                <a:spcPts val="600"/>
              </a:spcBef>
              <a:buFont typeface="Courier New" panose="02070309020205020404" pitchFamily="49" charset="0"/>
              <a:buChar char="o"/>
            </a:pPr>
            <a:endParaRPr lang="es-MX" sz="1800" dirty="0" smtClean="0">
              <a:latin typeface="Arial" panose="020B0604020202020204" pitchFamily="34" charset="0"/>
              <a:cs typeface="Arial" panose="020B0604020202020204" pitchFamily="34" charset="0"/>
            </a:endParaRPr>
          </a:p>
          <a:p>
            <a:pPr marL="0" indent="0">
              <a:lnSpc>
                <a:spcPct val="110000"/>
              </a:lnSpc>
              <a:spcBef>
                <a:spcPts val="600"/>
              </a:spcBef>
              <a:buNone/>
            </a:pPr>
            <a:endParaRPr lang="es-MX" sz="1800" dirty="0" smtClean="0">
              <a:latin typeface="Arial" panose="020B0604020202020204" pitchFamily="34" charset="0"/>
              <a:cs typeface="Arial" panose="020B0604020202020204" pitchFamily="34" charset="0"/>
            </a:endParaRPr>
          </a:p>
          <a:p>
            <a:pPr marL="0" indent="0">
              <a:lnSpc>
                <a:spcPct val="110000"/>
              </a:lnSpc>
              <a:spcBef>
                <a:spcPts val="600"/>
              </a:spcBef>
              <a:buNone/>
            </a:pPr>
            <a:endParaRPr lang="es-MX" sz="1800" dirty="0" smtClean="0">
              <a:latin typeface="Arial" panose="020B0604020202020204" pitchFamily="34" charset="0"/>
              <a:cs typeface="Arial" panose="020B0604020202020204" pitchFamily="34" charset="0"/>
            </a:endParaRPr>
          </a:p>
          <a:p>
            <a:pPr>
              <a:lnSpc>
                <a:spcPct val="110000"/>
              </a:lnSpc>
              <a:spcBef>
                <a:spcPts val="600"/>
              </a:spcBef>
              <a:buFont typeface="Courier New" panose="02070309020205020404" pitchFamily="49" charset="0"/>
              <a:buChar char="o"/>
            </a:pPr>
            <a:endParaRPr lang="es-MX" sz="1600" dirty="0" smtClean="0">
              <a:latin typeface="Arial" panose="020B0604020202020204" pitchFamily="34" charset="0"/>
              <a:cs typeface="Arial" panose="020B0604020202020204" pitchFamily="34" charset="0"/>
            </a:endParaRPr>
          </a:p>
          <a:p>
            <a:pPr>
              <a:lnSpc>
                <a:spcPct val="110000"/>
              </a:lnSpc>
              <a:spcBef>
                <a:spcPts val="600"/>
              </a:spcBef>
              <a:buFont typeface="Courier New" panose="02070309020205020404" pitchFamily="49" charset="0"/>
              <a:buChar char="o"/>
            </a:pPr>
            <a:endParaRPr lang="es-MX" sz="1600" dirty="0" smtClean="0">
              <a:latin typeface="Arial" panose="020B0604020202020204" pitchFamily="34" charset="0"/>
              <a:cs typeface="Arial" panose="020B0604020202020204" pitchFamily="34" charset="0"/>
            </a:endParaRPr>
          </a:p>
          <a:p>
            <a:pPr algn="just">
              <a:buFont typeface="Courier New" panose="02070309020205020404" pitchFamily="49" charset="0"/>
              <a:buChar char="o"/>
            </a:pPr>
            <a:endParaRPr lang="es-MX" sz="1600" dirty="0" smtClean="0"/>
          </a:p>
        </p:txBody>
      </p:sp>
    </p:spTree>
    <p:extLst>
      <p:ext uri="{BB962C8B-B14F-4D97-AF65-F5344CB8AC3E}">
        <p14:creationId xmlns:p14="http://schemas.microsoft.com/office/powerpoint/2010/main" val="15756691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o 1"/>
          <p:cNvGraphicFramePr>
            <a:graphicFrameLocks noChangeAspect="1"/>
          </p:cNvGraphicFramePr>
          <p:nvPr>
            <p:extLst>
              <p:ext uri="{D42A27DB-BD31-4B8C-83A1-F6EECF244321}">
                <p14:modId xmlns:p14="http://schemas.microsoft.com/office/powerpoint/2010/main" val="1898650161"/>
              </p:ext>
            </p:extLst>
          </p:nvPr>
        </p:nvGraphicFramePr>
        <p:xfrm>
          <a:off x="1191126" y="881314"/>
          <a:ext cx="10455442" cy="5140325"/>
        </p:xfrm>
        <a:graphic>
          <a:graphicData uri="http://schemas.openxmlformats.org/presentationml/2006/ole">
            <mc:AlternateContent xmlns:mc="http://schemas.openxmlformats.org/markup-compatibility/2006">
              <mc:Choice xmlns:v="urn:schemas-microsoft-com:vml" Requires="v">
                <p:oleObj spid="_x0000_s5154" name="Documento" r:id="rId3" imgW="9157911" imgH="5140176" progId="Word.Document.12">
                  <p:embed/>
                </p:oleObj>
              </mc:Choice>
              <mc:Fallback>
                <p:oleObj name="Documento" r:id="rId3" imgW="9157911" imgH="5140176" progId="Word.Document.12">
                  <p:embed/>
                  <p:pic>
                    <p:nvPicPr>
                      <p:cNvPr id="0" name=""/>
                      <p:cNvPicPr/>
                      <p:nvPr/>
                    </p:nvPicPr>
                    <p:blipFill>
                      <a:blip r:embed="rId4"/>
                      <a:stretch>
                        <a:fillRect/>
                      </a:stretch>
                    </p:blipFill>
                    <p:spPr>
                      <a:xfrm>
                        <a:off x="1191126" y="881314"/>
                        <a:ext cx="10455442" cy="5140325"/>
                      </a:xfrm>
                      <a:prstGeom prst="rect">
                        <a:avLst/>
                      </a:prstGeom>
                    </p:spPr>
                  </p:pic>
                </p:oleObj>
              </mc:Fallback>
            </mc:AlternateContent>
          </a:graphicData>
        </a:graphic>
      </p:graphicFrame>
    </p:spTree>
    <p:extLst>
      <p:ext uri="{BB962C8B-B14F-4D97-AF65-F5344CB8AC3E}">
        <p14:creationId xmlns:p14="http://schemas.microsoft.com/office/powerpoint/2010/main" val="387559214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solidFill>
                  <a:prstClr val="white"/>
                </a:solidFill>
                <a:latin typeface="Arial" panose="020B0604020202020204" pitchFamily="34" charset="0"/>
                <a:cs typeface="Arial" panose="020B0604020202020204" pitchFamily="34" charset="0"/>
              </a:rPr>
              <a:t>Referencias </a:t>
            </a:r>
            <a:r>
              <a:rPr lang="es-MX" sz="3200" dirty="0" smtClean="0">
                <a:solidFill>
                  <a:prstClr val="white"/>
                </a:solidFill>
                <a:latin typeface="Arial" panose="020B0604020202020204" pitchFamily="34" charset="0"/>
                <a:cs typeface="Arial" panose="020B0604020202020204" pitchFamily="34" charset="0"/>
              </a:rPr>
              <a:t>Electrónicas</a:t>
            </a:r>
            <a:endParaRPr lang="es-MX" dirty="0"/>
          </a:p>
        </p:txBody>
      </p:sp>
      <p:sp>
        <p:nvSpPr>
          <p:cNvPr id="3" name="Marcador de contenido 2"/>
          <p:cNvSpPr>
            <a:spLocks noGrp="1"/>
          </p:cNvSpPr>
          <p:nvPr>
            <p:ph idx="1"/>
          </p:nvPr>
        </p:nvSpPr>
        <p:spPr>
          <a:xfrm>
            <a:off x="680321" y="2336872"/>
            <a:ext cx="9613861" cy="4077575"/>
          </a:xfrm>
        </p:spPr>
        <p:txBody>
          <a:bodyPr/>
          <a:lstStyle/>
          <a:p>
            <a:pPr marL="0" lvl="0" indent="0">
              <a:lnSpc>
                <a:spcPct val="100000"/>
              </a:lnSpc>
              <a:spcBef>
                <a:spcPts val="0"/>
              </a:spcBef>
              <a:buNone/>
            </a:pPr>
            <a:r>
              <a:rPr lang="es-MX" sz="1600" dirty="0" smtClean="0">
                <a:solidFill>
                  <a:prstClr val="white"/>
                </a:solidFill>
                <a:latin typeface="Arial" panose="020B0604020202020204" pitchFamily="34" charset="0"/>
                <a:cs typeface="Arial" panose="020B0604020202020204" pitchFamily="34" charset="0"/>
                <a:hlinkClick r:id="rId2"/>
              </a:rPr>
              <a:t>http</a:t>
            </a:r>
            <a:r>
              <a:rPr lang="es-MX" sz="1600" dirty="0">
                <a:solidFill>
                  <a:prstClr val="white"/>
                </a:solidFill>
                <a:latin typeface="Arial" panose="020B0604020202020204" pitchFamily="34" charset="0"/>
                <a:cs typeface="Arial" panose="020B0604020202020204" pitchFamily="34" charset="0"/>
                <a:hlinkClick r:id="rId2"/>
              </a:rPr>
              <a:t>://</a:t>
            </a:r>
            <a:r>
              <a:rPr lang="es-MX" sz="1600" dirty="0" smtClean="0">
                <a:solidFill>
                  <a:prstClr val="white"/>
                </a:solidFill>
                <a:latin typeface="Arial" panose="020B0604020202020204" pitchFamily="34" charset="0"/>
                <a:cs typeface="Arial" panose="020B0604020202020204" pitchFamily="34" charset="0"/>
                <a:hlinkClick r:id="rId2"/>
              </a:rPr>
              <a:t>www.slate.com/content/dam/slate/articles/arts/culturebox/2015/04/150429_CBOX_Venus</a:t>
            </a:r>
            <a:endParaRPr lang="es-MX" sz="1600" dirty="0" smtClean="0">
              <a:solidFill>
                <a:prstClr val="white"/>
              </a:solidFill>
              <a:latin typeface="Arial" panose="020B0604020202020204" pitchFamily="34" charset="0"/>
              <a:cs typeface="Arial" panose="020B0604020202020204" pitchFamily="34" charset="0"/>
            </a:endParaRPr>
          </a:p>
          <a:p>
            <a:pPr marL="0" lvl="0" indent="0">
              <a:lnSpc>
                <a:spcPct val="100000"/>
              </a:lnSpc>
              <a:spcBef>
                <a:spcPts val="0"/>
              </a:spcBef>
              <a:buNone/>
            </a:pPr>
            <a:endParaRPr lang="es-MX" sz="1600" dirty="0" smtClean="0">
              <a:solidFill>
                <a:prstClr val="white"/>
              </a:solidFill>
              <a:latin typeface="Arial" panose="020B0604020202020204" pitchFamily="34" charset="0"/>
              <a:cs typeface="Arial" panose="020B0604020202020204" pitchFamily="34" charset="0"/>
            </a:endParaRPr>
          </a:p>
          <a:p>
            <a:pPr marL="0" lvl="0" indent="0">
              <a:lnSpc>
                <a:spcPct val="100000"/>
              </a:lnSpc>
              <a:spcBef>
                <a:spcPts val="0"/>
              </a:spcBef>
              <a:buNone/>
            </a:pPr>
            <a:r>
              <a:rPr lang="es-MX" sz="1600" dirty="0" smtClean="0">
                <a:solidFill>
                  <a:prstClr val="white"/>
                </a:solidFill>
                <a:latin typeface="Arial" panose="020B0604020202020204" pitchFamily="34" charset="0"/>
                <a:cs typeface="Arial" panose="020B0604020202020204" pitchFamily="34" charset="0"/>
                <a:hlinkClick r:id="rId3"/>
              </a:rPr>
              <a:t>http</a:t>
            </a:r>
            <a:r>
              <a:rPr lang="es-MX" sz="1600" dirty="0">
                <a:solidFill>
                  <a:prstClr val="white"/>
                </a:solidFill>
                <a:latin typeface="Arial" panose="020B0604020202020204" pitchFamily="34" charset="0"/>
                <a:cs typeface="Arial" panose="020B0604020202020204" pitchFamily="34" charset="0"/>
                <a:hlinkClick r:id="rId3"/>
              </a:rPr>
              <a:t>://</a:t>
            </a:r>
            <a:r>
              <a:rPr lang="es-MX" sz="1600" dirty="0" smtClean="0">
                <a:solidFill>
                  <a:prstClr val="white"/>
                </a:solidFill>
                <a:latin typeface="Arial" panose="020B0604020202020204" pitchFamily="34" charset="0"/>
                <a:cs typeface="Arial" panose="020B0604020202020204" pitchFamily="34" charset="0"/>
                <a:hlinkClick r:id="rId3"/>
              </a:rPr>
              <a:t>historiarrc.blogspot.mx/2013/06/caracteristicas-de-la-pintura-egipcia.html</a:t>
            </a:r>
            <a:endParaRPr lang="es-MX" sz="1600" dirty="0" smtClean="0">
              <a:solidFill>
                <a:prstClr val="white"/>
              </a:solidFill>
              <a:latin typeface="Arial" panose="020B0604020202020204" pitchFamily="34" charset="0"/>
              <a:cs typeface="Arial" panose="020B0604020202020204" pitchFamily="34" charset="0"/>
            </a:endParaRPr>
          </a:p>
          <a:p>
            <a:pPr marL="0" lvl="0" indent="0">
              <a:lnSpc>
                <a:spcPct val="100000"/>
              </a:lnSpc>
              <a:spcBef>
                <a:spcPts val="0"/>
              </a:spcBef>
              <a:buNone/>
            </a:pPr>
            <a:endParaRPr lang="es-MX" sz="1600" dirty="0">
              <a:solidFill>
                <a:prstClr val="white"/>
              </a:solidFill>
              <a:latin typeface="Arial" panose="020B0604020202020204" pitchFamily="34" charset="0"/>
              <a:cs typeface="Arial" panose="020B0604020202020204" pitchFamily="34" charset="0"/>
            </a:endParaRPr>
          </a:p>
          <a:p>
            <a:pPr marL="0" lvl="0" indent="0">
              <a:lnSpc>
                <a:spcPct val="100000"/>
              </a:lnSpc>
              <a:spcBef>
                <a:spcPts val="0"/>
              </a:spcBef>
              <a:buNone/>
            </a:pPr>
            <a:r>
              <a:rPr lang="es-MX" sz="16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4"/>
              </a:rPr>
              <a:t>http</a:t>
            </a:r>
            <a:r>
              <a:rPr lang="es-MX" sz="1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4"/>
              </a:rPr>
              <a:t>://</a:t>
            </a:r>
            <a:r>
              <a:rPr lang="es-MX" sz="16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4"/>
              </a:rPr>
              <a:t>durmi.com/arquitectura</a:t>
            </a:r>
            <a:r>
              <a:rPr lang="es-MX" sz="16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MX" sz="1600" dirty="0" smtClean="0">
                <a:solidFill>
                  <a:prstClr val="white"/>
                </a:solidFill>
                <a:latin typeface="Arial" panose="020B0604020202020204" pitchFamily="34" charset="0"/>
                <a:cs typeface="Arial" panose="020B0604020202020204" pitchFamily="34" charset="0"/>
              </a:rPr>
              <a:t>prehistórica-</a:t>
            </a:r>
            <a:r>
              <a:rPr lang="es-MX" sz="1600" dirty="0" err="1" smtClean="0">
                <a:solidFill>
                  <a:prstClr val="white"/>
                </a:solidFill>
                <a:latin typeface="Arial" panose="020B0604020202020204" pitchFamily="34" charset="0"/>
                <a:cs typeface="Arial" panose="020B0604020202020204" pitchFamily="34" charset="0"/>
              </a:rPr>
              <a:t>stonehenge</a:t>
            </a:r>
            <a:endParaRPr lang="es-MX" sz="1600" dirty="0" smtClean="0">
              <a:solidFill>
                <a:prstClr val="white"/>
              </a:solidFill>
              <a:latin typeface="Arial" panose="020B0604020202020204" pitchFamily="34" charset="0"/>
              <a:cs typeface="Arial" panose="020B0604020202020204" pitchFamily="34" charset="0"/>
            </a:endParaRPr>
          </a:p>
          <a:p>
            <a:pPr marL="0" lvl="0" indent="0">
              <a:lnSpc>
                <a:spcPct val="100000"/>
              </a:lnSpc>
              <a:spcBef>
                <a:spcPts val="0"/>
              </a:spcBef>
              <a:buNone/>
            </a:pPr>
            <a:endParaRPr lang="es-MX" sz="1600" dirty="0" smtClean="0">
              <a:solidFill>
                <a:prstClr val="white"/>
              </a:solidFill>
              <a:latin typeface="Arial" panose="020B0604020202020204" pitchFamily="34" charset="0"/>
              <a:cs typeface="Arial" panose="020B0604020202020204" pitchFamily="34" charset="0"/>
            </a:endParaRPr>
          </a:p>
          <a:p>
            <a:pPr marL="0" lvl="0" indent="0">
              <a:lnSpc>
                <a:spcPct val="100000"/>
              </a:lnSpc>
              <a:spcBef>
                <a:spcPts val="0"/>
              </a:spcBef>
              <a:buNone/>
            </a:pPr>
            <a:r>
              <a:rPr lang="es-MX" sz="1600" dirty="0">
                <a:solidFill>
                  <a:prstClr val="white"/>
                </a:solidFill>
                <a:latin typeface="Arial" panose="020B0604020202020204" pitchFamily="34" charset="0"/>
                <a:cs typeface="Arial" panose="020B0604020202020204" pitchFamily="34" charset="0"/>
                <a:hlinkClick r:id="rId5"/>
              </a:rPr>
              <a:t>https://</a:t>
            </a:r>
            <a:r>
              <a:rPr lang="es-MX" sz="1600" dirty="0" smtClean="0">
                <a:solidFill>
                  <a:prstClr val="white"/>
                </a:solidFill>
                <a:latin typeface="Arial" panose="020B0604020202020204" pitchFamily="34" charset="0"/>
                <a:cs typeface="Arial" panose="020B0604020202020204" pitchFamily="34" charset="0"/>
                <a:hlinkClick r:id="rId5"/>
              </a:rPr>
              <a:t>www.bing.com/images/search?q=prehistoria</a:t>
            </a:r>
            <a:endParaRPr lang="es-MX" sz="1600" dirty="0" smtClean="0">
              <a:solidFill>
                <a:prstClr val="white"/>
              </a:solidFill>
              <a:latin typeface="Arial" panose="020B0604020202020204" pitchFamily="34" charset="0"/>
              <a:cs typeface="Arial" panose="020B0604020202020204" pitchFamily="34" charset="0"/>
            </a:endParaRPr>
          </a:p>
          <a:p>
            <a:pPr marL="0" lvl="0" indent="0">
              <a:lnSpc>
                <a:spcPct val="100000"/>
              </a:lnSpc>
              <a:spcBef>
                <a:spcPts val="0"/>
              </a:spcBef>
              <a:buNone/>
            </a:pPr>
            <a:endParaRPr lang="es-MX" sz="1600" dirty="0" smtClean="0">
              <a:solidFill>
                <a:prstClr val="white"/>
              </a:solidFill>
              <a:latin typeface="Arial" panose="020B0604020202020204" pitchFamily="34" charset="0"/>
              <a:cs typeface="Arial" panose="020B0604020202020204" pitchFamily="34" charset="0"/>
            </a:endParaRPr>
          </a:p>
          <a:p>
            <a:pPr marL="0" lvl="0" indent="0">
              <a:buNone/>
            </a:pPr>
            <a:r>
              <a:rPr lang="es-MX" sz="1600" dirty="0">
                <a:solidFill>
                  <a:prstClr val="white"/>
                </a:solidFill>
                <a:latin typeface="Arial" panose="020B0604020202020204" pitchFamily="34" charset="0"/>
                <a:cs typeface="Arial" panose="020B0604020202020204" pitchFamily="34" charset="0"/>
                <a:hlinkClick r:id="rId6"/>
              </a:rPr>
              <a:t>https://</a:t>
            </a:r>
            <a:r>
              <a:rPr lang="es-MX" sz="1600" dirty="0" smtClean="0">
                <a:solidFill>
                  <a:prstClr val="white"/>
                </a:solidFill>
                <a:latin typeface="Arial" panose="020B0604020202020204" pitchFamily="34" charset="0"/>
                <a:cs typeface="Arial" panose="020B0604020202020204" pitchFamily="34" charset="0"/>
                <a:hlinkClick r:id="rId6"/>
              </a:rPr>
              <a:t>www.bing.com/images/search?q=paleol</a:t>
            </a:r>
            <a:endParaRPr lang="es-MX" sz="1600" dirty="0" smtClean="0">
              <a:solidFill>
                <a:prstClr val="white"/>
              </a:solidFill>
              <a:latin typeface="Arial" panose="020B0604020202020204" pitchFamily="34" charset="0"/>
              <a:cs typeface="Arial" panose="020B0604020202020204" pitchFamily="34" charset="0"/>
            </a:endParaRPr>
          </a:p>
          <a:p>
            <a:pPr marL="0" lvl="0" indent="0">
              <a:buNone/>
            </a:pPr>
            <a:endParaRPr lang="es-MX" sz="1600" dirty="0">
              <a:solidFill>
                <a:prstClr val="white"/>
              </a:solidFill>
              <a:latin typeface="Arial" panose="020B0604020202020204" pitchFamily="34" charset="0"/>
              <a:cs typeface="Arial" panose="020B0604020202020204" pitchFamily="34" charset="0"/>
            </a:endParaRPr>
          </a:p>
          <a:p>
            <a:pPr marL="0" lvl="0" indent="0">
              <a:lnSpc>
                <a:spcPct val="100000"/>
              </a:lnSpc>
              <a:spcBef>
                <a:spcPts val="0"/>
              </a:spcBef>
              <a:buNone/>
            </a:pPr>
            <a:r>
              <a:rPr lang="es-MX" sz="1600" dirty="0" smtClean="0">
                <a:solidFill>
                  <a:prstClr val="white"/>
                </a:solidFill>
                <a:latin typeface="Arial" panose="020B0604020202020204" pitchFamily="34" charset="0"/>
                <a:cs typeface="Arial" panose="020B0604020202020204" pitchFamily="34" charset="0"/>
                <a:hlinkClick r:id="rId7"/>
              </a:rPr>
              <a:t>http://adolfovrocca.bligoo.com</a:t>
            </a:r>
            <a:endParaRPr lang="es-MX" sz="1600" dirty="0" smtClean="0">
              <a:solidFill>
                <a:prstClr val="white"/>
              </a:solidFill>
              <a:latin typeface="Arial" panose="020B0604020202020204" pitchFamily="34" charset="0"/>
              <a:cs typeface="Arial" panose="020B0604020202020204" pitchFamily="34" charset="0"/>
            </a:endParaRPr>
          </a:p>
          <a:p>
            <a:pPr marL="0" lvl="0" indent="0">
              <a:lnSpc>
                <a:spcPct val="100000"/>
              </a:lnSpc>
              <a:spcBef>
                <a:spcPts val="0"/>
              </a:spcBef>
              <a:buNone/>
            </a:pPr>
            <a:endParaRPr lang="es-MX" sz="1600" dirty="0">
              <a:solidFill>
                <a:prstClr val="white"/>
              </a:solidFill>
              <a:latin typeface="Arial" panose="020B0604020202020204" pitchFamily="34" charset="0"/>
              <a:cs typeface="Arial" panose="020B0604020202020204" pitchFamily="34" charset="0"/>
            </a:endParaRPr>
          </a:p>
          <a:p>
            <a:pPr marL="0" lvl="0" indent="0">
              <a:lnSpc>
                <a:spcPct val="100000"/>
              </a:lnSpc>
              <a:spcBef>
                <a:spcPts val="0"/>
              </a:spcBef>
              <a:buNone/>
            </a:pPr>
            <a:r>
              <a:rPr lang="es-MX" sz="1600" dirty="0" smtClean="0">
                <a:solidFill>
                  <a:srgbClr val="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8"/>
              </a:rPr>
              <a:t>http://ecosiglos.com</a:t>
            </a:r>
            <a:endParaRPr lang="es-MX" sz="1600" dirty="0" smtClean="0">
              <a:solidFill>
                <a:srgbClr val="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lvl="0" indent="0">
              <a:lnSpc>
                <a:spcPct val="100000"/>
              </a:lnSpc>
              <a:spcBef>
                <a:spcPts val="0"/>
              </a:spcBef>
              <a:buNone/>
            </a:pPr>
            <a:endParaRPr lang="es-MX" sz="1600" dirty="0" smtClean="0">
              <a:solidFill>
                <a:srgbClr val="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lvl="0" indent="0">
              <a:lnSpc>
                <a:spcPct val="100000"/>
              </a:lnSpc>
              <a:spcBef>
                <a:spcPts val="0"/>
              </a:spcBef>
              <a:buNone/>
            </a:pPr>
            <a:endParaRPr lang="es-MX" sz="1600" dirty="0">
              <a:solidFill>
                <a:srgbClr val="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lvl="0" indent="0">
              <a:lnSpc>
                <a:spcPct val="100000"/>
              </a:lnSpc>
              <a:spcBef>
                <a:spcPts val="0"/>
              </a:spcBef>
              <a:buNone/>
            </a:pPr>
            <a:endParaRPr lang="es-MX" sz="1600" dirty="0" smtClean="0">
              <a:solidFill>
                <a:srgbClr val="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lvl="0" indent="0">
              <a:lnSpc>
                <a:spcPct val="100000"/>
              </a:lnSpc>
              <a:spcBef>
                <a:spcPts val="0"/>
              </a:spcBef>
              <a:buNone/>
            </a:pPr>
            <a:endParaRPr lang="es-MX" sz="1600" dirty="0" smtClean="0">
              <a:solidFill>
                <a:srgbClr val="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lvl="0" indent="0">
              <a:lnSpc>
                <a:spcPct val="100000"/>
              </a:lnSpc>
              <a:spcBef>
                <a:spcPts val="0"/>
              </a:spcBef>
              <a:buNone/>
            </a:pPr>
            <a:endParaRPr lang="es-MX" sz="1600" dirty="0" smtClean="0">
              <a:solidFill>
                <a:srgbClr val="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lvl="0" indent="0">
              <a:lnSpc>
                <a:spcPct val="100000"/>
              </a:lnSpc>
              <a:spcBef>
                <a:spcPts val="0"/>
              </a:spcBef>
              <a:buNone/>
            </a:pPr>
            <a:endParaRPr lang="es-MX" sz="1600" dirty="0">
              <a:solidFill>
                <a:srgbClr val="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81486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o 1"/>
          <p:cNvGraphicFramePr>
            <a:graphicFrameLocks noChangeAspect="1"/>
          </p:cNvGraphicFramePr>
          <p:nvPr>
            <p:extLst>
              <p:ext uri="{D42A27DB-BD31-4B8C-83A1-F6EECF244321}">
                <p14:modId xmlns:p14="http://schemas.microsoft.com/office/powerpoint/2010/main" val="1055392590"/>
              </p:ext>
            </p:extLst>
          </p:nvPr>
        </p:nvGraphicFramePr>
        <p:xfrm>
          <a:off x="1106903" y="536575"/>
          <a:ext cx="10515601" cy="5784850"/>
        </p:xfrm>
        <a:graphic>
          <a:graphicData uri="http://schemas.openxmlformats.org/presentationml/2006/ole">
            <mc:AlternateContent xmlns:mc="http://schemas.openxmlformats.org/markup-compatibility/2006">
              <mc:Choice xmlns:v="urn:schemas-microsoft-com:vml" Requires="v">
                <p:oleObj spid="_x0000_s6178" name="Documento" r:id="rId3" imgW="9157911" imgH="5784363" progId="Word.Document.12">
                  <p:embed/>
                </p:oleObj>
              </mc:Choice>
              <mc:Fallback>
                <p:oleObj name="Documento" r:id="rId3" imgW="9157911" imgH="5784363" progId="Word.Document.12">
                  <p:embed/>
                  <p:pic>
                    <p:nvPicPr>
                      <p:cNvPr id="0" name=""/>
                      <p:cNvPicPr/>
                      <p:nvPr/>
                    </p:nvPicPr>
                    <p:blipFill>
                      <a:blip r:embed="rId4"/>
                      <a:stretch>
                        <a:fillRect/>
                      </a:stretch>
                    </p:blipFill>
                    <p:spPr>
                      <a:xfrm>
                        <a:off x="1106903" y="536575"/>
                        <a:ext cx="10515601" cy="5784850"/>
                      </a:xfrm>
                      <a:prstGeom prst="rect">
                        <a:avLst/>
                      </a:prstGeom>
                    </p:spPr>
                  </p:pic>
                </p:oleObj>
              </mc:Fallback>
            </mc:AlternateContent>
          </a:graphicData>
        </a:graphic>
      </p:graphicFrame>
    </p:spTree>
    <p:extLst>
      <p:ext uri="{BB962C8B-B14F-4D97-AF65-F5344CB8AC3E}">
        <p14:creationId xmlns:p14="http://schemas.microsoft.com/office/powerpoint/2010/main" val="42877113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o 1"/>
          <p:cNvGraphicFramePr>
            <a:graphicFrameLocks noChangeAspect="1"/>
          </p:cNvGraphicFramePr>
          <p:nvPr>
            <p:extLst>
              <p:ext uri="{D42A27DB-BD31-4B8C-83A1-F6EECF244321}">
                <p14:modId xmlns:p14="http://schemas.microsoft.com/office/powerpoint/2010/main" val="1208818136"/>
              </p:ext>
            </p:extLst>
          </p:nvPr>
        </p:nvGraphicFramePr>
        <p:xfrm>
          <a:off x="1082841" y="533400"/>
          <a:ext cx="10515601" cy="5791200"/>
        </p:xfrm>
        <a:graphic>
          <a:graphicData uri="http://schemas.openxmlformats.org/presentationml/2006/ole">
            <mc:AlternateContent xmlns:mc="http://schemas.openxmlformats.org/markup-compatibility/2006">
              <mc:Choice xmlns:v="urn:schemas-microsoft-com:vml" Requires="v">
                <p:oleObj spid="_x0000_s7202" name="Documento" r:id="rId3" imgW="9157911" imgH="5790484" progId="Word.Document.12">
                  <p:embed/>
                </p:oleObj>
              </mc:Choice>
              <mc:Fallback>
                <p:oleObj name="Documento" r:id="rId3" imgW="9157911" imgH="5790484" progId="Word.Document.12">
                  <p:embed/>
                  <p:pic>
                    <p:nvPicPr>
                      <p:cNvPr id="0" name=""/>
                      <p:cNvPicPr/>
                      <p:nvPr/>
                    </p:nvPicPr>
                    <p:blipFill>
                      <a:blip r:embed="rId4"/>
                      <a:stretch>
                        <a:fillRect/>
                      </a:stretch>
                    </p:blipFill>
                    <p:spPr>
                      <a:xfrm>
                        <a:off x="1082841" y="533400"/>
                        <a:ext cx="10515601" cy="5791200"/>
                      </a:xfrm>
                      <a:prstGeom prst="rect">
                        <a:avLst/>
                      </a:prstGeom>
                    </p:spPr>
                  </p:pic>
                </p:oleObj>
              </mc:Fallback>
            </mc:AlternateContent>
          </a:graphicData>
        </a:graphic>
      </p:graphicFrame>
    </p:spTree>
    <p:extLst>
      <p:ext uri="{BB962C8B-B14F-4D97-AF65-F5344CB8AC3E}">
        <p14:creationId xmlns:p14="http://schemas.microsoft.com/office/powerpoint/2010/main" val="33011065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o 1"/>
          <p:cNvGraphicFramePr>
            <a:graphicFrameLocks noChangeAspect="1"/>
          </p:cNvGraphicFramePr>
          <p:nvPr>
            <p:extLst>
              <p:ext uri="{D42A27DB-BD31-4B8C-83A1-F6EECF244321}">
                <p14:modId xmlns:p14="http://schemas.microsoft.com/office/powerpoint/2010/main" val="4117626201"/>
              </p:ext>
            </p:extLst>
          </p:nvPr>
        </p:nvGraphicFramePr>
        <p:xfrm>
          <a:off x="1142999" y="533400"/>
          <a:ext cx="10587790" cy="5789613"/>
        </p:xfrm>
        <a:graphic>
          <a:graphicData uri="http://schemas.openxmlformats.org/presentationml/2006/ole">
            <mc:AlternateContent xmlns:mc="http://schemas.openxmlformats.org/markup-compatibility/2006">
              <mc:Choice xmlns:v="urn:schemas-microsoft-com:vml" Requires="v">
                <p:oleObj spid="_x0000_s8227" name="Documento" r:id="rId3" imgW="9157911" imgH="5790124" progId="Word.Document.12">
                  <p:embed/>
                </p:oleObj>
              </mc:Choice>
              <mc:Fallback>
                <p:oleObj name="Documento" r:id="rId3" imgW="9157911" imgH="5790124" progId="Word.Document.12">
                  <p:embed/>
                  <p:pic>
                    <p:nvPicPr>
                      <p:cNvPr id="0" name=""/>
                      <p:cNvPicPr/>
                      <p:nvPr/>
                    </p:nvPicPr>
                    <p:blipFill>
                      <a:blip r:embed="rId4"/>
                      <a:stretch>
                        <a:fillRect/>
                      </a:stretch>
                    </p:blipFill>
                    <p:spPr>
                      <a:xfrm>
                        <a:off x="1142999" y="533400"/>
                        <a:ext cx="10587790" cy="5789613"/>
                      </a:xfrm>
                      <a:prstGeom prst="rect">
                        <a:avLst/>
                      </a:prstGeom>
                    </p:spPr>
                  </p:pic>
                </p:oleObj>
              </mc:Fallback>
            </mc:AlternateContent>
          </a:graphicData>
        </a:graphic>
      </p:graphicFrame>
    </p:spTree>
    <p:extLst>
      <p:ext uri="{BB962C8B-B14F-4D97-AF65-F5344CB8AC3E}">
        <p14:creationId xmlns:p14="http://schemas.microsoft.com/office/powerpoint/2010/main" val="1882340408"/>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ín">
  <a:themeElements>
    <a:clrScheme name="Berlí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í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í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TM04033917[[fn=Berlín]]</Template>
  <TotalTime>2041</TotalTime>
  <Words>4378</Words>
  <Application>Microsoft Office PowerPoint</Application>
  <PresentationFormat>Panorámica</PresentationFormat>
  <Paragraphs>358</Paragraphs>
  <Slides>60</Slides>
  <Notes>2</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60</vt:i4>
      </vt:variant>
    </vt:vector>
  </HeadingPairs>
  <TitlesOfParts>
    <vt:vector size="69" baseType="lpstr">
      <vt:lpstr>Arial</vt:lpstr>
      <vt:lpstr>Calibri</vt:lpstr>
      <vt:lpstr>Courier New</vt:lpstr>
      <vt:lpstr>Garamond</vt:lpstr>
      <vt:lpstr>Segoe MDL2 Assets</vt:lpstr>
      <vt:lpstr>Times New Roman</vt:lpstr>
      <vt:lpstr>Trebuchet MS</vt:lpstr>
      <vt:lpstr>Berlín</vt:lpstr>
      <vt:lpstr>Documento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Módulo I: Generalidades del arte </vt:lpstr>
      <vt:lpstr>Dominios de los aprendizajes</vt:lpstr>
      <vt:lpstr>Dominios de los aprendizajes</vt:lpstr>
      <vt:lpstr>Dominios de los aprendizajes</vt:lpstr>
      <vt:lpstr>Módulo 1 Generalidades del arte 1.1 Conceptualización del término “arte”</vt:lpstr>
      <vt:lpstr>Presentación de PowerPoint</vt:lpstr>
      <vt:lpstr>1.2 Origen y primeras manifestaciones artísticas</vt:lpstr>
      <vt:lpstr>  Periodo Paleolítico Es un periodo de la historia de la humanidad que se inicio hace 2.85 millones de años y se extendió hasta hace cerca de 10.000 años. Se trata de la etapa inicial de la denominada Edad de Piedra, la época marcada por el desarrollo y uso de herramientas hechas con este material.  Dentro de esta época histórica el paleolítico se puede subdividir en tres grandes periodos:  </vt:lpstr>
      <vt:lpstr>Arquitectura Paleolítica</vt:lpstr>
      <vt:lpstr>Escultura Paleolítica</vt:lpstr>
      <vt:lpstr>Pintura Paleolítica</vt:lpstr>
      <vt:lpstr>  Periodo Mesolítico Es un periodo que comprende entre el año 10.000 A.C. hasta el 6.000 A.C. que significa Edad de Piedra Media   Dentro de esta época histórica el mesolítico se puede subdividir en dos grandes periodos:  </vt:lpstr>
      <vt:lpstr>Arquitectura Mesolítica</vt:lpstr>
      <vt:lpstr>Escultura Mesolítica</vt:lpstr>
      <vt:lpstr>Pintura Mesolítica</vt:lpstr>
      <vt:lpstr>Periodo Neolítico Es un periodo que comprende entre el año 6.000  A.C. hasta el año 3.000 A.C. a este periodo se le conoce también como edad de piedra pulida o nueva.   Dentro de esta época histórica el neolítico se puede subdividir en tres grandes periodos:  </vt:lpstr>
      <vt:lpstr>Arquitectura Neolítica</vt:lpstr>
      <vt:lpstr>Escultura Neolítica</vt:lpstr>
      <vt:lpstr>Pintura Neolítica</vt:lpstr>
      <vt:lpstr>1.3 Funciones del arte</vt:lpstr>
      <vt:lpstr>1.3 Funciones del arte</vt:lpstr>
      <vt:lpstr>1.3 Funciones del arte</vt:lpstr>
      <vt:lpstr>1.3 Funciones del arte</vt:lpstr>
      <vt:lpstr>1.3 Funciones del arte</vt:lpstr>
      <vt:lpstr>1.4 Clasificación del arte</vt:lpstr>
      <vt:lpstr>1.4 Clasificación del arte 1.4.1 Plásticas, espaciales o visuales</vt:lpstr>
      <vt:lpstr>1.4 Clasificación del arte 1.4.1 Plásticas, espaciales o visuales</vt:lpstr>
      <vt:lpstr>1.4 Clasificación del arte 1.4.1 Plásticas, espaciales o visuales</vt:lpstr>
      <vt:lpstr>1.4 Clasificación del arte 1.4.1 Plásticas, espaciales o visuales</vt:lpstr>
      <vt:lpstr>1.4 Clasificación del arte 1.4.2 Artes temporales o auditivas</vt:lpstr>
      <vt:lpstr>1.4 Clasificación del arte 1.4.2 Artes temporales o auditivas</vt:lpstr>
      <vt:lpstr>1.4 Clasificación del arte 1.4.3 Mixtas</vt:lpstr>
      <vt:lpstr>1.4 Clasificación del arte 1.4.3 Mixtas</vt:lpstr>
      <vt:lpstr>1.4 Clasificación del arte 1.4.4 Nuevas tecnologías</vt:lpstr>
      <vt:lpstr>1.4 Clasificación del arte 1.4.5 Nuevas tecnologías</vt:lpstr>
      <vt:lpstr>1.4 Clasificación del arte 1.4.4 Nuevas tecnologías</vt:lpstr>
      <vt:lpstr>1.5 Clasificación del arte 1.5.1 Arte Conceptual</vt:lpstr>
      <vt:lpstr>1.5 Clasificación del arte 1.5.2 Performance</vt:lpstr>
      <vt:lpstr>1.5 Clasificación del arte 1.5.3 Instalación</vt:lpstr>
      <vt:lpstr>1.4 Clasificación del arte 1.4.5 Arte Objeto</vt:lpstr>
      <vt:lpstr>1.5 Artes plásticas y artes visuales</vt:lpstr>
      <vt:lpstr>1.5 Artes plásticas y artes visuales</vt:lpstr>
      <vt:lpstr>1.6 Museo, galería y arte urbano</vt:lpstr>
      <vt:lpstr>1.6 Museo, galería y arte urbano</vt:lpstr>
      <vt:lpstr>1.6 Museo, galería y arte urbano</vt:lpstr>
      <vt:lpstr>Guía de manejo </vt:lpstr>
      <vt:lpstr>Guía de manejo </vt:lpstr>
      <vt:lpstr>Referencias Bibliográficas </vt:lpstr>
      <vt:lpstr>Referencias Bibliográficas </vt:lpstr>
      <vt:lpstr>Referencias Electrónicas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Conceptualización del término arte</dc:title>
  <dc:creator>Usuario de Windows</dc:creator>
  <cp:lastModifiedBy>Usuario de Windows</cp:lastModifiedBy>
  <cp:revision>183</cp:revision>
  <dcterms:created xsi:type="dcterms:W3CDTF">2017-09-21T17:53:01Z</dcterms:created>
  <dcterms:modified xsi:type="dcterms:W3CDTF">2017-10-18T16:04:32Z</dcterms:modified>
</cp:coreProperties>
</file>