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media/image2.jpeg" ContentType="image/jpeg"/>
  <Override PartName="/ppt/media/image3.jpeg" ContentType="image/jpeg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63929"/>
        </a:solidFill>
        <a:effectLst/>
        <a:uFillTx/>
        <a:latin typeface="+mn-lt"/>
        <a:ea typeface="+mn-ea"/>
        <a:cs typeface="+mn-cs"/>
        <a:sym typeface="Optima"/>
      </a:defRPr>
    </a:lvl1pPr>
    <a:lvl2pPr marL="0" marR="0" indent="2286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63929"/>
        </a:solidFill>
        <a:effectLst/>
        <a:uFillTx/>
        <a:latin typeface="+mn-lt"/>
        <a:ea typeface="+mn-ea"/>
        <a:cs typeface="+mn-cs"/>
        <a:sym typeface="Optima"/>
      </a:defRPr>
    </a:lvl2pPr>
    <a:lvl3pPr marL="0" marR="0" indent="4572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63929"/>
        </a:solidFill>
        <a:effectLst/>
        <a:uFillTx/>
        <a:latin typeface="+mn-lt"/>
        <a:ea typeface="+mn-ea"/>
        <a:cs typeface="+mn-cs"/>
        <a:sym typeface="Optima"/>
      </a:defRPr>
    </a:lvl3pPr>
    <a:lvl4pPr marL="0" marR="0" indent="6858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63929"/>
        </a:solidFill>
        <a:effectLst/>
        <a:uFillTx/>
        <a:latin typeface="+mn-lt"/>
        <a:ea typeface="+mn-ea"/>
        <a:cs typeface="+mn-cs"/>
        <a:sym typeface="Optima"/>
      </a:defRPr>
    </a:lvl4pPr>
    <a:lvl5pPr marL="0" marR="0" indent="9144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63929"/>
        </a:solidFill>
        <a:effectLst/>
        <a:uFillTx/>
        <a:latin typeface="+mn-lt"/>
        <a:ea typeface="+mn-ea"/>
        <a:cs typeface="+mn-cs"/>
        <a:sym typeface="Optima"/>
      </a:defRPr>
    </a:lvl5pPr>
    <a:lvl6pPr marL="0" marR="0" indent="11430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63929"/>
        </a:solidFill>
        <a:effectLst/>
        <a:uFillTx/>
        <a:latin typeface="+mn-lt"/>
        <a:ea typeface="+mn-ea"/>
        <a:cs typeface="+mn-cs"/>
        <a:sym typeface="Optima"/>
      </a:defRPr>
    </a:lvl6pPr>
    <a:lvl7pPr marL="0" marR="0" indent="13716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63929"/>
        </a:solidFill>
        <a:effectLst/>
        <a:uFillTx/>
        <a:latin typeface="+mn-lt"/>
        <a:ea typeface="+mn-ea"/>
        <a:cs typeface="+mn-cs"/>
        <a:sym typeface="Optima"/>
      </a:defRPr>
    </a:lvl7pPr>
    <a:lvl8pPr marL="0" marR="0" indent="16002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63929"/>
        </a:solidFill>
        <a:effectLst/>
        <a:uFillTx/>
        <a:latin typeface="+mn-lt"/>
        <a:ea typeface="+mn-ea"/>
        <a:cs typeface="+mn-cs"/>
        <a:sym typeface="Optima"/>
      </a:defRPr>
    </a:lvl8pPr>
    <a:lvl9pPr marL="0" marR="0" indent="18288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63929"/>
        </a:solidFill>
        <a:effectLst/>
        <a:uFillTx/>
        <a:latin typeface="+mn-lt"/>
        <a:ea typeface="+mn-ea"/>
        <a:cs typeface="+mn-cs"/>
        <a:sym typeface="Optim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solidFill>
                <a:srgbClr val="252F36"/>
              </a:solidFill>
              <a:prstDash val="solid"/>
              <a:miter lim="400000"/>
            </a:ln>
          </a:left>
          <a:right>
            <a:ln w="12700" cap="flat">
              <a:solidFill>
                <a:srgbClr val="252F36"/>
              </a:solidFill>
              <a:prstDash val="solid"/>
              <a:miter lim="400000"/>
            </a:ln>
          </a:right>
          <a:top>
            <a:ln w="12700" cap="flat">
              <a:solidFill>
                <a:srgbClr val="252F36"/>
              </a:solidFill>
              <a:prstDash val="solid"/>
              <a:miter lim="400000"/>
            </a:ln>
          </a:top>
          <a:bottom>
            <a:ln w="12700" cap="flat">
              <a:solidFill>
                <a:srgbClr val="252F36"/>
              </a:solidFill>
              <a:prstDash val="solid"/>
              <a:miter lim="400000"/>
            </a:ln>
          </a:bottom>
          <a:insideH>
            <a:ln w="12700" cap="flat">
              <a:solidFill>
                <a:srgbClr val="252F36"/>
              </a:solidFill>
              <a:prstDash val="solid"/>
              <a:miter lim="400000"/>
            </a:ln>
          </a:insideH>
          <a:insideV>
            <a:ln w="12700" cap="flat">
              <a:solidFill>
                <a:srgbClr val="252F3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7D39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252F36"/>
              </a:solidFill>
              <a:prstDash val="solid"/>
              <a:miter lim="400000"/>
            </a:ln>
          </a:left>
          <a:right>
            <a:ln w="12700" cap="flat">
              <a:solidFill>
                <a:srgbClr val="252F36"/>
              </a:solidFill>
              <a:prstDash val="solid"/>
              <a:miter lim="400000"/>
            </a:ln>
          </a:right>
          <a:top>
            <a:ln w="12700" cap="flat">
              <a:solidFill>
                <a:srgbClr val="252F36"/>
              </a:solidFill>
              <a:prstDash val="solid"/>
              <a:miter lim="400000"/>
            </a:ln>
          </a:top>
          <a:bottom>
            <a:ln w="12700" cap="flat">
              <a:solidFill>
                <a:srgbClr val="252F36"/>
              </a:solidFill>
              <a:prstDash val="solid"/>
              <a:miter lim="400000"/>
            </a:ln>
          </a:bottom>
          <a:insideH>
            <a:ln w="12700" cap="flat">
              <a:solidFill>
                <a:srgbClr val="252F36"/>
              </a:solidFill>
              <a:prstDash val="solid"/>
              <a:miter lim="400000"/>
            </a:ln>
          </a:insideH>
          <a:insideV>
            <a:ln w="12700" cap="flat">
              <a:solidFill>
                <a:srgbClr val="252F36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solidFill>
                <a:srgbClr val="252F36"/>
              </a:solidFill>
              <a:prstDash val="solid"/>
              <a:miter lim="400000"/>
            </a:ln>
          </a:left>
          <a:right>
            <a:ln w="12700" cap="flat">
              <a:solidFill>
                <a:srgbClr val="252F36"/>
              </a:solidFill>
              <a:prstDash val="solid"/>
              <a:miter lim="400000"/>
            </a:ln>
          </a:right>
          <a:top>
            <a:ln w="25400" cap="flat">
              <a:solidFill>
                <a:srgbClr val="252F36"/>
              </a:solidFill>
              <a:prstDash val="solid"/>
              <a:miter lim="400000"/>
            </a:ln>
          </a:top>
          <a:bottom>
            <a:ln w="12700" cap="flat">
              <a:solidFill>
                <a:srgbClr val="252F36"/>
              </a:solidFill>
              <a:prstDash val="solid"/>
              <a:miter lim="400000"/>
            </a:ln>
          </a:bottom>
          <a:insideH>
            <a:ln w="12700" cap="flat">
              <a:solidFill>
                <a:srgbClr val="252F36"/>
              </a:solidFill>
              <a:prstDash val="solid"/>
              <a:miter lim="400000"/>
            </a:ln>
          </a:insideH>
          <a:insideV>
            <a:ln w="12700" cap="flat">
              <a:solidFill>
                <a:srgbClr val="252F36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252F36"/>
              </a:solidFill>
              <a:prstDash val="solid"/>
              <a:miter lim="400000"/>
            </a:ln>
          </a:left>
          <a:right>
            <a:ln w="12700" cap="flat">
              <a:solidFill>
                <a:srgbClr val="252F36"/>
              </a:solidFill>
              <a:prstDash val="solid"/>
              <a:miter lim="400000"/>
            </a:ln>
          </a:right>
          <a:top>
            <a:ln w="12700" cap="flat">
              <a:solidFill>
                <a:srgbClr val="252F36"/>
              </a:solidFill>
              <a:prstDash val="solid"/>
              <a:miter lim="400000"/>
            </a:ln>
          </a:top>
          <a:bottom>
            <a:ln w="12700" cap="flat">
              <a:solidFill>
                <a:srgbClr val="252F36"/>
              </a:solidFill>
              <a:prstDash val="solid"/>
              <a:miter lim="400000"/>
            </a:ln>
          </a:bottom>
          <a:insideH>
            <a:ln w="12700" cap="flat">
              <a:solidFill>
                <a:srgbClr val="252F36"/>
              </a:solidFill>
              <a:prstDash val="solid"/>
              <a:miter lim="400000"/>
            </a:ln>
          </a:insideH>
          <a:insideV>
            <a:ln w="12700" cap="flat">
              <a:solidFill>
                <a:srgbClr val="252F36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AAAAA">
              <a:alpha val="38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0" cap="flat">
              <a:noFill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78A8F">
              <a:alpha val="7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269025"/>
              <a:satOff val="1984"/>
              <a:lumOff val="-30912"/>
              <a:alpha val="90000"/>
            </a:scheme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269025"/>
              <a:satOff val="1984"/>
              <a:lumOff val="-30912"/>
              <a:alpha val="90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C5C5C"/>
        </a:fontRef>
        <a:srgbClr val="5C5C5C"/>
      </a:tcTxStyle>
      <a:tcStyle>
        <a:tcBdr>
          <a:left>
            <a:ln w="12700" cap="flat">
              <a:solidFill>
                <a:srgbClr val="C4C4C4"/>
              </a:solidFill>
              <a:prstDash val="solid"/>
              <a:miter lim="400000"/>
            </a:ln>
          </a:left>
          <a:right>
            <a:ln w="12700" cap="flat">
              <a:solidFill>
                <a:srgbClr val="C4C4C4"/>
              </a:solidFill>
              <a:prstDash val="solid"/>
              <a:miter lim="400000"/>
            </a:ln>
          </a:right>
          <a:top>
            <a:ln w="12700" cap="flat">
              <a:solidFill>
                <a:srgbClr val="C4C4C4"/>
              </a:solidFill>
              <a:prstDash val="solid"/>
              <a:miter lim="400000"/>
            </a:ln>
          </a:top>
          <a:bottom>
            <a:ln w="12700" cap="flat">
              <a:solidFill>
                <a:srgbClr val="C4C4C4"/>
              </a:solidFill>
              <a:prstDash val="solid"/>
              <a:miter lim="400000"/>
            </a:ln>
          </a:bottom>
          <a:insideH>
            <a:ln w="12700" cap="flat">
              <a:solidFill>
                <a:srgbClr val="C4C4C4"/>
              </a:solidFill>
              <a:prstDash val="solid"/>
              <a:miter lim="400000"/>
            </a:ln>
          </a:insideH>
          <a:insideV>
            <a:ln w="12700" cap="flat">
              <a:solidFill>
                <a:srgbClr val="C4C4C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BF8A">
              <a:alpha val="30000"/>
            </a:srgbClr>
          </a:solidFill>
        </a:fill>
      </a:tcStyle>
    </a:band2H>
    <a:firstCol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solidFill>
                <a:srgbClr val="C4C4C4"/>
              </a:solidFill>
              <a:prstDash val="solid"/>
              <a:miter lim="400000"/>
            </a:ln>
          </a:left>
          <a:right>
            <a:ln w="12700" cap="flat">
              <a:solidFill>
                <a:srgbClr val="C4C4C4"/>
              </a:solidFill>
              <a:prstDash val="solid"/>
              <a:miter lim="400000"/>
            </a:ln>
          </a:right>
          <a:top>
            <a:ln w="12700" cap="flat">
              <a:solidFill>
                <a:srgbClr val="C4C4C4"/>
              </a:solidFill>
              <a:prstDash val="solid"/>
              <a:miter lim="400000"/>
            </a:ln>
          </a:top>
          <a:bottom>
            <a:ln w="12700" cap="flat">
              <a:solidFill>
                <a:srgbClr val="C4C4C4"/>
              </a:solidFill>
              <a:prstDash val="solid"/>
              <a:miter lim="400000"/>
            </a:ln>
          </a:bottom>
          <a:insideH>
            <a:ln w="12700" cap="flat">
              <a:solidFill>
                <a:srgbClr val="C4C4C4"/>
              </a:solidFill>
              <a:prstDash val="solid"/>
              <a:miter lim="400000"/>
            </a:ln>
          </a:insideH>
          <a:insideV>
            <a:ln w="12700" cap="flat">
              <a:solidFill>
                <a:srgbClr val="C4C4C4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C5C5C"/>
        </a:fontRef>
        <a:srgbClr val="5C5C5C"/>
      </a:tcTxStyle>
      <a:tcStyle>
        <a:tcBdr>
          <a:left>
            <a:ln w="12700" cap="flat">
              <a:solidFill>
                <a:srgbClr val="C4C4C4"/>
              </a:solidFill>
              <a:prstDash val="solid"/>
              <a:miter lim="400000"/>
            </a:ln>
          </a:left>
          <a:right>
            <a:ln w="12700" cap="flat">
              <a:solidFill>
                <a:srgbClr val="C4C4C4"/>
              </a:solidFill>
              <a:prstDash val="solid"/>
              <a:miter lim="400000"/>
            </a:ln>
          </a:right>
          <a:top>
            <a:ln w="254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C4C4C4"/>
              </a:solidFill>
              <a:prstDash val="solid"/>
              <a:miter lim="400000"/>
            </a:ln>
          </a:bottom>
          <a:insideH>
            <a:ln w="12700" cap="flat">
              <a:solidFill>
                <a:srgbClr val="C4C4C4"/>
              </a:solidFill>
              <a:prstDash val="solid"/>
              <a:miter lim="400000"/>
            </a:ln>
          </a:insideH>
          <a:insideV>
            <a:ln w="12700" cap="flat">
              <a:solidFill>
                <a:srgbClr val="C4C4C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4C4C4"/>
              </a:solidFill>
              <a:prstDash val="solid"/>
              <a:miter lim="400000"/>
            </a:ln>
          </a:left>
          <a:right>
            <a:ln w="12700" cap="flat">
              <a:solidFill>
                <a:srgbClr val="C4C4C4"/>
              </a:solidFill>
              <a:prstDash val="solid"/>
              <a:miter lim="400000"/>
            </a:ln>
          </a:right>
          <a:top>
            <a:ln w="12700" cap="flat">
              <a:solidFill>
                <a:srgbClr val="C4C4C4"/>
              </a:solidFill>
              <a:prstDash val="solid"/>
              <a:miter lim="400000"/>
            </a:ln>
          </a:top>
          <a:bottom>
            <a:ln w="12700" cap="flat">
              <a:solidFill>
                <a:srgbClr val="C4C4C4"/>
              </a:solidFill>
              <a:prstDash val="solid"/>
              <a:miter lim="400000"/>
            </a:ln>
          </a:bottom>
          <a:insideH>
            <a:ln w="12700" cap="flat">
              <a:solidFill>
                <a:srgbClr val="C4C4C4"/>
              </a:solidFill>
              <a:prstDash val="solid"/>
              <a:miter lim="400000"/>
            </a:ln>
          </a:insideH>
          <a:insideV>
            <a:ln w="12700" cap="flat">
              <a:solidFill>
                <a:srgbClr val="C4C4C4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4C4C4"/>
              </a:solidFill>
              <a:prstDash val="solid"/>
              <a:miter lim="400000"/>
            </a:ln>
          </a:top>
          <a:bottom>
            <a:ln w="12700" cap="flat">
              <a:solidFill>
                <a:srgbClr val="C4C4C4"/>
              </a:solidFill>
              <a:prstDash val="solid"/>
              <a:miter lim="400000"/>
            </a:ln>
          </a:bottom>
          <a:insideH>
            <a:ln w="12700" cap="flat">
              <a:solidFill>
                <a:srgbClr val="C4C4C4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AAAAA">
              <a:alpha val="20000"/>
            </a:srgbClr>
          </a:solidFill>
        </a:fill>
      </a:tcStyle>
    </a:band2H>
    <a:firstCol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CBCBCB">
                  <a:alpha val="81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81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BCBCB">
                  <a:alpha val="81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CBCBCB">
                  <a:alpha val="81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52F36"/>
              </a:solidFill>
              <a:prstDash val="solid"/>
              <a:miter lim="400000"/>
            </a:ln>
          </a:top>
          <a:bottom>
            <a:ln w="12700" cap="flat">
              <a:solidFill>
                <a:srgbClr val="252F36"/>
              </a:solidFill>
              <a:prstDash val="solid"/>
              <a:miter lim="400000"/>
            </a:ln>
          </a:bottom>
          <a:insideH>
            <a:ln w="12700" cap="flat">
              <a:solidFill>
                <a:srgbClr val="252F3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AAAAA">
              <a:alpha val="30000"/>
            </a:srgbClr>
          </a:solidFill>
        </a:fill>
      </a:tcStyle>
    </a:band2H>
    <a:firstCol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252F36"/>
              </a:solidFill>
              <a:prstDash val="solid"/>
              <a:miter lim="400000"/>
            </a:ln>
          </a:right>
          <a:top>
            <a:ln w="12700" cap="flat">
              <a:solidFill>
                <a:srgbClr val="252F36"/>
              </a:solidFill>
              <a:prstDash val="solid"/>
              <a:miter lim="400000"/>
            </a:ln>
          </a:top>
          <a:bottom>
            <a:ln w="12700" cap="flat">
              <a:solidFill>
                <a:srgbClr val="252F36"/>
              </a:solidFill>
              <a:prstDash val="solid"/>
              <a:miter lim="400000"/>
            </a:ln>
          </a:bottom>
          <a:insideH>
            <a:ln w="12700" cap="flat">
              <a:solidFill>
                <a:srgbClr val="252F3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52F3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F6F6F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52F3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F6F6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AAAAA">
              <a:alpha val="20000"/>
            </a:srgbClr>
          </a:solidFill>
        </a:fill>
      </a:tcStyle>
    </a:band2H>
    <a:firstCol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254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363929"/>
        </a:fontRef>
        <a:srgbClr val="36392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254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7" name="Shape 1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2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2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2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12" name="Nivel de texto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ñeta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Nivel de texto 1…"/>
          <p:cNvSpPr txBox="1"/>
          <p:nvPr>
            <p:ph type="body" idx="1"/>
          </p:nvPr>
        </p:nvSpPr>
        <p:spPr>
          <a:xfrm>
            <a:off x="1955800" y="1663700"/>
            <a:ext cx="9753600" cy="6413500"/>
          </a:xfrm>
          <a:prstGeom prst="rect">
            <a:avLst/>
          </a:prstGeom>
        </p:spPr>
        <p:txBody>
          <a:bodyPr anchor="ctr"/>
          <a:lstStyle>
            <a:lvl1pPr marL="5461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1pPr>
            <a:lvl2pPr marL="10922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2pPr>
            <a:lvl3pPr marL="16383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3pPr>
            <a:lvl4pPr marL="21844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4pPr>
            <a:lvl5pPr marL="27305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5pPr>
          </a:lstStyle>
          <a:p>
            <a:pPr>
              <a:defRPr>
                <a:effectLst/>
              </a:defRPr>
            </a:pPr>
            <a:r>
              <a:t>Nivel de texto 1</a:t>
            </a:r>
          </a:p>
          <a:p>
            <a:pPr lvl="1">
              <a:defRPr>
                <a:effectLst/>
              </a:defRPr>
            </a:pPr>
            <a:r>
              <a:t>Nivel de texto 2</a:t>
            </a:r>
          </a:p>
          <a:p>
            <a:pPr lvl="2">
              <a:defRPr>
                <a:effectLst/>
              </a:defRPr>
            </a:pPr>
            <a:r>
              <a:t>Nivel de texto 3</a:t>
            </a:r>
          </a:p>
          <a:p>
            <a:pPr lvl="3">
              <a:defRPr>
                <a:effectLst/>
              </a:defRPr>
            </a:pPr>
            <a:r>
              <a:t>Nivel de texto 4</a:t>
            </a:r>
          </a:p>
          <a:p>
            <a:pPr lvl="4">
              <a:defRPr>
                <a:effectLst/>
              </a:defRPr>
            </a:pPr>
            <a:r>
              <a:t>Nivel de texto 5</a:t>
            </a:r>
          </a:p>
        </p:txBody>
      </p:sp>
      <p:sp>
        <p:nvSpPr>
          <p:cNvPr id="9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3 foto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Imagen"/>
          <p:cNvSpPr/>
          <p:nvPr>
            <p:ph type="pic" sz="half" idx="13"/>
          </p:nvPr>
        </p:nvSpPr>
        <p:spPr>
          <a:xfrm>
            <a:off x="1414840" y="762000"/>
            <a:ext cx="5448301" cy="82296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2" name="Imagen"/>
          <p:cNvSpPr/>
          <p:nvPr>
            <p:ph type="pic" sz="quarter" idx="14"/>
          </p:nvPr>
        </p:nvSpPr>
        <p:spPr>
          <a:xfrm>
            <a:off x="7510840" y="762118"/>
            <a:ext cx="4762501" cy="31496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Imagen"/>
          <p:cNvSpPr/>
          <p:nvPr>
            <p:ph type="pic" sz="quarter" idx="15"/>
          </p:nvPr>
        </p:nvSpPr>
        <p:spPr>
          <a:xfrm>
            <a:off x="7510840" y="4597518"/>
            <a:ext cx="4762501" cy="4394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 Juan López"/>
          <p:cNvSpPr txBox="1"/>
          <p:nvPr>
            <p:ph type="body" sz="quarter" idx="13"/>
          </p:nvPr>
        </p:nvSpPr>
        <p:spPr>
          <a:xfrm>
            <a:off x="1625600" y="6362700"/>
            <a:ext cx="10464800" cy="537213"/>
          </a:xfrm>
          <a:prstGeom prst="rect">
            <a:avLst/>
          </a:prstGeom>
        </p:spPr>
        <p:txBody>
          <a:bodyPr>
            <a:spAutoFit/>
          </a:bodyPr>
          <a:lstStyle>
            <a:lvl1pPr defTabSz="584200">
              <a:defRPr sz="2800"/>
            </a:lvl1pPr>
          </a:lstStyle>
          <a:p>
            <a:pPr>
              <a:defRPr>
                <a:effectLst/>
              </a:defRPr>
            </a:pPr>
            <a:r>
              <a:t>– Juan López</a:t>
            </a:r>
          </a:p>
        </p:txBody>
      </p:sp>
      <p:sp>
        <p:nvSpPr>
          <p:cNvPr id="112" name="“Escribir una cita aquí”"/>
          <p:cNvSpPr txBox="1"/>
          <p:nvPr>
            <p:ph type="body" sz="quarter" idx="14"/>
          </p:nvPr>
        </p:nvSpPr>
        <p:spPr>
          <a:xfrm>
            <a:off x="1625600" y="4254500"/>
            <a:ext cx="10464800" cy="711204"/>
          </a:xfrm>
          <a:prstGeom prst="rect">
            <a:avLst/>
          </a:prstGeom>
        </p:spPr>
        <p:txBody>
          <a:bodyPr anchor="ctr">
            <a:spAutoFit/>
          </a:bodyPr>
          <a:lstStyle>
            <a:lvl1pPr defTabSz="584200">
              <a:spcBef>
                <a:spcPts val="2400"/>
              </a:spcBef>
              <a:defRPr sz="4000"/>
            </a:lvl1pPr>
          </a:lstStyle>
          <a:p>
            <a:pPr>
              <a:defRPr>
                <a:effectLst/>
              </a:defRPr>
            </a:pPr>
            <a:r>
              <a:t>“Escribir una cita aquí”</a:t>
            </a:r>
          </a:p>
        </p:txBody>
      </p:sp>
      <p:sp>
        <p:nvSpPr>
          <p:cNvPr id="11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Imagen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En blanco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subtítulo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Línea"/>
          <p:cNvSpPr/>
          <p:nvPr/>
        </p:nvSpPr>
        <p:spPr>
          <a:xfrm>
            <a:off x="406400" y="8623300"/>
            <a:ext cx="12192001" cy="127"/>
          </a:xfrm>
          <a:prstGeom prst="line">
            <a:avLst/>
          </a:prstGeom>
          <a:ln w="12700">
            <a:solidFill>
              <a:srgbClr val="7996B9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6" name="Línea"/>
          <p:cNvSpPr/>
          <p:nvPr/>
        </p:nvSpPr>
        <p:spPr>
          <a:xfrm>
            <a:off x="406400" y="8674100"/>
            <a:ext cx="12192001" cy="127"/>
          </a:xfrm>
          <a:prstGeom prst="line">
            <a:avLst/>
          </a:prstGeom>
          <a:ln w="12700">
            <a:solidFill>
              <a:srgbClr val="7996B9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" name="Fecha"/>
          <p:cNvSpPr txBox="1"/>
          <p:nvPr>
            <p:ph type="body" sz="quarter" idx="13"/>
          </p:nvPr>
        </p:nvSpPr>
        <p:spPr>
          <a:xfrm>
            <a:off x="369422" y="8807450"/>
            <a:ext cx="12255501" cy="406400"/>
          </a:xfrm>
          <a:prstGeom prst="rect">
            <a:avLst/>
          </a:prstGeom>
        </p:spPr>
        <p:txBody>
          <a:bodyPr anchor="ctr">
            <a:spAutoFit/>
          </a:bodyPr>
          <a:lstStyle>
            <a:lvl1pPr algn="l" defTabSz="584200">
              <a:defRPr i="1" sz="18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>
              <a:defRPr>
                <a:effectLst/>
              </a:defRPr>
            </a:pPr>
            <a:r>
              <a:t>Fecha</a:t>
            </a:r>
          </a:p>
        </p:txBody>
      </p:sp>
      <p:sp>
        <p:nvSpPr>
          <p:cNvPr id="138" name="Texto del título"/>
          <p:cNvSpPr txBox="1"/>
          <p:nvPr>
            <p:ph type="title"/>
          </p:nvPr>
        </p:nvSpPr>
        <p:spPr>
          <a:xfrm>
            <a:off x="355600" y="5905500"/>
            <a:ext cx="12293600" cy="2108200"/>
          </a:xfrm>
          <a:prstGeom prst="rect">
            <a:avLst/>
          </a:prstGeom>
        </p:spPr>
        <p:txBody>
          <a:bodyPr/>
          <a:lstStyle>
            <a:lvl1pPr algn="l" defTabSz="584200">
              <a:tabLst/>
              <a:defRPr spc="-128" sz="6400">
                <a:solidFill>
                  <a:srgbClr val="314864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>
              <a:defRPr>
                <a:effectLst/>
              </a:defRPr>
            </a:pPr>
            <a:r>
              <a:t>Texto del título</a:t>
            </a:r>
          </a:p>
        </p:txBody>
      </p:sp>
      <p:sp>
        <p:nvSpPr>
          <p:cNvPr id="139" name="Nivel de texto 1…"/>
          <p:cNvSpPr txBox="1"/>
          <p:nvPr>
            <p:ph type="body" sz="quarter" idx="1"/>
          </p:nvPr>
        </p:nvSpPr>
        <p:spPr>
          <a:xfrm>
            <a:off x="355600" y="8001000"/>
            <a:ext cx="12293600" cy="508000"/>
          </a:xfrm>
          <a:prstGeom prst="rect">
            <a:avLst/>
          </a:prstGeom>
        </p:spPr>
        <p:txBody>
          <a:bodyPr/>
          <a:lstStyle>
            <a:lvl1pPr algn="l" defTabSz="584200">
              <a:spcBef>
                <a:spcPts val="1000"/>
              </a:spcBef>
              <a:defRPr sz="24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algn="l" defTabSz="584200">
              <a:spcBef>
                <a:spcPts val="1000"/>
              </a:spcBef>
              <a:defRPr sz="24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algn="l" defTabSz="584200">
              <a:spcBef>
                <a:spcPts val="1000"/>
              </a:spcBef>
              <a:defRPr sz="24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algn="l" defTabSz="584200">
              <a:spcBef>
                <a:spcPts val="1000"/>
              </a:spcBef>
              <a:defRPr sz="24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algn="l" defTabSz="584200">
              <a:spcBef>
                <a:spcPts val="1000"/>
              </a:spcBef>
              <a:defRPr sz="2400">
                <a:solidFill>
                  <a:srgbClr val="5C86B9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>
              <a:defRPr>
                <a:effectLst/>
              </a:defRPr>
            </a:pPr>
            <a:r>
              <a:t>Nivel de texto 1</a:t>
            </a:r>
          </a:p>
          <a:p>
            <a:pPr lvl="1">
              <a:defRPr>
                <a:effectLst/>
              </a:defRPr>
            </a:pPr>
            <a:r>
              <a:t>Nivel de texto 2</a:t>
            </a:r>
          </a:p>
          <a:p>
            <a:pPr lvl="2">
              <a:defRPr>
                <a:effectLst/>
              </a:defRPr>
            </a:pPr>
            <a:r>
              <a:t>Nivel de texto 3</a:t>
            </a:r>
          </a:p>
          <a:p>
            <a:pPr lvl="3">
              <a:defRPr>
                <a:effectLst/>
              </a:defRPr>
            </a:pPr>
            <a:r>
              <a:t>Nivel de texto 4</a:t>
            </a:r>
          </a:p>
          <a:p>
            <a:pPr lvl="4">
              <a:defRPr>
                <a:effectLst/>
              </a:defRPr>
            </a:pPr>
            <a:r>
              <a:t>Nivel de texto 5</a:t>
            </a:r>
          </a:p>
        </p:txBody>
      </p:sp>
      <p:sp>
        <p:nvSpPr>
          <p:cNvPr id="140" name="Número de diapositiva"/>
          <p:cNvSpPr txBox="1"/>
          <p:nvPr>
            <p:ph type="sldNum" sz="quarter" idx="2"/>
          </p:nvPr>
        </p:nvSpPr>
        <p:spPr>
          <a:xfrm>
            <a:off x="12331700" y="9220200"/>
            <a:ext cx="317500" cy="355600"/>
          </a:xfrm>
          <a:prstGeom prst="rect">
            <a:avLst/>
          </a:prstGeom>
        </p:spPr>
        <p:txBody>
          <a:bodyPr/>
          <a:lstStyle>
            <a:lvl1pPr algn="ctr" defTabSz="584200">
              <a:defRPr sz="1600">
                <a:solidFill>
                  <a:srgbClr val="324863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n"/>
          <p:cNvSpPr/>
          <p:nvPr>
            <p:ph type="pic" sz="quarter" idx="13"/>
          </p:nvPr>
        </p:nvSpPr>
        <p:spPr>
          <a:xfrm>
            <a:off x="4286250" y="1724010"/>
            <a:ext cx="5422900" cy="407354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o del título"/>
          <p:cNvSpPr txBox="1"/>
          <p:nvPr>
            <p:ph type="title"/>
          </p:nvPr>
        </p:nvSpPr>
        <p:spPr>
          <a:xfrm>
            <a:off x="1778000" y="6019800"/>
            <a:ext cx="10464800" cy="2019300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del título</a:t>
            </a:r>
          </a:p>
        </p:txBody>
      </p:sp>
      <p:sp>
        <p:nvSpPr>
          <p:cNvPr id="22" name="Nivel de texto 1…"/>
          <p:cNvSpPr txBox="1"/>
          <p:nvPr>
            <p:ph type="body" sz="quarter" idx="1"/>
          </p:nvPr>
        </p:nvSpPr>
        <p:spPr>
          <a:xfrm>
            <a:off x="1778000" y="7861300"/>
            <a:ext cx="10464800" cy="1473200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 txBox="1"/>
          <p:nvPr>
            <p:ph type="title"/>
          </p:nvPr>
        </p:nvSpPr>
        <p:spPr>
          <a:xfrm>
            <a:off x="2222500" y="3581400"/>
            <a:ext cx="9575800" cy="2590800"/>
          </a:xfrm>
          <a:prstGeom prst="rect">
            <a:avLst/>
          </a:prstGeom>
        </p:spPr>
        <p:txBody>
          <a:bodyPr anchor="ctr"/>
          <a:lstStyle>
            <a:lvl1pPr>
              <a:defRPr sz="6800"/>
            </a:lvl1pPr>
          </a:lstStyle>
          <a:p>
            <a:pPr/>
            <a:r>
              <a:t>Texto del título</a:t>
            </a:r>
          </a:p>
        </p:txBody>
      </p:sp>
      <p:sp>
        <p:nvSpPr>
          <p:cNvPr id="3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n"/>
          <p:cNvSpPr/>
          <p:nvPr>
            <p:ph type="pic" sz="quarter" idx="13"/>
          </p:nvPr>
        </p:nvSpPr>
        <p:spPr>
          <a:xfrm>
            <a:off x="7658100" y="2184400"/>
            <a:ext cx="4038600" cy="54102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o del título"/>
          <p:cNvSpPr txBox="1"/>
          <p:nvPr>
            <p:ph type="title"/>
          </p:nvPr>
        </p:nvSpPr>
        <p:spPr>
          <a:xfrm>
            <a:off x="1104900" y="1993900"/>
            <a:ext cx="6299200" cy="3124200"/>
          </a:xfrm>
          <a:prstGeom prst="rect">
            <a:avLst/>
          </a:prstGeom>
        </p:spPr>
        <p:txBody>
          <a:bodyPr/>
          <a:lstStyle>
            <a:lvl1pPr>
              <a:defRPr sz="6800"/>
            </a:lvl1pPr>
          </a:lstStyle>
          <a:p>
            <a:pPr/>
            <a:r>
              <a:t>Texto del título</a:t>
            </a:r>
          </a:p>
        </p:txBody>
      </p:sp>
      <p:sp>
        <p:nvSpPr>
          <p:cNvPr id="40" name="Nivel de texto 1…"/>
          <p:cNvSpPr txBox="1"/>
          <p:nvPr>
            <p:ph type="body" sz="quarter" idx="1"/>
          </p:nvPr>
        </p:nvSpPr>
        <p:spPr>
          <a:xfrm>
            <a:off x="1104900" y="5257800"/>
            <a:ext cx="6299200" cy="28448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arriba)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/>
          <p:nvPr>
            <p:ph type="title"/>
          </p:nvPr>
        </p:nvSpPr>
        <p:spPr>
          <a:xfrm>
            <a:off x="2044700" y="152400"/>
            <a:ext cx="9575800" cy="2590800"/>
          </a:xfrm>
          <a:prstGeom prst="rect">
            <a:avLst/>
          </a:prstGeom>
        </p:spPr>
        <p:txBody>
          <a:bodyPr anchor="ctr"/>
          <a:lstStyle>
            <a:lvl1pPr>
              <a:defRPr sz="6800"/>
            </a:lvl1pPr>
          </a:lstStyle>
          <a:p>
            <a:pPr/>
            <a:r>
              <a:t>Texto del título</a:t>
            </a:r>
          </a:p>
        </p:txBody>
      </p:sp>
      <p:sp>
        <p:nvSpPr>
          <p:cNvPr id="49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interior)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/>
          <p:nvPr>
            <p:ph type="title"/>
          </p:nvPr>
        </p:nvSpPr>
        <p:spPr>
          <a:xfrm>
            <a:off x="2044700" y="3581400"/>
            <a:ext cx="9575800" cy="2590800"/>
          </a:xfrm>
          <a:prstGeom prst="rect">
            <a:avLst/>
          </a:prstGeom>
        </p:spPr>
        <p:txBody>
          <a:bodyPr anchor="ctr"/>
          <a:lstStyle>
            <a:lvl1pPr>
              <a:defRPr sz="6800"/>
            </a:lvl1pPr>
          </a:lstStyle>
          <a:p>
            <a:pPr/>
            <a:r>
              <a:t>Texto del título</a:t>
            </a:r>
          </a:p>
        </p:txBody>
      </p:sp>
      <p:sp>
        <p:nvSpPr>
          <p:cNvPr id="5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viñeta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o del título"/>
          <p:cNvSpPr txBox="1"/>
          <p:nvPr>
            <p:ph type="title"/>
          </p:nvPr>
        </p:nvSpPr>
        <p:spPr>
          <a:xfrm>
            <a:off x="1968500" y="152400"/>
            <a:ext cx="9753600" cy="2590800"/>
          </a:xfrm>
          <a:prstGeom prst="rect">
            <a:avLst/>
          </a:prstGeom>
        </p:spPr>
        <p:txBody>
          <a:bodyPr anchor="ctr"/>
          <a:lstStyle>
            <a:lvl1pPr>
              <a:defRPr sz="6800"/>
            </a:lvl1pPr>
          </a:lstStyle>
          <a:p>
            <a:pPr/>
            <a:r>
              <a:t>Texto del título</a:t>
            </a:r>
          </a:p>
        </p:txBody>
      </p:sp>
      <p:sp>
        <p:nvSpPr>
          <p:cNvPr id="65" name="Nivel de texto 1…"/>
          <p:cNvSpPr txBox="1"/>
          <p:nvPr>
            <p:ph type="body" idx="1"/>
          </p:nvPr>
        </p:nvSpPr>
        <p:spPr>
          <a:xfrm>
            <a:off x="1968500" y="2743200"/>
            <a:ext cx="9753600" cy="5842000"/>
          </a:xfrm>
          <a:prstGeom prst="rect">
            <a:avLst/>
          </a:prstGeom>
        </p:spPr>
        <p:txBody>
          <a:bodyPr anchor="ctr"/>
          <a:lstStyle>
            <a:lvl1pPr marL="5461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1pPr>
            <a:lvl2pPr marL="10922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2pPr>
            <a:lvl3pPr marL="16383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3pPr>
            <a:lvl4pPr marL="21844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4pPr>
            <a:lvl5pPr marL="2730500" indent="-546100" algn="l">
              <a:spcBef>
                <a:spcPts val="5000"/>
              </a:spcBef>
              <a:buSzPct val="35000"/>
              <a:buBlip>
                <a:blip r:embed="rId3"/>
              </a:buBlip>
              <a:defRPr sz="4000"/>
            </a:lvl5pPr>
          </a:lstStyle>
          <a:p>
            <a:pPr>
              <a:defRPr>
                <a:effectLst/>
              </a:defRPr>
            </a:pPr>
            <a:r>
              <a:t>Nivel de texto 1</a:t>
            </a:r>
          </a:p>
          <a:p>
            <a:pPr lvl="1">
              <a:defRPr>
                <a:effectLst/>
              </a:defRPr>
            </a:pPr>
            <a:r>
              <a:t>Nivel de texto 2</a:t>
            </a:r>
          </a:p>
          <a:p>
            <a:pPr lvl="2">
              <a:defRPr>
                <a:effectLst/>
              </a:defRPr>
            </a:pPr>
            <a:r>
              <a:t>Nivel de texto 3</a:t>
            </a:r>
          </a:p>
          <a:p>
            <a:pPr lvl="3">
              <a:defRPr>
                <a:effectLst/>
              </a:defRPr>
            </a:pPr>
            <a:r>
              <a:t>Nivel de texto 4</a:t>
            </a:r>
          </a:p>
          <a:p>
            <a:pPr lvl="4">
              <a:defRPr>
                <a:effectLst/>
              </a:defRPr>
            </a:pPr>
            <a:r>
              <a:t>Nivel de texto 5</a:t>
            </a:r>
          </a:p>
        </p:txBody>
      </p:sp>
      <p:sp>
        <p:nvSpPr>
          <p:cNvPr id="6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, viñetas y foto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magen"/>
          <p:cNvSpPr/>
          <p:nvPr>
            <p:ph type="pic" sz="quarter" idx="13"/>
          </p:nvPr>
        </p:nvSpPr>
        <p:spPr>
          <a:xfrm>
            <a:off x="7440167" y="2857500"/>
            <a:ext cx="4015233" cy="56134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4" name="Texto del título"/>
          <p:cNvSpPr txBox="1"/>
          <p:nvPr>
            <p:ph type="title"/>
          </p:nvPr>
        </p:nvSpPr>
        <p:spPr>
          <a:xfrm>
            <a:off x="1968500" y="152400"/>
            <a:ext cx="9753600" cy="2590800"/>
          </a:xfrm>
          <a:prstGeom prst="rect">
            <a:avLst/>
          </a:prstGeom>
        </p:spPr>
        <p:txBody>
          <a:bodyPr anchor="ctr"/>
          <a:lstStyle>
            <a:lvl1pPr>
              <a:defRPr sz="6800"/>
            </a:lvl1pPr>
          </a:lstStyle>
          <a:p>
            <a:pPr/>
            <a:r>
              <a:t>Texto del título</a:t>
            </a:r>
          </a:p>
        </p:txBody>
      </p:sp>
      <p:sp>
        <p:nvSpPr>
          <p:cNvPr id="75" name="Nivel de texto 1…"/>
          <p:cNvSpPr txBox="1"/>
          <p:nvPr>
            <p:ph type="body" sz="half" idx="1"/>
          </p:nvPr>
        </p:nvSpPr>
        <p:spPr>
          <a:xfrm>
            <a:off x="1968500" y="2743200"/>
            <a:ext cx="4876800" cy="5842000"/>
          </a:xfrm>
          <a:prstGeom prst="rect">
            <a:avLst/>
          </a:prstGeom>
        </p:spPr>
        <p:txBody>
          <a:bodyPr anchor="ctr"/>
          <a:lstStyle>
            <a:lvl1pPr marL="406400" indent="-406400" algn="l">
              <a:spcBef>
                <a:spcPts val="4000"/>
              </a:spcBef>
              <a:buSzPct val="35000"/>
              <a:buBlip>
                <a:blip r:embed="rId3"/>
              </a:buBlip>
              <a:defRPr sz="3000"/>
            </a:lvl1pPr>
            <a:lvl2pPr marL="812800" indent="-406400" algn="l">
              <a:spcBef>
                <a:spcPts val="4000"/>
              </a:spcBef>
              <a:buSzPct val="35000"/>
              <a:buBlip>
                <a:blip r:embed="rId3"/>
              </a:buBlip>
              <a:defRPr sz="3000"/>
            </a:lvl2pPr>
            <a:lvl3pPr marL="1219200" indent="-406400" algn="l">
              <a:spcBef>
                <a:spcPts val="4000"/>
              </a:spcBef>
              <a:buSzPct val="35000"/>
              <a:buBlip>
                <a:blip r:embed="rId3"/>
              </a:buBlip>
              <a:defRPr sz="3000"/>
            </a:lvl3pPr>
            <a:lvl4pPr marL="1625600" indent="-406400" algn="l">
              <a:spcBef>
                <a:spcPts val="4000"/>
              </a:spcBef>
              <a:buSzPct val="35000"/>
              <a:buBlip>
                <a:blip r:embed="rId3"/>
              </a:buBlip>
              <a:defRPr sz="3000"/>
            </a:lvl4pPr>
            <a:lvl5pPr marL="2032000" indent="-406400" algn="l">
              <a:spcBef>
                <a:spcPts val="4000"/>
              </a:spcBef>
              <a:buSzPct val="35000"/>
              <a:buBlip>
                <a:blip r:embed="rId3"/>
              </a:buBlip>
              <a:defRPr sz="3000"/>
            </a:lvl5pPr>
          </a:lstStyle>
          <a:p>
            <a:pPr>
              <a:defRPr>
                <a:effectLst/>
              </a:defRPr>
            </a:pPr>
            <a:r>
              <a:t>Nivel de texto 1</a:t>
            </a:r>
          </a:p>
          <a:p>
            <a:pPr lvl="1">
              <a:defRPr>
                <a:effectLst/>
              </a:defRPr>
            </a:pPr>
            <a:r>
              <a:t>Nivel de texto 2</a:t>
            </a:r>
          </a:p>
          <a:p>
            <a:pPr lvl="2">
              <a:defRPr>
                <a:effectLst/>
              </a:defRPr>
            </a:pPr>
            <a:r>
              <a:t>Nivel de texto 3</a:t>
            </a:r>
          </a:p>
          <a:p>
            <a:pPr lvl="3">
              <a:defRPr>
                <a:effectLst/>
              </a:defRPr>
            </a:pPr>
            <a:r>
              <a:t>Nivel de texto 4</a:t>
            </a:r>
          </a:p>
          <a:p>
            <a:pPr lvl="4">
              <a:defRPr>
                <a:effectLst/>
              </a:defRPr>
            </a:pPr>
            <a:r>
              <a:t>Nivel de texto 5</a:t>
            </a:r>
          </a:p>
        </p:txBody>
      </p:sp>
      <p:sp>
        <p:nvSpPr>
          <p:cNvPr id="7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foto vertical)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n"/>
          <p:cNvSpPr/>
          <p:nvPr>
            <p:ph type="pic" sz="quarter" idx="13"/>
          </p:nvPr>
        </p:nvSpPr>
        <p:spPr>
          <a:xfrm>
            <a:off x="7850632" y="2194509"/>
            <a:ext cx="3835401" cy="536199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Texto del título"/>
          <p:cNvSpPr txBox="1"/>
          <p:nvPr>
            <p:ph type="title"/>
          </p:nvPr>
        </p:nvSpPr>
        <p:spPr>
          <a:xfrm>
            <a:off x="1104900" y="1993900"/>
            <a:ext cx="6299200" cy="3124200"/>
          </a:xfrm>
          <a:prstGeom prst="rect">
            <a:avLst/>
          </a:prstGeom>
        </p:spPr>
        <p:txBody>
          <a:bodyPr/>
          <a:lstStyle>
            <a:lvl1pPr>
              <a:defRPr sz="6800"/>
            </a:lvl1pPr>
          </a:lstStyle>
          <a:p>
            <a:pPr/>
            <a:r>
              <a:t>Texto del título</a:t>
            </a:r>
          </a:p>
        </p:txBody>
      </p:sp>
      <p:sp>
        <p:nvSpPr>
          <p:cNvPr id="85" name="Nivel de texto 1…"/>
          <p:cNvSpPr txBox="1"/>
          <p:nvPr>
            <p:ph type="body" sz="quarter" idx="1"/>
          </p:nvPr>
        </p:nvSpPr>
        <p:spPr>
          <a:xfrm>
            <a:off x="1104900" y="5257800"/>
            <a:ext cx="6299200" cy="28575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/>
          <p:nvPr>
            <p:ph type="title"/>
          </p:nvPr>
        </p:nvSpPr>
        <p:spPr>
          <a:xfrm>
            <a:off x="1778000" y="1765300"/>
            <a:ext cx="10464800" cy="312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3" name="Nivel de texto 1…"/>
          <p:cNvSpPr txBox="1"/>
          <p:nvPr>
            <p:ph type="body" idx="1"/>
          </p:nvPr>
        </p:nvSpPr>
        <p:spPr>
          <a:xfrm>
            <a:off x="1778000" y="5029200"/>
            <a:ext cx="10464800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/>
          <p:nvPr>
            <p:ph type="sldNum" sz="quarter" idx="2"/>
          </p:nvPr>
        </p:nvSpPr>
        <p:spPr>
          <a:xfrm>
            <a:off x="12153899" y="9169400"/>
            <a:ext cx="453239" cy="46228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485900" algn="l"/>
        </a:tabLst>
        <a:defRPr b="0" baseline="0" cap="none" i="0" spc="0" strike="noStrike" sz="94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485900" algn="l"/>
        </a:tabLst>
        <a:defRPr b="0" baseline="0" cap="none" i="0" spc="0" strike="noStrike" sz="94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485900" algn="l"/>
        </a:tabLst>
        <a:defRPr b="0" baseline="0" cap="none" i="0" spc="0" strike="noStrike" sz="94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485900" algn="l"/>
        </a:tabLst>
        <a:defRPr b="0" baseline="0" cap="none" i="0" spc="0" strike="noStrike" sz="94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485900" algn="l"/>
        </a:tabLst>
        <a:defRPr b="0" baseline="0" cap="none" i="0" spc="0" strike="noStrike" sz="94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485900" algn="l"/>
        </a:tabLst>
        <a:defRPr b="0" baseline="0" cap="none" i="0" spc="0" strike="noStrike" sz="94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485900" algn="l"/>
        </a:tabLst>
        <a:defRPr b="0" baseline="0" cap="none" i="0" spc="0" strike="noStrike" sz="94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485900" algn="l"/>
        </a:tabLst>
        <a:defRPr b="0" baseline="0" cap="none" i="0" spc="0" strike="noStrike" sz="94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1485900" algn="l"/>
        </a:tabLst>
        <a:defRPr b="0" baseline="0" cap="none" i="0" spc="0" strike="noStrike" sz="94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9pPr>
    </p:titleStyle>
    <p:body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200" u="none">
          <a:ln>
            <a:noFill/>
          </a:ln>
          <a:solidFill>
            <a:srgbClr val="363929"/>
          </a:solidFill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  <a:uFillTx/>
          <a:latin typeface="+mn-lt"/>
          <a:ea typeface="+mn-ea"/>
          <a:cs typeface="+mn-cs"/>
          <a:sym typeface="Optima"/>
        </a:defRPr>
      </a:lvl9pPr>
    </p:bodyStyle>
    <p:otherStyle>
      <a:lvl1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tima"/>
        </a:defRPr>
      </a:lvl1pPr>
      <a:lvl2pPr marL="0" marR="0" indent="22860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tima"/>
        </a:defRPr>
      </a:lvl2pPr>
      <a:lvl3pPr marL="0" marR="0" indent="45720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tima"/>
        </a:defRPr>
      </a:lvl3pPr>
      <a:lvl4pPr marL="0" marR="0" indent="68580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tima"/>
        </a:defRPr>
      </a:lvl4pPr>
      <a:lvl5pPr marL="0" marR="0" indent="91440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tima"/>
        </a:defRPr>
      </a:lvl5pPr>
      <a:lvl6pPr marL="0" marR="0" indent="114300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tima"/>
        </a:defRPr>
      </a:lvl6pPr>
      <a:lvl7pPr marL="0" marR="0" indent="137160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tima"/>
        </a:defRPr>
      </a:lvl7pPr>
      <a:lvl8pPr marL="0" marR="0" indent="160020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tima"/>
        </a:defRPr>
      </a:lvl8pPr>
      <a:lvl9pPr marL="0" marR="0" indent="182880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tim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3" Type="http://schemas.openxmlformats.org/officeDocument/2006/relationships/image" Target="../media/image2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3" Type="http://schemas.openxmlformats.org/officeDocument/2006/relationships/image" Target="../media/image2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Relationship Id="rId3" Type="http://schemas.openxmlformats.org/officeDocument/2006/relationships/image" Target="../media/image2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3" Type="http://schemas.openxmlformats.org/officeDocument/2006/relationships/image" Target="../media/image2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Relationship Id="rId3" Type="http://schemas.openxmlformats.org/officeDocument/2006/relationships/image" Target="../media/image2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Relationship Id="rId3" Type="http://schemas.openxmlformats.org/officeDocument/2006/relationships/image" Target="../media/image2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png"/><Relationship Id="rId3" Type="http://schemas.openxmlformats.org/officeDocument/2006/relationships/image" Target="../media/image2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png"/><Relationship Id="rId3" Type="http://schemas.openxmlformats.org/officeDocument/2006/relationships/image" Target="../media/image2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png"/><Relationship Id="rId3" Type="http://schemas.openxmlformats.org/officeDocument/2006/relationships/image" Target="../media/image2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png"/><Relationship Id="rId3" Type="http://schemas.openxmlformats.org/officeDocument/2006/relationships/image" Target="../media/image2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png"/><Relationship Id="rId3" Type="http://schemas.openxmlformats.org/officeDocument/2006/relationships/image" Target="../media/image2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png"/><Relationship Id="rId3" Type="http://schemas.openxmlformats.org/officeDocument/2006/relationships/image" Target="../media/image2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png"/><Relationship Id="rId3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2.png"/><Relationship Id="rId3" Type="http://schemas.openxmlformats.org/officeDocument/2006/relationships/image" Target="../media/image2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png"/><Relationship Id="rId3" Type="http://schemas.openxmlformats.org/officeDocument/2006/relationships/image" Target="../media/image2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4.png"/><Relationship Id="rId3" Type="http://schemas.openxmlformats.org/officeDocument/2006/relationships/image" Target="../media/image2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5.png"/><Relationship Id="rId3" Type="http://schemas.openxmlformats.org/officeDocument/2006/relationships/image" Target="../media/image2.pn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6.png"/><Relationship Id="rId3" Type="http://schemas.openxmlformats.org/officeDocument/2006/relationships/image" Target="../media/image2.pn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7.png"/><Relationship Id="rId3" Type="http://schemas.openxmlformats.org/officeDocument/2006/relationships/image" Target="../media/image2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8.png"/><Relationship Id="rId3" Type="http://schemas.openxmlformats.org/officeDocument/2006/relationships/image" Target="../media/image2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9.png"/><Relationship Id="rId3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0.png"/><Relationship Id="rId3" Type="http://schemas.openxmlformats.org/officeDocument/2006/relationships/image" Target="../media/image2.png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1.png"/><Relationship Id="rId3" Type="http://schemas.openxmlformats.org/officeDocument/2006/relationships/image" Target="../media/image2.png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2.png"/><Relationship Id="rId3" Type="http://schemas.openxmlformats.org/officeDocument/2006/relationships/image" Target="../media/image2.png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3.png"/><Relationship Id="rId3" Type="http://schemas.openxmlformats.org/officeDocument/2006/relationships/image" Target="../media/image2.png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ooglefotos.com" TargetMode="External"/><Relationship Id="rId3" Type="http://schemas.openxmlformats.org/officeDocument/2006/relationships/hyperlink" Target="http://www.wikipediafotos.com" TargetMode="External"/><Relationship Id="rId4" Type="http://schemas.openxmlformats.org/officeDocument/2006/relationships/hyperlink" Target="http://search.creativecommons.org" TargetMode="External"/><Relationship Id="rId5" Type="http://schemas.openxmlformats.org/officeDocument/2006/relationships/hyperlink" Target="http://www.inehrm.gob.mx" TargetMode="Externa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Universidad Autónoma del Estado de México…"/>
          <p:cNvSpPr txBox="1"/>
          <p:nvPr>
            <p:ph type="ctrTitle"/>
          </p:nvPr>
        </p:nvSpPr>
        <p:spPr>
          <a:xfrm>
            <a:off x="1042590" y="226367"/>
            <a:ext cx="11685390" cy="1493872"/>
          </a:xfrm>
          <a:prstGeom prst="rect">
            <a:avLst/>
          </a:prstGeom>
        </p:spPr>
        <p:txBody>
          <a:bodyPr anchor="ctr"/>
          <a:lstStyle/>
          <a:p>
            <a:pPr defTabSz="420624">
              <a:tabLst/>
              <a:defRPr b="1" spc="-97" sz="4896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Universidad Autónoma del Estado de México</a:t>
            </a:r>
          </a:p>
          <a:p>
            <a:pPr defTabSz="420624">
              <a:tabLst/>
              <a:defRPr i="1" spc="-84" sz="4248">
                <a:solidFill>
                  <a:srgbClr val="000000"/>
                </a:solidFill>
                <a:effectLst/>
                <a:latin typeface="Didot"/>
                <a:ea typeface="Didot"/>
                <a:cs typeface="Didot"/>
                <a:sym typeface="Didot"/>
              </a:defRPr>
            </a:pPr>
            <a:r>
              <a:t>Plantel Texcoco de la Escuela Preparatoria</a:t>
            </a:r>
          </a:p>
        </p:txBody>
      </p:sp>
      <p:sp>
        <p:nvSpPr>
          <p:cNvPr id="150" name="Material Didáctico: Solo visión…"/>
          <p:cNvSpPr txBox="1"/>
          <p:nvPr>
            <p:ph type="subTitle" idx="1"/>
          </p:nvPr>
        </p:nvSpPr>
        <p:spPr>
          <a:xfrm>
            <a:off x="1168400" y="3858697"/>
            <a:ext cx="11684000" cy="4715617"/>
          </a:xfrm>
          <a:prstGeom prst="rect">
            <a:avLst/>
          </a:prstGeom>
        </p:spPr>
        <p:txBody>
          <a:bodyPr anchor="ctr"/>
          <a:lstStyle/>
          <a:p>
            <a:pPr algn="l" defTabSz="584200">
              <a:spcBef>
                <a:spcPts val="1000"/>
              </a:spcBef>
              <a:defRPr b="1" sz="30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Material Didáctico</a:t>
            </a:r>
            <a:r>
              <a:t>: Solo visión</a:t>
            </a:r>
          </a:p>
          <a:p>
            <a:pPr algn="l" defTabSz="584200">
              <a:spcBef>
                <a:spcPts val="1000"/>
              </a:spcBef>
              <a:defRPr b="1" sz="30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Materia</a:t>
            </a:r>
            <a:r>
              <a:t>: Historia de México</a:t>
            </a:r>
          </a:p>
          <a:p>
            <a:pPr algn="l" defTabSz="584200">
              <a:spcBef>
                <a:spcPts val="1000"/>
              </a:spcBef>
              <a:defRPr b="1" sz="30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Semestre:</a:t>
            </a:r>
            <a:r>
              <a:t> Tercer Semestre</a:t>
            </a:r>
          </a:p>
          <a:p>
            <a:pPr algn="l" defTabSz="584200">
              <a:spcBef>
                <a:spcPts val="1000"/>
              </a:spcBef>
              <a:defRPr b="1" sz="30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Módulo II</a:t>
            </a:r>
            <a:r>
              <a:t>:  La Independencia y el Nuevo Estado Nación</a:t>
            </a:r>
          </a:p>
          <a:p>
            <a:pPr algn="l" defTabSz="584200">
              <a:spcBef>
                <a:spcPts val="1000"/>
              </a:spcBef>
              <a:defRPr b="1" sz="30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Título del tema</a:t>
            </a:r>
            <a:r>
              <a:t>: Guerra de Independencia</a:t>
            </a:r>
          </a:p>
          <a:p>
            <a:pPr algn="l" defTabSz="584200">
              <a:spcBef>
                <a:spcPts val="1000"/>
              </a:spcBef>
              <a:defRPr b="1" sz="30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Responsable del Material:</a:t>
            </a:r>
            <a:r>
              <a:t> M en. C. Germán Méndez Santana</a:t>
            </a:r>
          </a:p>
          <a:p>
            <a:pPr algn="l" defTabSz="584200">
              <a:spcBef>
                <a:spcPts val="1000"/>
              </a:spcBef>
              <a:defRPr b="1" sz="30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Fecha</a:t>
            </a:r>
            <a:r>
              <a:t>: Agosto 2017</a:t>
            </a:r>
          </a:p>
        </p:txBody>
      </p:sp>
      <p:pic>
        <p:nvPicPr>
          <p:cNvPr id="151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96351" y="1903323"/>
            <a:ext cx="2212098" cy="18723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48899" y="2032000"/>
            <a:ext cx="5132829" cy="7039472"/>
          </a:xfrm>
          <a:prstGeom prst="rect">
            <a:avLst/>
          </a:prstGeom>
        </p:spPr>
      </p:pic>
      <p:sp>
        <p:nvSpPr>
          <p:cNvPr id="177" name="La Guerra de independencia"/>
          <p:cNvSpPr txBox="1"/>
          <p:nvPr>
            <p:ph type="title"/>
          </p:nvPr>
        </p:nvSpPr>
        <p:spPr>
          <a:xfrm>
            <a:off x="7162775" y="596900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La Guerra de independencia </a:t>
            </a:r>
          </a:p>
        </p:txBody>
      </p:sp>
      <p:sp>
        <p:nvSpPr>
          <p:cNvPr id="178" name="En el siglo XIX la Nueva España estaba conformada por una sociedad plural.…"/>
          <p:cNvSpPr txBox="1"/>
          <p:nvPr>
            <p:ph type="body" sz="half" idx="1"/>
          </p:nvPr>
        </p:nvSpPr>
        <p:spPr>
          <a:xfrm>
            <a:off x="1434554" y="608607"/>
            <a:ext cx="5410746" cy="853638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En el siglo XIX la Nueva España estaba conformada por una sociedad plural.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Por curas, pequeños comerciantes, maestros de primeras letras, arrieros, artesanos, mineros, latifundistas, caciques e indígenas 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48899" y="2032000"/>
            <a:ext cx="5132829" cy="7039472"/>
          </a:xfrm>
          <a:prstGeom prst="rect">
            <a:avLst/>
          </a:prstGeom>
        </p:spPr>
      </p:pic>
      <p:sp>
        <p:nvSpPr>
          <p:cNvPr id="181" name="La Guerra de independencia"/>
          <p:cNvSpPr txBox="1"/>
          <p:nvPr>
            <p:ph type="title"/>
          </p:nvPr>
        </p:nvSpPr>
        <p:spPr>
          <a:xfrm>
            <a:off x="7162775" y="596900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La Guerra de independencia </a:t>
            </a:r>
          </a:p>
        </p:txBody>
      </p:sp>
      <p:sp>
        <p:nvSpPr>
          <p:cNvPr id="182" name="En el siglo XIX la Nueva España estaba conformada por una sociedad plural.…"/>
          <p:cNvSpPr txBox="1"/>
          <p:nvPr>
            <p:ph type="body" sz="half" idx="1"/>
          </p:nvPr>
        </p:nvSpPr>
        <p:spPr>
          <a:xfrm>
            <a:off x="1434554" y="608607"/>
            <a:ext cx="5410746" cy="853638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En el siglo XIX la Nueva España estaba conformada por una sociedad plural.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Por curas, pequeños comerciantes, maestros de primeras letras, arrieros, artesanos, mineros, latifundistas, caciques e indígenas .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La Corona Española, desde 1803, había comprometido el dinero de los novohispanos para entregarlo como parte de una deuda a Francia.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48899" y="2032000"/>
            <a:ext cx="5132829" cy="7039472"/>
          </a:xfrm>
          <a:prstGeom prst="rect">
            <a:avLst/>
          </a:prstGeom>
        </p:spPr>
      </p:pic>
      <p:sp>
        <p:nvSpPr>
          <p:cNvPr id="185" name="La Guerra de independencia"/>
          <p:cNvSpPr txBox="1"/>
          <p:nvPr>
            <p:ph type="title"/>
          </p:nvPr>
        </p:nvSpPr>
        <p:spPr>
          <a:xfrm>
            <a:off x="7162775" y="596900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La Guerra de independencia </a:t>
            </a:r>
          </a:p>
        </p:txBody>
      </p:sp>
      <p:sp>
        <p:nvSpPr>
          <p:cNvPr id="186" name="La Corona hacía préstamos a sus colonos a través de los denominados “vales reales”…"/>
          <p:cNvSpPr txBox="1"/>
          <p:nvPr>
            <p:ph type="body" sz="half" idx="1"/>
          </p:nvPr>
        </p:nvSpPr>
        <p:spPr>
          <a:xfrm>
            <a:off x="1434554" y="608607"/>
            <a:ext cx="5410746" cy="853638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La Corona hacía préstamos a sus colonos a través de los denominados “vales reales”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Se trataba de créditos que podían facilitar la apertura de un negocios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La Corona Española exigió el pago de esos préstamos a los habitantes de América a través del “Decreto de Consolidación de Vales Reales”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48899" y="2032000"/>
            <a:ext cx="5132829" cy="7039472"/>
          </a:xfrm>
          <a:prstGeom prst="rect">
            <a:avLst/>
          </a:prstGeom>
        </p:spPr>
      </p:pic>
      <p:sp>
        <p:nvSpPr>
          <p:cNvPr id="189" name="La Guerra de independencia"/>
          <p:cNvSpPr txBox="1"/>
          <p:nvPr>
            <p:ph type="title"/>
          </p:nvPr>
        </p:nvSpPr>
        <p:spPr>
          <a:xfrm>
            <a:off x="7162775" y="596900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La Guerra de independencia </a:t>
            </a:r>
          </a:p>
        </p:txBody>
      </p:sp>
      <p:sp>
        <p:nvSpPr>
          <p:cNvPr id="190" name="La crisis de los Novohispanos es causa de las obligaciones que tenía La Corona Española con Francia.…"/>
          <p:cNvSpPr txBox="1"/>
          <p:nvPr>
            <p:ph type="body" sz="half" idx="1"/>
          </p:nvPr>
        </p:nvSpPr>
        <p:spPr>
          <a:xfrm>
            <a:off x="1434554" y="608607"/>
            <a:ext cx="5410746" cy="853638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La crisis de los Novohispanos es causa de las obligaciones que tenía La Corona Española con Francia.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La deuda fue un factor decisivo para el levantamiento armado que tuvo lugar en la parroquia de Dolores, Guanajuato en1810.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48899" y="2032000"/>
            <a:ext cx="5132829" cy="7039472"/>
          </a:xfrm>
          <a:prstGeom prst="rect">
            <a:avLst/>
          </a:prstGeom>
        </p:spPr>
      </p:pic>
      <p:sp>
        <p:nvSpPr>
          <p:cNvPr id="193" name="La Guerra de independencia"/>
          <p:cNvSpPr txBox="1"/>
          <p:nvPr>
            <p:ph type="title"/>
          </p:nvPr>
        </p:nvSpPr>
        <p:spPr>
          <a:xfrm>
            <a:off x="7162775" y="596900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La Guerra de independencia </a:t>
            </a:r>
          </a:p>
        </p:txBody>
      </p:sp>
      <p:sp>
        <p:nvSpPr>
          <p:cNvPr id="194" name="La crisis de los Novohispanos es causa de las obligaciones que tenía La Corona Española con Francia.…"/>
          <p:cNvSpPr txBox="1"/>
          <p:nvPr>
            <p:ph type="body" sz="half" idx="1"/>
          </p:nvPr>
        </p:nvSpPr>
        <p:spPr>
          <a:xfrm>
            <a:off x="1434554" y="608607"/>
            <a:ext cx="5410746" cy="853638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La crisis de los Novohispanos es causa de las obligaciones que tenía La Corona Española con Francia.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La deuda fue un factor decisivo para el levantamiento armado que tuvo lugar en la parroquia de Dolores, Guanajuato en1810.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En materia política, las diferencias entre Francia y España en Europa motivó la autonomía de la Nueva España.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royección del video de la colección “Minibiografías” Miguel Hidalgo.…"/>
          <p:cNvSpPr txBox="1"/>
          <p:nvPr>
            <p:ph type="title"/>
          </p:nvPr>
        </p:nvSpPr>
        <p:spPr>
          <a:xfrm>
            <a:off x="1571029" y="3276600"/>
            <a:ext cx="10150575" cy="2590800"/>
          </a:xfrm>
          <a:prstGeom prst="rect">
            <a:avLst/>
          </a:prstGeom>
        </p:spPr>
        <p:txBody>
          <a:bodyPr/>
          <a:lstStyle/>
          <a:p>
            <a:pPr defTabSz="329184">
              <a:tabLst>
                <a:tab pos="1066800" algn="l"/>
              </a:tabLst>
              <a:defRPr sz="4896">
                <a:effectLst>
                  <a:outerShdw sx="100000" sy="100000" kx="0" ky="0" algn="b" rotWithShape="0" blurRad="18288" dist="18288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Proyección del video de la colección “Minibiografías” Miguel Hidalgo.</a:t>
            </a:r>
          </a:p>
          <a:p>
            <a:pPr defTabSz="329184">
              <a:tabLst>
                <a:tab pos="1066800" algn="l"/>
              </a:tabLst>
              <a:defRPr sz="4896">
                <a:effectLst>
                  <a:outerShdw sx="100000" sy="100000" kx="0" ky="0" algn="b" rotWithShape="0" blurRad="18288" dist="18288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(duración 7´.23”)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rimera fase: Los primeros caudillos"/>
          <p:cNvSpPr txBox="1"/>
          <p:nvPr>
            <p:ph type="title"/>
          </p:nvPr>
        </p:nvSpPr>
        <p:spPr>
          <a:xfrm>
            <a:off x="1571029" y="3276600"/>
            <a:ext cx="10150575" cy="2590800"/>
          </a:xfrm>
          <a:prstGeom prst="rect">
            <a:avLst/>
          </a:prstGeom>
        </p:spPr>
        <p:txBody>
          <a:bodyPr/>
          <a:lstStyle/>
          <a:p>
            <a:pPr/>
            <a:r>
              <a:t>Primera fase: Los primeros caudillos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01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02" name="El primer antecedente de Independencia en México inició el 15 de Septiembre de 1808.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El primer antecedente de Independencia en México inició el 15 de Septiembre de 1808.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Cuando un grupo de hombres armados, dirigidos por el hacendado de Temixco, Gabriel Yermo, aprehendieron al virrey Iturrigaray y a los integrantes del ayuntamiento.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05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06" name="El primer antecedente de Independencia en México inició el 15 de Septiembre de 1808.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El primer antecedente de Independencia en México inició el 15 de Septiembre de 1808.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Cuando un grupo de hombres armados, dirigidos por el hacendado de Temixco, Gabriel Yermo, aprehendieron al virrey Iturrigaray y a los integrantes del ayuntamiento.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El ejemplo de los peninsulares resonó en las ciudad de México, Valladolid Morelia y Querétaro.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09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10" name="En septiembre de 1810 las autoridades descubrieron unas reuniones en San Miguel el Grande.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En septiembre de 1810 las autoridades descubrieron unas reuniones en San Miguel el Grande.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“Ignacio Allende, Mariano Abasolo, Juan Aldama y la misma esposa del corregidor de Querétaro, Josefa Ortiz, habían acordado desconocer cualquier gobierno que mantuviera la unión con España”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Unidad de Aprendizaje: Historia de México"/>
          <p:cNvSpPr txBox="1"/>
          <p:nvPr>
            <p:ph type="ctrTitle"/>
          </p:nvPr>
        </p:nvSpPr>
        <p:spPr>
          <a:xfrm>
            <a:off x="1181034" y="615834"/>
            <a:ext cx="11023468" cy="1101726"/>
          </a:xfrm>
          <a:prstGeom prst="rect">
            <a:avLst/>
          </a:prstGeom>
        </p:spPr>
        <p:txBody>
          <a:bodyPr anchor="ctr"/>
          <a:lstStyle>
            <a:lvl1pPr defTabSz="461518">
              <a:tabLst/>
              <a:defRPr b="1" spc="-96" sz="4819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effectLst/>
              </a:defRPr>
            </a:pPr>
            <a:r>
              <a:t>Unidad de Aprendizaje: Historia de México</a:t>
            </a:r>
          </a:p>
        </p:txBody>
      </p:sp>
      <p:graphicFrame>
        <p:nvGraphicFramePr>
          <p:cNvPr id="154" name="Tabla"/>
          <p:cNvGraphicFramePr/>
          <p:nvPr/>
        </p:nvGraphicFramePr>
        <p:xfrm>
          <a:off x="1482075" y="2266949"/>
          <a:ext cx="10722217" cy="7112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696610"/>
                <a:gridCol w="2131436"/>
                <a:gridCol w="2132499"/>
                <a:gridCol w="2132499"/>
                <a:gridCol w="1591071"/>
              </a:tblGrid>
              <a:tr h="685668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Campo disciplinar: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gridSpan="4"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Ciencias Sociales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85668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Academia: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gridSpan="4"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Historia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99851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Asignatura: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gridSpan="4"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Historia de México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99851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Semestre: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gridSpan="2"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Tercero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Horas teóricas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700">
                          <a:solidFill>
                            <a:srgbClr val="363929"/>
                          </a:solidFill>
                        </a:rPr>
                        <a:t>3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</a:tr>
              <a:tr h="699851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Créditos: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gridSpan="2"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8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Horas prácticas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700">
                          <a:solidFill>
                            <a:srgbClr val="363929"/>
                          </a:solidFill>
                        </a:rPr>
                        <a:t>2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</a:tr>
              <a:tr h="685668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Tipo de curso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gridSpan="2"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Obligatorio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Total de horas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700">
                          <a:solidFill>
                            <a:srgbClr val="363929"/>
                          </a:solidFill>
                        </a:rPr>
                        <a:t>5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</a:tr>
              <a:tr h="2917341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Asignaturas simultáneas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gridSpan="2"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b="1" sz="17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Trigonometría</a:t>
                      </a:r>
                    </a:p>
                    <a:p>
                      <a:pPr marR="331470" algn="l">
                        <a:tabLst>
                          <a:tab pos="711200" algn="l"/>
                        </a:tabLst>
                        <a:defRPr b="1" sz="17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Química I </a:t>
                      </a:r>
                    </a:p>
                    <a:p>
                      <a:pPr marR="331470" algn="l">
                        <a:tabLst>
                          <a:tab pos="711200" algn="l"/>
                        </a:tabLst>
                        <a:defRPr b="1" sz="17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Ética</a:t>
                      </a:r>
                    </a:p>
                    <a:p>
                      <a:pPr marR="331470" algn="l">
                        <a:tabLst>
                          <a:tab pos="711200" algn="l"/>
                        </a:tabLst>
                        <a:defRPr b="1" sz="17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Orientación educativa III 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R="331470" algn="l">
                        <a:tabLst>
                          <a:tab pos="711200" algn="l"/>
                        </a:tabLst>
                        <a:defRPr b="1" sz="17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Inglés 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R="331470" algn="l">
                        <a:tabLst>
                          <a:tab pos="711200" algn="l"/>
                        </a:tabLst>
                        <a:defRPr b="1" sz="17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Metodología de la investigación I  </a:t>
                      </a:r>
                    </a:p>
                    <a:p>
                      <a:pPr marR="331470" algn="l">
                        <a:tabLst>
                          <a:tab pos="711200" algn="l"/>
                        </a:tabLst>
                        <a:defRPr b="1" sz="17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Lenguaje y comunicación II</a:t>
                      </a:r>
                    </a:p>
                    <a:p>
                      <a:pPr marR="331470" algn="l">
                        <a:tabLst>
                          <a:tab pos="711200" algn="l"/>
                        </a:tabLst>
                        <a:defRPr b="1" sz="17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Cultura y activación física III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Fase en la estructura curricular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Transición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13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14" name="Miguel Hidalgo, un cura perteneciente al bajo clero, apodado el Zorro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Miguel Hidalgo, un cura perteneciente al bajo clero, apodado el Zorro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Retomó las ideas de Primo de Verdad, abogado jalisciense precursor ideológico de la Independencia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17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18" name="Miguel Hidalgo, un cura perteneciente al bajo clero, apodado el Zorro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Miguel Hidalgo, un cura perteneciente al bajo clero, apodado el Zorro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Retomó las ideas de Primo de Verdad, abogado jalisciense precursor ideológico de la Independencia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Tomó la decisión de convocar a sus feligreses la madrugada del 16 de septiembre para iniciar la Guerra de Independencia en la parroquia de Dolores, Guanajuato.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21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22" name="Ricos y pobres pensaron que la insurrección era una alternativa para que los americanos se hicieran cargo de su gobierno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Ricos y pobres pensaron que la insurrección era una alternativa para que los americanos se hicieran cargo de su gobierno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En Guanajuato, las familias de los españoles peninsulares se atrincheraron en la Alhóndiga de Granaditas.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25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26" name="Ricos y pobres pensaron que la insurrección era una alternativa para que los americanos se hicieran cargo de su gobierno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Ricos y pobres pensaron que la insurrección era una alternativa para que los americanos se hicieran cargo de su gobierno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En Guanajuato, las familias de los españoles peninsulares se atrincheraron en la Alhóndiga de Granaditas.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La ocupación, el saqueo y la matanza ocurrida en ese lugar, le valió al cura, Miguel Hidalgo, la primera excomunión por parte del obispo Manuel Abad y Queipo.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29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30" name="Hidalgo decretó en Guadalajara la abolición de la esclavitud, del tributo indígena, de los estancos y declaró que las tierras comunales eran de uso exclusivo indígenas.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Hidalgo decretó en Guadalajara la abolición de la esclavitud, del tributo indígena, de los estancos y declaró que las tierras comunales eran de uso exclusivo indígenas.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La primera etapa de la Guerra de Independencia concluye el 17 de enero de 1811 en el Puente de Calderón, Guanajuato.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33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34" name="Los jefes insurgentes lograron escapar y marcharon hacia el norte para buscar ayuda norteamericana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Los jefes insurgentes lograron escapar y marcharon hacia el norte para buscar ayuda norteamericana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Pero son aprehendidos en Acatita de Baján y conducidos a Chihuahua, ahí fueron procesados y condenados antes de ser fusilado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37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38" name="El proceso degradatorio de Miguel Hidalgo se llevó a cabo en 1811 en el Hospital Real de Chihuahua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El proceso degradatorio de Miguel Hidalgo se llevó a cabo en 1811 en el Hospital Real de Chihuahua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El acto consistió en rasparle la piel de la cabeza, las yemas de los dedos pulgares e indices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41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42" name="El proceso degradatorio de Miguel Hidalgo se llevó a cabo en 1811 en el Hospital Real de Chihuahua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El proceso degradatorio de Miguel Hidalgo se llevó a cabo en 1811 en el Hospital Real de Chihuahua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El acto consistió en rasparle la piel de la cabeza, las yemas de los dedos pulgares e indices 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Posteriormente, se entregó al cura de Dolores al gobierno español para que lo fusilaran sin prerrogativas para ampararse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299" y="2144464"/>
            <a:ext cx="5132829" cy="7039472"/>
          </a:xfrm>
          <a:prstGeom prst="rect">
            <a:avLst/>
          </a:prstGeom>
        </p:spPr>
      </p:pic>
      <p:sp>
        <p:nvSpPr>
          <p:cNvPr id="245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46" name="Miguel Hidalgo y Costilla fue fusilado y decapitado el 30 de julio de 1811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Miguel Hidalgo y Costilla fue fusilado y decapitado el 30 de julio de 1811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Su cabeza, la de Ignacio Allende, Juan Aldama y Mariano Jiménez, se colocaron en las esquinas de la Alhóndiga de Granaditas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05300" y="2144464"/>
            <a:ext cx="5132829" cy="7039472"/>
          </a:xfrm>
          <a:prstGeom prst="rect">
            <a:avLst/>
          </a:prstGeom>
        </p:spPr>
      </p:pic>
      <p:sp>
        <p:nvSpPr>
          <p:cNvPr id="249" name="Primera fase: Los primeros caudillos"/>
          <p:cNvSpPr txBox="1"/>
          <p:nvPr>
            <p:ph type="title"/>
          </p:nvPr>
        </p:nvSpPr>
        <p:spPr>
          <a:xfrm>
            <a:off x="1219175" y="613833"/>
            <a:ext cx="4905078" cy="1321396"/>
          </a:xfrm>
          <a:prstGeom prst="rect">
            <a:avLst/>
          </a:prstGeom>
        </p:spPr>
        <p:txBody>
          <a:bodyPr/>
          <a:lstStyle>
            <a:lvl1pPr defTabSz="352043">
              <a:tabLst>
                <a:tab pos="1143000" algn="l"/>
              </a:tabLst>
              <a:defRPr sz="3927">
                <a:effectLst>
                  <a:outerShdw sx="100000" sy="100000" kx="0" ky="0" algn="b" rotWithShape="0" blurRad="19558" dist="1955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Primera fase: Los primeros caudillos </a:t>
            </a:r>
          </a:p>
        </p:txBody>
      </p:sp>
      <p:sp>
        <p:nvSpPr>
          <p:cNvPr id="250" name="Miguel Hidalgo y Costilla fue fusilado y decapitado el 30 de julio de 1811…"/>
          <p:cNvSpPr txBox="1"/>
          <p:nvPr>
            <p:ph type="body" sz="half" idx="1"/>
          </p:nvPr>
        </p:nvSpPr>
        <p:spPr>
          <a:xfrm>
            <a:off x="6520474" y="608607"/>
            <a:ext cx="5696364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Miguel Hidalgo y Costilla fue fusilado y decapitado el 30 de julio de 1811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Su cabeza, la de Ignacio Allende, Juan Aldama y Mariano Jiménez, se colocaron en las esquinas de la Alhóndiga de Granaditas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El objetivo de colocar sus cabezas en cada esquina, era el escarmiento público.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Justificación"/>
          <p:cNvSpPr txBox="1"/>
          <p:nvPr>
            <p:ph type="ctrTitle"/>
          </p:nvPr>
        </p:nvSpPr>
        <p:spPr>
          <a:xfrm>
            <a:off x="482600" y="581967"/>
            <a:ext cx="12293600" cy="1101726"/>
          </a:xfrm>
          <a:prstGeom prst="rect">
            <a:avLst/>
          </a:prstGeom>
        </p:spPr>
        <p:txBody>
          <a:bodyPr anchor="ctr"/>
          <a:lstStyle>
            <a:lvl1pPr defTabSz="584200">
              <a:tabLst/>
              <a:defRPr b="1" spc="-136" sz="6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effectLst/>
              </a:defRPr>
            </a:pPr>
            <a:r>
              <a:t>Justificación</a:t>
            </a:r>
          </a:p>
        </p:txBody>
      </p:sp>
      <p:sp>
        <p:nvSpPr>
          <p:cNvPr id="157" name="Conocer el devenir histórico y las raíces de nuestro pasado cercano es de vital importancia para poder comprender el presente. La historia de México en el nivel medio superior es la última oportunidad de acercarse a aquellos registros y vestigios del pasado para comprender la actuación de los individuos en el devenir de su sociedad."/>
          <p:cNvSpPr txBox="1"/>
          <p:nvPr>
            <p:ph type="subTitle" idx="1"/>
          </p:nvPr>
        </p:nvSpPr>
        <p:spPr>
          <a:xfrm>
            <a:off x="1300509" y="2534465"/>
            <a:ext cx="11419782" cy="6897001"/>
          </a:xfrm>
          <a:prstGeom prst="rect">
            <a:avLst/>
          </a:prstGeom>
        </p:spPr>
        <p:txBody>
          <a:bodyPr anchor="ctr"/>
          <a:lstStyle>
            <a:lvl1pPr algn="just" defTabSz="434340">
              <a:lnSpc>
                <a:spcPts val="7100"/>
              </a:lnSpc>
              <a:spcBef>
                <a:spcPts val="1100"/>
              </a:spcBef>
              <a:defRPr sz="456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effectLst/>
              </a:defRPr>
            </a:pPr>
            <a:r>
              <a:t>Conocer el devenir histórico y las raíces de nuestro pasado cercano es de vital importancia para poder comprender el presente. La historia de México en el nivel medio superior es la última oportunidad de acercarse a aquellos registros y vestigios del pasado para comprender la actuación de los individuos en el devenir de su sociedad. </a:t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egunda fase: Sentimientos de la Nación y Congreso de Anáhuac"/>
          <p:cNvSpPr txBox="1"/>
          <p:nvPr>
            <p:ph type="title"/>
          </p:nvPr>
        </p:nvSpPr>
        <p:spPr>
          <a:xfrm>
            <a:off x="1430039" y="1595735"/>
            <a:ext cx="10805122" cy="5797451"/>
          </a:xfrm>
          <a:prstGeom prst="rect">
            <a:avLst/>
          </a:prstGeom>
        </p:spPr>
        <p:txBody>
          <a:bodyPr/>
          <a:lstStyle/>
          <a:p>
            <a:pPr/>
            <a:r>
              <a:t>Segunda fase: Sentimientos de la Nación y Congreso de Anáhuac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48899" y="2032000"/>
            <a:ext cx="5132829" cy="7039472"/>
          </a:xfrm>
          <a:prstGeom prst="rect">
            <a:avLst/>
          </a:prstGeom>
        </p:spPr>
      </p:pic>
      <p:sp>
        <p:nvSpPr>
          <p:cNvPr id="255" name="Segunda fase: Sentimientos de la Nación y Congreso de Anáhuac"/>
          <p:cNvSpPr txBox="1"/>
          <p:nvPr>
            <p:ph type="title"/>
          </p:nvPr>
        </p:nvSpPr>
        <p:spPr>
          <a:xfrm>
            <a:off x="7162775" y="596900"/>
            <a:ext cx="4905078" cy="1321396"/>
          </a:xfrm>
          <a:prstGeom prst="rect">
            <a:avLst/>
          </a:prstGeom>
        </p:spPr>
        <p:txBody>
          <a:bodyPr/>
          <a:lstStyle>
            <a:lvl1pPr defTabSz="237743">
              <a:tabLst>
                <a:tab pos="774700" algn="l"/>
              </a:tabLst>
              <a:defRPr sz="2651">
                <a:effectLst>
                  <a:outerShdw sx="100000" sy="100000" kx="0" ky="0" algn="b" rotWithShape="0" blurRad="13208" dist="1320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Segunda fase: Sentimientos de la Nación y Congreso de Anáhuac </a:t>
            </a:r>
          </a:p>
        </p:txBody>
      </p:sp>
      <p:sp>
        <p:nvSpPr>
          <p:cNvPr id="256" name="El abogado Carlos María de Bustamante apoyado por José María Morelos propuso la creación de un Congreso  para redactar una Constitución…"/>
          <p:cNvSpPr txBox="1"/>
          <p:nvPr>
            <p:ph type="body" sz="half" idx="1"/>
          </p:nvPr>
        </p:nvSpPr>
        <p:spPr>
          <a:xfrm>
            <a:off x="1434554" y="608607"/>
            <a:ext cx="5410746" cy="853638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El abogado Carlos María de Bustamante apoyado por José María Morelos propuso la creación de un Congreso  para redactar una Constitución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El 13 de septiembre de 1813, en Chilpancingo. Se le denominó “Congreso de Anáhuac.”.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48899" y="2032000"/>
            <a:ext cx="5132829" cy="7039472"/>
          </a:xfrm>
          <a:prstGeom prst="rect">
            <a:avLst/>
          </a:prstGeom>
        </p:spPr>
      </p:pic>
      <p:sp>
        <p:nvSpPr>
          <p:cNvPr id="259" name="Segunda fase: Sentimientos de la Nación y Congreso de Anáhuac"/>
          <p:cNvSpPr txBox="1"/>
          <p:nvPr>
            <p:ph type="title"/>
          </p:nvPr>
        </p:nvSpPr>
        <p:spPr>
          <a:xfrm>
            <a:off x="7162775" y="596900"/>
            <a:ext cx="4905078" cy="1321396"/>
          </a:xfrm>
          <a:prstGeom prst="rect">
            <a:avLst/>
          </a:prstGeom>
        </p:spPr>
        <p:txBody>
          <a:bodyPr/>
          <a:lstStyle>
            <a:lvl1pPr defTabSz="237743">
              <a:tabLst>
                <a:tab pos="774700" algn="l"/>
              </a:tabLst>
              <a:defRPr sz="2651">
                <a:effectLst>
                  <a:outerShdw sx="100000" sy="100000" kx="0" ky="0" algn="b" rotWithShape="0" blurRad="13208" dist="1320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Segunda fase: Sentimientos de la Nación y Congreso de Anáhuac </a:t>
            </a:r>
          </a:p>
        </p:txBody>
      </p:sp>
      <p:sp>
        <p:nvSpPr>
          <p:cNvPr id="260" name="Los Sentimientos de la Nación: América sería libre e independiente de cualquier nación o monarquía…"/>
          <p:cNvSpPr txBox="1"/>
          <p:nvPr>
            <p:ph type="body" sz="half" idx="1"/>
          </p:nvPr>
        </p:nvSpPr>
        <p:spPr>
          <a:xfrm>
            <a:off x="1434554" y="608607"/>
            <a:ext cx="5410746" cy="853638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Los Sentimientos de la Nación: América sería libre e independiente de cualquier nación o monarquía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Se abolía la esclavitud y las diferencias legales por motivos de nacimiento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El gobierno estaría en manos de americanos y la religión católica se protegería.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048899" y="2032000"/>
            <a:ext cx="5132829" cy="7039472"/>
          </a:xfrm>
          <a:prstGeom prst="rect">
            <a:avLst/>
          </a:prstGeom>
        </p:spPr>
      </p:pic>
      <p:sp>
        <p:nvSpPr>
          <p:cNvPr id="263" name="Segunda fase: Sentimientos de la Nación y Congreso de Anáhuac"/>
          <p:cNvSpPr txBox="1"/>
          <p:nvPr>
            <p:ph type="title"/>
          </p:nvPr>
        </p:nvSpPr>
        <p:spPr>
          <a:xfrm>
            <a:off x="7162775" y="596900"/>
            <a:ext cx="4905078" cy="1321396"/>
          </a:xfrm>
          <a:prstGeom prst="rect">
            <a:avLst/>
          </a:prstGeom>
        </p:spPr>
        <p:txBody>
          <a:bodyPr/>
          <a:lstStyle>
            <a:lvl1pPr defTabSz="237743">
              <a:tabLst>
                <a:tab pos="774700" algn="l"/>
              </a:tabLst>
              <a:defRPr sz="2651">
                <a:effectLst>
                  <a:outerShdw sx="100000" sy="100000" kx="0" ky="0" algn="b" rotWithShape="0" blurRad="13208" dist="1320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Segunda fase: Sentimientos de la Nación y Congreso de Anáhuac </a:t>
            </a:r>
          </a:p>
        </p:txBody>
      </p:sp>
      <p:sp>
        <p:nvSpPr>
          <p:cNvPr id="264" name="Además, promovía la división de poderes, el reconocimiento de las garantías individuales y la defensa de la religión…"/>
          <p:cNvSpPr txBox="1"/>
          <p:nvPr>
            <p:ph type="body" sz="half" idx="1"/>
          </p:nvPr>
        </p:nvSpPr>
        <p:spPr>
          <a:xfrm>
            <a:off x="1434554" y="608607"/>
            <a:ext cx="5410746" cy="853638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Además, promovía la división de poderes, el reconocimiento de las garantías individuales y la defensa de la religión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Los denominados “Sentimientos de la Nación” fueron una carta de buenos deseos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rcera fase: Consumación de la Independencia"/>
          <p:cNvSpPr txBox="1"/>
          <p:nvPr>
            <p:ph type="title"/>
          </p:nvPr>
        </p:nvSpPr>
        <p:spPr>
          <a:xfrm>
            <a:off x="1430039" y="1978074"/>
            <a:ext cx="10805122" cy="5797452"/>
          </a:xfrm>
          <a:prstGeom prst="rect">
            <a:avLst/>
          </a:prstGeom>
        </p:spPr>
        <p:txBody>
          <a:bodyPr/>
          <a:lstStyle>
            <a:lvl1pPr>
              <a:defRPr sz="9200"/>
            </a:lvl1pPr>
          </a:lstStyle>
          <a:p>
            <a:pPr/>
            <a:r>
              <a:t>Tercera fase: Consumación de la Independencia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74632" y="1879600"/>
            <a:ext cx="5132829" cy="7039472"/>
          </a:xfrm>
          <a:prstGeom prst="rect">
            <a:avLst/>
          </a:prstGeom>
        </p:spPr>
      </p:pic>
      <p:sp>
        <p:nvSpPr>
          <p:cNvPr id="269" name="Tercera fase: Consumación de la Independencia"/>
          <p:cNvSpPr txBox="1"/>
          <p:nvPr>
            <p:ph type="title"/>
          </p:nvPr>
        </p:nvSpPr>
        <p:spPr>
          <a:xfrm>
            <a:off x="1388508" y="495300"/>
            <a:ext cx="4905078" cy="1321396"/>
          </a:xfrm>
          <a:prstGeom prst="rect">
            <a:avLst/>
          </a:prstGeom>
        </p:spPr>
        <p:txBody>
          <a:bodyPr/>
          <a:lstStyle>
            <a:lvl1pPr defTabSz="292607">
              <a:tabLst>
                <a:tab pos="952500" algn="l"/>
              </a:tabLst>
              <a:defRPr sz="3264">
                <a:effectLst>
                  <a:outerShdw sx="100000" sy="100000" kx="0" ky="0" algn="b" rotWithShape="0" blurRad="16256" dist="16256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Tercera fase: Consumación de la Independencia  </a:t>
            </a:r>
          </a:p>
        </p:txBody>
      </p:sp>
      <p:sp>
        <p:nvSpPr>
          <p:cNvPr id="270" name="Entre los años de 1820 y 1821, los principales personajes que aspiraban a la independencia, utilizaron la política para lograr la unión entre las clases sociales…"/>
          <p:cNvSpPr txBox="1"/>
          <p:nvPr>
            <p:ph type="body" sz="half" idx="1"/>
          </p:nvPr>
        </p:nvSpPr>
        <p:spPr>
          <a:xfrm>
            <a:off x="6988687" y="608607"/>
            <a:ext cx="5410747" cy="853638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Entre los años de 1820 y 1821, los principales personajes que aspiraban a la independencia, utilizaron la política para lograr la unión entre las clases sociales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la aristocracia quería recuperar sus riquezas, propiedades y poder, por medio de un Estado libre de España. Consideró que la Independencia debería consumarse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74633" y="1879600"/>
            <a:ext cx="5132829" cy="7039472"/>
          </a:xfrm>
          <a:prstGeom prst="rect">
            <a:avLst/>
          </a:prstGeom>
        </p:spPr>
      </p:pic>
      <p:sp>
        <p:nvSpPr>
          <p:cNvPr id="273" name="Tercera fase: Consumación de la Independencia"/>
          <p:cNvSpPr txBox="1"/>
          <p:nvPr>
            <p:ph type="title"/>
          </p:nvPr>
        </p:nvSpPr>
        <p:spPr>
          <a:xfrm>
            <a:off x="1388508" y="495300"/>
            <a:ext cx="4905078" cy="1321396"/>
          </a:xfrm>
          <a:prstGeom prst="rect">
            <a:avLst/>
          </a:prstGeom>
        </p:spPr>
        <p:txBody>
          <a:bodyPr/>
          <a:lstStyle>
            <a:lvl1pPr defTabSz="292607">
              <a:tabLst>
                <a:tab pos="952500" algn="l"/>
              </a:tabLst>
              <a:defRPr sz="3264">
                <a:effectLst>
                  <a:outerShdw sx="100000" sy="100000" kx="0" ky="0" algn="b" rotWithShape="0" blurRad="16256" dist="16256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Tercera fase: Consumación de la Independencia  </a:t>
            </a:r>
          </a:p>
        </p:txBody>
      </p:sp>
      <p:sp>
        <p:nvSpPr>
          <p:cNvPr id="274" name="El 24 de febrero de 1821, Agustín de Iturbide y Vicente Guerrero firmaron el Plan de Iguala,…"/>
          <p:cNvSpPr txBox="1"/>
          <p:nvPr>
            <p:ph type="body" sz="half" idx="1"/>
          </p:nvPr>
        </p:nvSpPr>
        <p:spPr>
          <a:xfrm>
            <a:off x="7005621" y="608607"/>
            <a:ext cx="5410746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El 24 de febrero de 1821, Agustín de Iturbide y Vicente Guerrero firmaron el Plan de Iguala,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Cuyo documento ponía énfasis en tres garantías: religión, unión e independencia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74632" y="1879600"/>
            <a:ext cx="5132829" cy="7039472"/>
          </a:xfrm>
          <a:prstGeom prst="rect">
            <a:avLst/>
          </a:prstGeom>
        </p:spPr>
      </p:pic>
      <p:sp>
        <p:nvSpPr>
          <p:cNvPr id="277" name="Tercera fase: Consumación de la Independencia"/>
          <p:cNvSpPr txBox="1"/>
          <p:nvPr>
            <p:ph type="title"/>
          </p:nvPr>
        </p:nvSpPr>
        <p:spPr>
          <a:xfrm>
            <a:off x="1388508" y="495300"/>
            <a:ext cx="4905078" cy="1321396"/>
          </a:xfrm>
          <a:prstGeom prst="rect">
            <a:avLst/>
          </a:prstGeom>
        </p:spPr>
        <p:txBody>
          <a:bodyPr/>
          <a:lstStyle>
            <a:lvl1pPr defTabSz="292607">
              <a:tabLst>
                <a:tab pos="952500" algn="l"/>
              </a:tabLst>
              <a:defRPr sz="3264">
                <a:effectLst>
                  <a:outerShdw sx="100000" sy="100000" kx="0" ky="0" algn="b" rotWithShape="0" blurRad="16256" dist="16256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Tercera fase: Consumación de la Independencia  </a:t>
            </a:r>
          </a:p>
        </p:txBody>
      </p:sp>
      <p:sp>
        <p:nvSpPr>
          <p:cNvPr id="278" name="La religión católica apostólica y romana era la única sin tolerar alguna otra…"/>
          <p:cNvSpPr txBox="1"/>
          <p:nvPr>
            <p:ph type="body" sz="half" idx="1"/>
          </p:nvPr>
        </p:nvSpPr>
        <p:spPr>
          <a:xfrm>
            <a:off x="7005621" y="608607"/>
            <a:ext cx="5410746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La religión católica apostólica y romana era la única sin tolerar alguna otra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En ese momento, Nueva España era independiente de su antigua y cualquier otra potencia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74632" y="1879600"/>
            <a:ext cx="5132829" cy="7039472"/>
          </a:xfrm>
          <a:prstGeom prst="rect">
            <a:avLst/>
          </a:prstGeom>
        </p:spPr>
      </p:pic>
      <p:sp>
        <p:nvSpPr>
          <p:cNvPr id="281" name="Tercera fase: Consumación de la Independencia"/>
          <p:cNvSpPr txBox="1"/>
          <p:nvPr>
            <p:ph type="title"/>
          </p:nvPr>
        </p:nvSpPr>
        <p:spPr>
          <a:xfrm>
            <a:off x="1388508" y="495300"/>
            <a:ext cx="4905078" cy="1321396"/>
          </a:xfrm>
          <a:prstGeom prst="rect">
            <a:avLst/>
          </a:prstGeom>
        </p:spPr>
        <p:txBody>
          <a:bodyPr/>
          <a:lstStyle>
            <a:lvl1pPr defTabSz="292607">
              <a:tabLst>
                <a:tab pos="952500" algn="l"/>
              </a:tabLst>
              <a:defRPr sz="3264">
                <a:effectLst>
                  <a:outerShdw sx="100000" sy="100000" kx="0" ky="0" algn="b" rotWithShape="0" blurRad="16256" dist="16256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Tercera fase: Consumación de la Independencia  </a:t>
            </a:r>
          </a:p>
        </p:txBody>
      </p:sp>
      <p:sp>
        <p:nvSpPr>
          <p:cNvPr id="282" name="Se propuso elaborar la constitución del Imperio Mexicano…"/>
          <p:cNvSpPr txBox="1"/>
          <p:nvPr>
            <p:ph type="body" sz="half" idx="1"/>
          </p:nvPr>
        </p:nvSpPr>
        <p:spPr>
          <a:xfrm>
            <a:off x="7005621" y="608607"/>
            <a:ext cx="5410746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Se propuso elaborar la constitución del Imperio Mexicano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El clero conservó fueros y privilegios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74632" y="1879600"/>
            <a:ext cx="5132829" cy="7039472"/>
          </a:xfrm>
          <a:prstGeom prst="rect">
            <a:avLst/>
          </a:prstGeom>
        </p:spPr>
      </p:pic>
      <p:sp>
        <p:nvSpPr>
          <p:cNvPr id="285" name="Tercera fase: Consumación de la Independencia"/>
          <p:cNvSpPr txBox="1"/>
          <p:nvPr>
            <p:ph type="title"/>
          </p:nvPr>
        </p:nvSpPr>
        <p:spPr>
          <a:xfrm>
            <a:off x="1388508" y="495300"/>
            <a:ext cx="4905078" cy="1321396"/>
          </a:xfrm>
          <a:prstGeom prst="rect">
            <a:avLst/>
          </a:prstGeom>
        </p:spPr>
        <p:txBody>
          <a:bodyPr/>
          <a:lstStyle>
            <a:lvl1pPr defTabSz="292607">
              <a:tabLst>
                <a:tab pos="952500" algn="l"/>
              </a:tabLst>
              <a:defRPr sz="3264">
                <a:effectLst>
                  <a:outerShdw sx="100000" sy="100000" kx="0" ky="0" algn="b" rotWithShape="0" blurRad="16256" dist="16256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Tercera fase: Consumación de la Independencia  </a:t>
            </a:r>
          </a:p>
        </p:txBody>
      </p:sp>
      <p:sp>
        <p:nvSpPr>
          <p:cNvPr id="286" name="Se propuso elaborar la constitución del Imperio Mexicano…"/>
          <p:cNvSpPr txBox="1"/>
          <p:nvPr>
            <p:ph type="body" sz="half" idx="1"/>
          </p:nvPr>
        </p:nvSpPr>
        <p:spPr>
          <a:xfrm>
            <a:off x="7005621" y="608607"/>
            <a:ext cx="5410746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Se propuso elaborar la constitución del Imperio Mexicano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El clero conservó fueros y privilegios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El pueblo nuevo, fue olvidado y abandonado en la miseria, para su consuelo, ya se decían “ciudadanos” de una monarquía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ropósito"/>
          <p:cNvSpPr txBox="1"/>
          <p:nvPr>
            <p:ph type="ctrTitle"/>
          </p:nvPr>
        </p:nvSpPr>
        <p:spPr>
          <a:xfrm>
            <a:off x="355600" y="581967"/>
            <a:ext cx="12293600" cy="1101726"/>
          </a:xfrm>
          <a:prstGeom prst="rect">
            <a:avLst/>
          </a:prstGeom>
        </p:spPr>
        <p:txBody>
          <a:bodyPr anchor="ctr"/>
          <a:lstStyle>
            <a:lvl1pPr defTabSz="584200">
              <a:tabLst/>
              <a:defRPr b="1" spc="-136" sz="6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effectLst/>
              </a:defRPr>
            </a:pPr>
            <a:r>
              <a:t>Propósito</a:t>
            </a:r>
          </a:p>
        </p:txBody>
      </p:sp>
      <p:sp>
        <p:nvSpPr>
          <p:cNvPr id="160" name="Comprender la importancia de la Historia de México como una ciencia social en constante transformación para identificarse como un sujeto que participa en el devenir, a partir de reconstruir los acontecimientos históricos y relacionarlos con su situación presente."/>
          <p:cNvSpPr txBox="1"/>
          <p:nvPr>
            <p:ph type="subTitle" idx="1"/>
          </p:nvPr>
        </p:nvSpPr>
        <p:spPr>
          <a:xfrm>
            <a:off x="1122461" y="2051865"/>
            <a:ext cx="11419782" cy="6897001"/>
          </a:xfrm>
          <a:prstGeom prst="rect">
            <a:avLst/>
          </a:prstGeom>
        </p:spPr>
        <p:txBody>
          <a:bodyPr anchor="ctr"/>
          <a:lstStyle>
            <a:lvl1pPr algn="just" defTabSz="514095">
              <a:spcBef>
                <a:spcPts val="800"/>
              </a:spcBef>
              <a:defRPr sz="5016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>
              <a:defRPr b="1">
                <a:effectLst/>
              </a:defRPr>
            </a:pPr>
            <a:r>
              <a:rPr b="0"/>
              <a:t>Comprender la importancia de la Historia de México como una ciencia social en constante transformación para identificarse como un sujeto que participa en el devenir, a partir de reconstruir los acontecimientos históricos y relacionarlos con su situación presente.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74632" y="1879600"/>
            <a:ext cx="5132829" cy="7039472"/>
          </a:xfrm>
          <a:prstGeom prst="rect">
            <a:avLst/>
          </a:prstGeom>
        </p:spPr>
      </p:pic>
      <p:sp>
        <p:nvSpPr>
          <p:cNvPr id="289" name="Tercera fase: Consumación de la Independencia"/>
          <p:cNvSpPr txBox="1"/>
          <p:nvPr>
            <p:ph type="title"/>
          </p:nvPr>
        </p:nvSpPr>
        <p:spPr>
          <a:xfrm>
            <a:off x="1388508" y="495300"/>
            <a:ext cx="4905078" cy="1321396"/>
          </a:xfrm>
          <a:prstGeom prst="rect">
            <a:avLst/>
          </a:prstGeom>
        </p:spPr>
        <p:txBody>
          <a:bodyPr/>
          <a:lstStyle>
            <a:lvl1pPr defTabSz="292607">
              <a:tabLst>
                <a:tab pos="952500" algn="l"/>
              </a:tabLst>
              <a:defRPr sz="3264">
                <a:effectLst>
                  <a:outerShdw sx="100000" sy="100000" kx="0" ky="0" algn="b" rotWithShape="0" blurRad="16256" dist="16256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Tercera fase: Consumación de la Independencia  </a:t>
            </a:r>
          </a:p>
        </p:txBody>
      </p:sp>
      <p:sp>
        <p:nvSpPr>
          <p:cNvPr id="290" name="Para el mes de agosto de 1821, el virrey Juan O’Donojú arribó a la Nueva España, era un masón enemigo del poder absoluto"/>
          <p:cNvSpPr txBox="1"/>
          <p:nvPr>
            <p:ph type="body" sz="half" idx="1"/>
          </p:nvPr>
        </p:nvSpPr>
        <p:spPr>
          <a:xfrm>
            <a:off x="7005621" y="608607"/>
            <a:ext cx="5410746" cy="8536385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</a:lstStyle>
          <a:p>
            <a:pPr>
              <a:defRPr>
                <a:effectLst/>
              </a:defRPr>
            </a:pPr>
            <a:r>
              <a:t>Para el mes de agosto de 1821, el virrey Juan O’Donojú arribó a la Nueva España, era un masón enemigo del poder absoluto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74632" y="1879600"/>
            <a:ext cx="5132829" cy="7039472"/>
          </a:xfrm>
          <a:prstGeom prst="rect">
            <a:avLst/>
          </a:prstGeom>
        </p:spPr>
      </p:pic>
      <p:sp>
        <p:nvSpPr>
          <p:cNvPr id="293" name="Tercera fase: Consumación de la Independencia"/>
          <p:cNvSpPr txBox="1"/>
          <p:nvPr>
            <p:ph type="title"/>
          </p:nvPr>
        </p:nvSpPr>
        <p:spPr>
          <a:xfrm>
            <a:off x="1388508" y="495300"/>
            <a:ext cx="4905078" cy="1321396"/>
          </a:xfrm>
          <a:prstGeom prst="rect">
            <a:avLst/>
          </a:prstGeom>
        </p:spPr>
        <p:txBody>
          <a:bodyPr/>
          <a:lstStyle>
            <a:lvl1pPr defTabSz="292607">
              <a:tabLst>
                <a:tab pos="952500" algn="l"/>
              </a:tabLst>
              <a:defRPr sz="3264">
                <a:effectLst>
                  <a:outerShdw sx="100000" sy="100000" kx="0" ky="0" algn="b" rotWithShape="0" blurRad="16256" dist="16256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Tercera fase: Consumación de la Independencia  </a:t>
            </a:r>
          </a:p>
        </p:txBody>
      </p:sp>
      <p:sp>
        <p:nvSpPr>
          <p:cNvPr id="294" name="Para el mes de agosto de 1821, el virrey Juan O’Donojú arribó a la Nueva España, era un masón enemigo del poder absoluto…"/>
          <p:cNvSpPr txBox="1"/>
          <p:nvPr>
            <p:ph type="body" sz="half" idx="1"/>
          </p:nvPr>
        </p:nvSpPr>
        <p:spPr>
          <a:xfrm>
            <a:off x="7005621" y="608607"/>
            <a:ext cx="5410746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Para el mes de agosto de 1821, el virrey Juan O’Donojú arribó a la Nueva España, era un masón enemigo del poder absoluto 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Advirtió que la independencia era un acto consumado y el 24 de agosto, junto con Iturbide, Firmaron los Tratados de Córdoba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74632" y="1879600"/>
            <a:ext cx="5132829" cy="7039472"/>
          </a:xfrm>
          <a:prstGeom prst="rect">
            <a:avLst/>
          </a:prstGeom>
        </p:spPr>
      </p:pic>
      <p:sp>
        <p:nvSpPr>
          <p:cNvPr id="297" name="Tercera fase: Consumación de la Independencia"/>
          <p:cNvSpPr txBox="1"/>
          <p:nvPr>
            <p:ph type="title"/>
          </p:nvPr>
        </p:nvSpPr>
        <p:spPr>
          <a:xfrm>
            <a:off x="1388508" y="495300"/>
            <a:ext cx="4905078" cy="1321396"/>
          </a:xfrm>
          <a:prstGeom prst="rect">
            <a:avLst/>
          </a:prstGeom>
        </p:spPr>
        <p:txBody>
          <a:bodyPr/>
          <a:lstStyle>
            <a:lvl1pPr defTabSz="292607">
              <a:tabLst>
                <a:tab pos="952500" algn="l"/>
              </a:tabLst>
              <a:defRPr sz="3264">
                <a:effectLst>
                  <a:outerShdw sx="100000" sy="100000" kx="0" ky="0" algn="b" rotWithShape="0" blurRad="16256" dist="16256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Tercera fase: Consumación de la Independencia  </a:t>
            </a:r>
          </a:p>
        </p:txBody>
      </p:sp>
      <p:sp>
        <p:nvSpPr>
          <p:cNvPr id="298" name="El 27 de septiembre, el Ejército Trigarante, entró a la ciudad de México"/>
          <p:cNvSpPr txBox="1"/>
          <p:nvPr>
            <p:ph type="body" sz="half" idx="1"/>
          </p:nvPr>
        </p:nvSpPr>
        <p:spPr>
          <a:xfrm>
            <a:off x="7005621" y="608607"/>
            <a:ext cx="5410746" cy="8536385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</a:lstStyle>
          <a:p>
            <a:pPr>
              <a:defRPr>
                <a:effectLst/>
              </a:defRPr>
            </a:pPr>
            <a:r>
              <a:t>El 27 de septiembre, el Ejército Trigarante, entró a la ciudad de México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74632" y="1879600"/>
            <a:ext cx="5132829" cy="7039472"/>
          </a:xfrm>
          <a:prstGeom prst="rect">
            <a:avLst/>
          </a:prstGeom>
        </p:spPr>
      </p:pic>
      <p:sp>
        <p:nvSpPr>
          <p:cNvPr id="301" name="Tercera fase: Consumación de la Independencia"/>
          <p:cNvSpPr txBox="1"/>
          <p:nvPr>
            <p:ph type="title"/>
          </p:nvPr>
        </p:nvSpPr>
        <p:spPr>
          <a:xfrm>
            <a:off x="1388508" y="495300"/>
            <a:ext cx="4905078" cy="1321396"/>
          </a:xfrm>
          <a:prstGeom prst="rect">
            <a:avLst/>
          </a:prstGeom>
        </p:spPr>
        <p:txBody>
          <a:bodyPr/>
          <a:lstStyle>
            <a:lvl1pPr defTabSz="292607">
              <a:tabLst>
                <a:tab pos="952500" algn="l"/>
              </a:tabLst>
              <a:defRPr sz="3264">
                <a:effectLst>
                  <a:outerShdw sx="100000" sy="100000" kx="0" ky="0" algn="b" rotWithShape="0" blurRad="16256" dist="16256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Tercera fase: Consumación de la Independencia  </a:t>
            </a:r>
          </a:p>
        </p:txBody>
      </p:sp>
      <p:sp>
        <p:nvSpPr>
          <p:cNvPr id="302" name="El 27 de septiembre, el Ejército Trigarante, entró a la ciudad de México…"/>
          <p:cNvSpPr txBox="1"/>
          <p:nvPr>
            <p:ph type="body" sz="half" idx="1"/>
          </p:nvPr>
        </p:nvSpPr>
        <p:spPr>
          <a:xfrm>
            <a:off x="7005621" y="608607"/>
            <a:ext cx="5410746" cy="85363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  <a:defRPr>
                <a:effectLst/>
              </a:defRPr>
            </a:pPr>
            <a:r>
              <a:t>El 27 de septiembre, el Ejército Trigarante, entró a la ciudad de México</a:t>
            </a:r>
          </a:p>
          <a:p>
            <a:pPr>
              <a:buBlip>
                <a:blip r:embed="rId3"/>
              </a:buBlip>
              <a:defRPr>
                <a:effectLst/>
              </a:defRPr>
            </a:pPr>
            <a:r>
              <a:t>Al día siguiente se le dio lectura al Acta de Independencia de México y de esa manera concluye esta etapa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Actividad"/>
          <p:cNvSpPr txBox="1"/>
          <p:nvPr>
            <p:ph type="ctrTitle"/>
          </p:nvPr>
        </p:nvSpPr>
        <p:spPr>
          <a:xfrm>
            <a:off x="355600" y="438150"/>
            <a:ext cx="12293600" cy="2044700"/>
          </a:xfrm>
          <a:prstGeom prst="rect">
            <a:avLst/>
          </a:prstGeom>
        </p:spPr>
        <p:txBody>
          <a:bodyPr anchor="ctr"/>
          <a:lstStyle>
            <a:lvl1pPr defTabSz="584200">
              <a:tabLst/>
              <a:defRPr b="1" spc="-136" sz="6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effectLst/>
              </a:defRPr>
            </a:pPr>
            <a:r>
              <a:t>Actividad</a:t>
            </a:r>
          </a:p>
        </p:txBody>
      </p:sp>
      <p:graphicFrame>
        <p:nvGraphicFramePr>
          <p:cNvPr id="305" name="Tabla"/>
          <p:cNvGraphicFramePr/>
          <p:nvPr/>
        </p:nvGraphicFramePr>
        <p:xfrm>
          <a:off x="1123950" y="2059929"/>
          <a:ext cx="11476633" cy="721047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244379"/>
                <a:gridCol w="1620185"/>
                <a:gridCol w="1605719"/>
              </a:tblGrid>
              <a:tr h="720412">
                <a:tc>
                  <a:txBody>
                    <a:bodyPr/>
                    <a:lstStyle/>
                    <a:p>
                      <a:pPr marR="331470" algn="ctr" defTabSz="449580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5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Causas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defTabSz="449580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3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Internas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defTabSz="449580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Externas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20412">
                <a:tc>
                  <a:txBody>
                    <a:bodyPr/>
                    <a:lstStyle/>
                    <a:p>
                      <a:pPr marR="331470" algn="l" defTabSz="449580"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63929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 aprehensión de Fernando VII.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20412">
                <a:tc>
                  <a:txBody>
                    <a:bodyPr/>
                    <a:lstStyle/>
                    <a:p>
                      <a:pPr marR="331470" algn="l" defTabSz="449580"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63929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Los criollos habían luchado por concesiones económicas, no conseguían reconocimiento ante los españoles.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20412">
                <a:tc>
                  <a:txBody>
                    <a:bodyPr/>
                    <a:lstStyle/>
                    <a:p>
                      <a:pPr marR="331470" algn="l" defTabSz="449580"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63929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 crisis de capitales que padecieron los novohispanos por las obligaciones que tenía la Corona.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20412">
                <a:tc>
                  <a:txBody>
                    <a:bodyPr/>
                    <a:lstStyle/>
                    <a:p>
                      <a:pPr marR="331470" algn="l" defTabSz="449580"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63929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Las ideas ilustradas.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20412">
                <a:tc>
                  <a:txBody>
                    <a:bodyPr/>
                    <a:lstStyle/>
                    <a:p>
                      <a:pPr marR="331470" algn="l" defTabSz="449580"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63929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Ideas que iban en contra del absolutismo y que Montesquieu explica en su obra “El espíritu de las leyes”.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20412">
                <a:tc>
                  <a:txBody>
                    <a:bodyPr/>
                    <a:lstStyle/>
                    <a:p>
                      <a:pPr marR="331470" algn="l" defTabSz="449580"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63929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 emancipación norteamericana.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120264">
                <a:tc>
                  <a:txBody>
                    <a:bodyPr/>
                    <a:lstStyle/>
                    <a:p>
                      <a:pPr marR="331470" algn="l" defTabSz="449580"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63929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 metrópoli, es decir, La Corona Española, desde 1803 había comprometido el dinero de los novohispanos para entregarlo como parte de una deuda a Francia (6 millones de libras mensuales.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549359">
                <a:tc>
                  <a:txBody>
                    <a:bodyPr/>
                    <a:lstStyle/>
                    <a:p>
                      <a:pPr marR="331470" algn="l" defTabSz="449580"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63929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 Constitución de Cádiz.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491614">
                <a:tc>
                  <a:txBody>
                    <a:bodyPr/>
                    <a:lstStyle/>
                    <a:p>
                      <a:pPr marR="331470" algn="l" defTabSz="449580"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63929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 Revolución industrial.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711200" algn="l"/>
                        </a:tabLst>
                        <a:defRPr sz="30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Bibliografía"/>
          <p:cNvSpPr txBox="1"/>
          <p:nvPr>
            <p:ph type="ctrTitle"/>
          </p:nvPr>
        </p:nvSpPr>
        <p:spPr>
          <a:xfrm>
            <a:off x="355600" y="438150"/>
            <a:ext cx="12293600" cy="2044700"/>
          </a:xfrm>
          <a:prstGeom prst="rect">
            <a:avLst/>
          </a:prstGeom>
        </p:spPr>
        <p:txBody>
          <a:bodyPr anchor="ctr"/>
          <a:lstStyle>
            <a:lvl1pPr defTabSz="584200">
              <a:tabLst/>
              <a:defRPr b="1" spc="-136" sz="6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effectLst/>
              </a:defRPr>
            </a:pPr>
            <a:r>
              <a:t>Bibliografía</a:t>
            </a:r>
          </a:p>
        </p:txBody>
      </p:sp>
      <p:sp>
        <p:nvSpPr>
          <p:cNvPr id="308" name="1. Nateras Estrada Felix y Col. Historia de México Siglos XIX, XXI, México, UAEMEX. 2013.…"/>
          <p:cNvSpPr txBox="1"/>
          <p:nvPr>
            <p:ph type="subTitle" idx="1"/>
          </p:nvPr>
        </p:nvSpPr>
        <p:spPr>
          <a:xfrm>
            <a:off x="1168796" y="2776037"/>
            <a:ext cx="11349039" cy="6055725"/>
          </a:xfrm>
          <a:prstGeom prst="rect">
            <a:avLst/>
          </a:prstGeom>
        </p:spPr>
        <p:txBody>
          <a:bodyPr anchor="ctr"/>
          <a:lstStyle/>
          <a:p>
            <a:pPr algn="just" defTabSz="584200">
              <a:spcBef>
                <a:spcPts val="1000"/>
              </a:spcBef>
              <a:defRPr b="1" sz="39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1. Nateras Estrada Felix y Col. Historia de México Siglos XIX, XXI, México, UAEMEX. 2013.</a:t>
            </a:r>
            <a:endParaRPr b="0"/>
          </a:p>
          <a:p>
            <a:pPr algn="just" defTabSz="584200">
              <a:spcBef>
                <a:spcPts val="1000"/>
              </a:spcBef>
              <a:defRPr b="1" sz="39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2. Severo Sánchez Jesús Josué y Col. Historia de México (Libro de Texto), México, UAEMEX, 2016</a:t>
            </a:r>
            <a:endParaRPr b="0"/>
          </a:p>
          <a:p>
            <a:pPr algn="just" defTabSz="584200">
              <a:spcBef>
                <a:spcPts val="1000"/>
              </a:spcBef>
              <a:defRPr b="1" sz="39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3. </a:t>
            </a:r>
            <a:r>
              <a:rPr u="sng">
                <a:hlinkClick r:id="rId2" invalidUrl="" action="" tgtFrame="" tooltip="" history="1" highlightClick="0" endSnd="0"/>
              </a:rPr>
              <a:t>www.googlefotos.com</a:t>
            </a:r>
            <a:endParaRPr b="0"/>
          </a:p>
          <a:p>
            <a:pPr algn="just" defTabSz="584200">
              <a:spcBef>
                <a:spcPts val="1000"/>
              </a:spcBef>
              <a:defRPr b="1" sz="39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4. </a:t>
            </a:r>
            <a:r>
              <a:rPr u="sng">
                <a:hlinkClick r:id="rId3" invalidUrl="" action="" tgtFrame="" tooltip="" history="1" highlightClick="0" endSnd="0"/>
              </a:rPr>
              <a:t>www.wikipediafotos.com</a:t>
            </a:r>
            <a:endParaRPr b="0"/>
          </a:p>
          <a:p>
            <a:pPr algn="just" defTabSz="584200">
              <a:spcBef>
                <a:spcPts val="1000"/>
              </a:spcBef>
              <a:defRPr b="1" sz="39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5.</a:t>
            </a:r>
            <a:r>
              <a:rPr u="sng">
                <a:hlinkClick r:id="rId4" invalidUrl="" action="" tgtFrame="" tooltip="" history="1" highlightClick="0" endSnd="0"/>
              </a:rPr>
              <a:t>http://search.creativecommons.org</a:t>
            </a:r>
            <a:endParaRPr b="0"/>
          </a:p>
          <a:p>
            <a:pPr algn="just" defTabSz="584200">
              <a:spcBef>
                <a:spcPts val="1000"/>
              </a:spcBef>
              <a:defRPr b="1" sz="3900">
                <a:solidFill>
                  <a:srgbClr val="000000"/>
                </a:solidFill>
                <a:effectLst/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6. </a:t>
            </a:r>
            <a:r>
              <a:rPr u="sng">
                <a:hlinkClick r:id="rId5" invalidUrl="" action="" tgtFrame="" tooltip="" history="1" highlightClick="0" endSnd="0"/>
              </a:rPr>
              <a:t>www.inehrm.gob.mx</a:t>
            </a:r>
            <a:r>
              <a:rPr b="0"/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uía de utilización"/>
          <p:cNvSpPr txBox="1"/>
          <p:nvPr>
            <p:ph type="ctrTitle"/>
          </p:nvPr>
        </p:nvSpPr>
        <p:spPr>
          <a:xfrm>
            <a:off x="355600" y="581967"/>
            <a:ext cx="12293600" cy="1101726"/>
          </a:xfrm>
          <a:prstGeom prst="rect">
            <a:avLst/>
          </a:prstGeom>
        </p:spPr>
        <p:txBody>
          <a:bodyPr anchor="ctr"/>
          <a:lstStyle>
            <a:lvl1pPr defTabSz="584200">
              <a:tabLst/>
              <a:defRPr b="1" spc="-136" sz="6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effectLst/>
              </a:defRPr>
            </a:pPr>
            <a:r>
              <a:t>Guía de utilización</a:t>
            </a:r>
          </a:p>
        </p:txBody>
      </p:sp>
      <p:sp>
        <p:nvSpPr>
          <p:cNvPr id="163" name="Para manejar esta presentación se requiere de conocimientos previos del manejo de computadoras, así como la lectura de diarios y revistas que se tengan al alcance, así como también, de un proyector de video y Lap Top."/>
          <p:cNvSpPr txBox="1"/>
          <p:nvPr>
            <p:ph type="subTitle" idx="1"/>
          </p:nvPr>
        </p:nvSpPr>
        <p:spPr>
          <a:xfrm>
            <a:off x="1099343" y="1967198"/>
            <a:ext cx="11549857" cy="7223033"/>
          </a:xfrm>
          <a:prstGeom prst="rect">
            <a:avLst/>
          </a:prstGeom>
        </p:spPr>
        <p:txBody>
          <a:bodyPr anchor="ctr"/>
          <a:lstStyle>
            <a:lvl1pPr algn="just" defTabSz="584200">
              <a:spcBef>
                <a:spcPts val="1000"/>
              </a:spcBef>
              <a:defRPr sz="50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>
              <a:defRPr b="1">
                <a:effectLst/>
              </a:defRPr>
            </a:pPr>
            <a:r>
              <a:rPr b="0"/>
              <a:t>Para manejar esta presentación se requiere de conocimientos previos del manejo de computadoras, así como la lectura de diarios y revistas que se tengan al alcance, así como también, de un proyector de video y Lap Top.</a:t>
            </a:r>
            <a:endParaRPr b="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Indice"/>
          <p:cNvSpPr txBox="1"/>
          <p:nvPr>
            <p:ph type="ctrTitle"/>
          </p:nvPr>
        </p:nvSpPr>
        <p:spPr>
          <a:xfrm>
            <a:off x="355600" y="301297"/>
            <a:ext cx="12293600" cy="1146077"/>
          </a:xfrm>
          <a:prstGeom prst="rect">
            <a:avLst/>
          </a:prstGeom>
        </p:spPr>
        <p:txBody>
          <a:bodyPr anchor="ctr"/>
          <a:lstStyle>
            <a:lvl1pPr defTabSz="584200">
              <a:tabLst/>
              <a:defRPr b="1" spc="-136" sz="6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effectLst/>
              </a:defRPr>
            </a:pPr>
            <a:r>
              <a:t>Indice</a:t>
            </a:r>
          </a:p>
        </p:txBody>
      </p:sp>
      <p:graphicFrame>
        <p:nvGraphicFramePr>
          <p:cNvPr id="166" name="Tabla"/>
          <p:cNvGraphicFramePr/>
          <p:nvPr/>
        </p:nvGraphicFramePr>
        <p:xfrm>
          <a:off x="1130300" y="1504950"/>
          <a:ext cx="11120240" cy="753060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947759"/>
                <a:gridCol w="2166129"/>
              </a:tblGrid>
              <a:tr h="752425"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7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Tema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Número de diapositiva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2425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1. Competencias Genéricas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2425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2. Competencias Disciplinares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2425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3. La Guerra de Independencia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9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2425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4. Proyección de video “Minibiografias”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17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2425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5. Primera fase: Los primeros caudillos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18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867916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6. Segunda fase: Sentimientos de la Nación y Congreso de Anáhuac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32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36934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7. Tercera fase: Consumación de la Independencia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36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2425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7. Actividad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46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2425">
                <a:tc>
                  <a:txBody>
                    <a:bodyPr/>
                    <a:lstStyle/>
                    <a:p>
                      <a:pPr marR="331470" algn="l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8. Bibliografía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algn="ctr">
                        <a:tabLst>
                          <a:tab pos="7112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47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OMPETENCIA GENÉRICA"/>
          <p:cNvSpPr txBox="1"/>
          <p:nvPr>
            <p:ph type="title"/>
          </p:nvPr>
        </p:nvSpPr>
        <p:spPr>
          <a:xfrm>
            <a:off x="2044700" y="372533"/>
            <a:ext cx="9575800" cy="1505414"/>
          </a:xfrm>
          <a:prstGeom prst="rect">
            <a:avLst/>
          </a:prstGeom>
        </p:spPr>
        <p:txBody>
          <a:bodyPr/>
          <a:lstStyle>
            <a:lvl1pPr defTabSz="416052">
              <a:tabLst>
                <a:tab pos="1358900" algn="l"/>
              </a:tabLst>
              <a:defRPr b="1" sz="6188">
                <a:effectLst>
                  <a:outerShdw sx="100000" sy="100000" kx="0" ky="0" algn="b" rotWithShape="0" blurRad="23114" dist="23114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COMPETENCIA GENÉRICA </a:t>
            </a:r>
          </a:p>
        </p:txBody>
      </p:sp>
      <p:sp>
        <p:nvSpPr>
          <p:cNvPr id="169" name="4. Escucha, interpreta y emite mensajes pertinentes en distintos contextos mediante la utilización de medios, códigos y herramientas apropiados.…"/>
          <p:cNvSpPr txBox="1"/>
          <p:nvPr/>
        </p:nvSpPr>
        <p:spPr>
          <a:xfrm>
            <a:off x="2044700" y="2380224"/>
            <a:ext cx="9575800" cy="6567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algn="l" defTabSz="242315">
              <a:tabLst>
                <a:tab pos="787400" algn="l"/>
              </a:tabLst>
              <a:defRPr sz="2543">
                <a:effectLst>
                  <a:outerShdw sx="100000" sy="100000" kx="0" ky="0" algn="b" rotWithShape="0" blurRad="13461" dist="13461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4. Escucha, interpreta y emite mensajes pertinentes en distintos contextos mediante la utilización de medios, códigos y herramientas apropiados.</a:t>
            </a:r>
          </a:p>
          <a:p>
            <a:pPr algn="l" defTabSz="242315">
              <a:tabLst>
                <a:tab pos="787400" algn="l"/>
              </a:tabLst>
              <a:defRPr sz="2543">
                <a:effectLst>
                  <a:outerShdw sx="100000" sy="100000" kx="0" ky="0" algn="b" rotWithShape="0" blurRad="13461" dist="13461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 </a:t>
            </a:r>
          </a:p>
          <a:p>
            <a:pPr algn="l" defTabSz="242315">
              <a:tabLst>
                <a:tab pos="787400" algn="l"/>
              </a:tabLst>
              <a:defRPr sz="2543">
                <a:effectLst>
                  <a:outerShdw sx="100000" sy="100000" kx="0" ky="0" algn="b" rotWithShape="0" blurRad="13461" dist="13461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4.3 Identifica las ideas clave en un texto o discurso oral e infiere conclusiones a partir de ellas. </a:t>
            </a:r>
          </a:p>
          <a:p>
            <a:pPr algn="l" defTabSz="242315">
              <a:tabLst>
                <a:tab pos="787400" algn="l"/>
              </a:tabLst>
              <a:defRPr sz="2543">
                <a:effectLst>
                  <a:outerShdw sx="100000" sy="100000" kx="0" ky="0" algn="b" rotWithShape="0" blurRad="13461" dist="13461" dir="2700000">
                    <a:srgbClr val="FFFFFF">
                      <a:alpha val="50000"/>
                    </a:srgbClr>
                  </a:outerShdw>
                </a:effectLst>
              </a:defRPr>
            </a:pPr>
          </a:p>
          <a:p>
            <a:pPr algn="l" defTabSz="242315">
              <a:tabLst>
                <a:tab pos="787400" algn="l"/>
              </a:tabLst>
              <a:defRPr sz="2543">
                <a:effectLst>
                  <a:outerShdw sx="100000" sy="100000" kx="0" ky="0" algn="b" rotWithShape="0" blurRad="13461" dist="13461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4.5 Maneja las tecnologías de la información y la comunicación para obtener información y expresar ideas. </a:t>
            </a:r>
          </a:p>
          <a:p>
            <a:pPr algn="l" defTabSz="242315">
              <a:tabLst>
                <a:tab pos="787400" algn="l"/>
              </a:tabLst>
              <a:defRPr sz="2543">
                <a:effectLst>
                  <a:outerShdw sx="100000" sy="100000" kx="0" ky="0" algn="b" rotWithShape="0" blurRad="13461" dist="13461" dir="2700000">
                    <a:srgbClr val="FFFFFF">
                      <a:alpha val="50000"/>
                    </a:srgbClr>
                  </a:outerShdw>
                </a:effectLst>
              </a:defRPr>
            </a:pPr>
          </a:p>
          <a:p>
            <a:pPr algn="l" defTabSz="242315">
              <a:tabLst>
                <a:tab pos="787400" algn="l"/>
              </a:tabLst>
              <a:defRPr sz="2543">
                <a:effectLst>
                  <a:outerShdw sx="100000" sy="100000" kx="0" ky="0" algn="b" rotWithShape="0" blurRad="13461" dist="13461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9. Participa con una conciencia cívica y ética en la vida de su comunidad, región, México y el mundo. </a:t>
            </a:r>
          </a:p>
          <a:p>
            <a:pPr algn="l" defTabSz="242315">
              <a:tabLst>
                <a:tab pos="787400" algn="l"/>
              </a:tabLst>
              <a:defRPr sz="2543">
                <a:effectLst>
                  <a:outerShdw sx="100000" sy="100000" kx="0" ky="0" algn="b" rotWithShape="0" blurRad="13461" dist="13461" dir="2700000">
                    <a:srgbClr val="FFFFFF">
                      <a:alpha val="50000"/>
                    </a:srgbClr>
                  </a:outerShdw>
                </a:effectLst>
              </a:defRPr>
            </a:pPr>
          </a:p>
          <a:p>
            <a:pPr algn="l" defTabSz="242315">
              <a:tabLst>
                <a:tab pos="787400" algn="l"/>
              </a:tabLst>
              <a:defRPr sz="2543">
                <a:effectLst>
                  <a:outerShdw sx="100000" sy="100000" kx="0" ky="0" algn="b" rotWithShape="0" blurRad="13461" dist="13461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9.6 Advierte que los fenómenos que se desarrollan en los ámbitos local, nacional e internacional ocurren dentro de un contexto global.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OMPETENCIA DISCIPLINAR"/>
          <p:cNvSpPr txBox="1"/>
          <p:nvPr>
            <p:ph type="title"/>
          </p:nvPr>
        </p:nvSpPr>
        <p:spPr>
          <a:xfrm>
            <a:off x="2044700" y="372533"/>
            <a:ext cx="9575800" cy="1505414"/>
          </a:xfrm>
          <a:prstGeom prst="rect">
            <a:avLst/>
          </a:prstGeom>
        </p:spPr>
        <p:txBody>
          <a:bodyPr/>
          <a:lstStyle>
            <a:lvl1pPr defTabSz="374904">
              <a:tabLst>
                <a:tab pos="1219200" algn="l"/>
              </a:tabLst>
              <a:defRPr b="1" sz="5576">
                <a:effectLst>
                  <a:outerShdw sx="100000" sy="100000" kx="0" ky="0" algn="b" rotWithShape="0" blurRad="20828" dist="20828" dir="2700000">
                    <a:srgbClr val="FFFFFF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COMPETENCIA DISCIPLINAR </a:t>
            </a:r>
          </a:p>
        </p:txBody>
      </p:sp>
      <p:sp>
        <p:nvSpPr>
          <p:cNvPr id="172" name="2. Sitúa hechos históricos fundamentales que han tenido lugar en distintas épocas en México y el mundo con relación al presente.…"/>
          <p:cNvSpPr txBox="1"/>
          <p:nvPr/>
        </p:nvSpPr>
        <p:spPr>
          <a:xfrm>
            <a:off x="2044700" y="2237449"/>
            <a:ext cx="9575800" cy="6567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algn="l" defTabSz="310895">
              <a:tabLst>
                <a:tab pos="1003300" algn="l"/>
              </a:tabLst>
              <a:defRPr sz="4624">
                <a:effectLst>
                  <a:outerShdw sx="100000" sy="100000" kx="0" ky="0" algn="b" rotWithShape="0" blurRad="17272" dist="17272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2. Sitúa hechos históricos fundamentales que han tenido lugar en distintas épocas en México y el mundo con relación al presente.</a:t>
            </a:r>
          </a:p>
          <a:p>
            <a:pPr algn="l" defTabSz="310895">
              <a:tabLst>
                <a:tab pos="1003300" algn="l"/>
              </a:tabLst>
              <a:defRPr sz="4624">
                <a:effectLst>
                  <a:outerShdw sx="100000" sy="100000" kx="0" ky="0" algn="b" rotWithShape="0" blurRad="17272" dist="17272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 </a:t>
            </a:r>
          </a:p>
          <a:p>
            <a:pPr algn="l" defTabSz="310895">
              <a:tabLst>
                <a:tab pos="1003300" algn="l"/>
              </a:tabLst>
              <a:defRPr sz="4624">
                <a:effectLst>
                  <a:outerShdw sx="100000" sy="100000" kx="0" ky="0" algn="b" rotWithShape="0" blurRad="17272" dist="17272" dir="2700000">
                    <a:srgbClr val="FFFFFF">
                      <a:alpha val="50000"/>
                    </a:srgbClr>
                  </a:outerShdw>
                </a:effectLst>
              </a:defRPr>
            </a:pPr>
            <a:r>
              <a:t>3. Interpreta su realidad social a partir de los procesos históricos locales, nacionales e internacionales que la han configurado.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La Guerra de Independencia"/>
          <p:cNvSpPr txBox="1"/>
          <p:nvPr>
            <p:ph type="ctrTitle"/>
          </p:nvPr>
        </p:nvSpPr>
        <p:spPr>
          <a:xfrm>
            <a:off x="1114226" y="2578100"/>
            <a:ext cx="11792348" cy="4024511"/>
          </a:xfrm>
          <a:prstGeom prst="rect">
            <a:avLst/>
          </a:prstGeom>
        </p:spPr>
        <p:txBody>
          <a:bodyPr anchor="ctr"/>
          <a:lstStyle>
            <a:lvl1pPr>
              <a:defRPr sz="12600">
                <a:solidFill>
                  <a:srgbClr val="000000"/>
                </a:solidFill>
              </a:defRPr>
            </a:lvl1pPr>
          </a:lstStyle>
          <a:p>
            <a:pPr/>
            <a:r>
              <a:t>La Guerra de Independencia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LinenBook">
  <a:themeElements>
    <a:clrScheme name="LinenBook">
      <a:dk1>
        <a:srgbClr val="363929"/>
      </a:dk1>
      <a:lt1>
        <a:srgbClr val="181039"/>
      </a:lt1>
      <a:dk2>
        <a:srgbClr val="5C5C5C"/>
      </a:dk2>
      <a:lt2>
        <a:srgbClr val="E0E0E0"/>
      </a:lt2>
      <a:accent1>
        <a:srgbClr val="768893"/>
      </a:accent1>
      <a:accent2>
        <a:srgbClr val="81914E"/>
      </a:accent2>
      <a:accent3>
        <a:srgbClr val="CCA156"/>
      </a:accent3>
      <a:accent4>
        <a:srgbClr val="AD6D3D"/>
      </a:accent4>
      <a:accent5>
        <a:srgbClr val="A5322E"/>
      </a:accent5>
      <a:accent6>
        <a:srgbClr val="705A64"/>
      </a:accent6>
      <a:hlink>
        <a:srgbClr val="0000FF"/>
      </a:hlink>
      <a:folHlink>
        <a:srgbClr val="FF00FF"/>
      </a:folHlink>
    </a:clrScheme>
    <a:fontScheme name="LinenBook">
      <a:majorFont>
        <a:latin typeface="Optima"/>
        <a:ea typeface="Optima"/>
        <a:cs typeface="Optima"/>
      </a:majorFont>
      <a:minorFont>
        <a:latin typeface="Optima"/>
        <a:ea typeface="Optima"/>
        <a:cs typeface="Optima"/>
      </a:minorFont>
    </a:fontScheme>
    <a:fmtScheme name="Linen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363929"/>
            </a:solidFill>
            <a:effectLst/>
            <a:uFillTx/>
            <a:latin typeface="+mn-lt"/>
            <a:ea typeface="+mn-ea"/>
            <a:cs typeface="+mn-cs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LinenBook">
  <a:themeElements>
    <a:clrScheme name="LinenBook">
      <a:dk1>
        <a:srgbClr val="000000"/>
      </a:dk1>
      <a:lt1>
        <a:srgbClr val="FFFFFF"/>
      </a:lt1>
      <a:dk2>
        <a:srgbClr val="5C5C5C"/>
      </a:dk2>
      <a:lt2>
        <a:srgbClr val="E0E0E0"/>
      </a:lt2>
      <a:accent1>
        <a:srgbClr val="768893"/>
      </a:accent1>
      <a:accent2>
        <a:srgbClr val="81914E"/>
      </a:accent2>
      <a:accent3>
        <a:srgbClr val="CCA156"/>
      </a:accent3>
      <a:accent4>
        <a:srgbClr val="AD6D3D"/>
      </a:accent4>
      <a:accent5>
        <a:srgbClr val="A5322E"/>
      </a:accent5>
      <a:accent6>
        <a:srgbClr val="705A64"/>
      </a:accent6>
      <a:hlink>
        <a:srgbClr val="0000FF"/>
      </a:hlink>
      <a:folHlink>
        <a:srgbClr val="FF00FF"/>
      </a:folHlink>
    </a:clrScheme>
    <a:fontScheme name="LinenBook">
      <a:majorFont>
        <a:latin typeface="Optima"/>
        <a:ea typeface="Optima"/>
        <a:cs typeface="Optima"/>
      </a:majorFont>
      <a:minorFont>
        <a:latin typeface="Optima"/>
        <a:ea typeface="Optima"/>
        <a:cs typeface="Optima"/>
      </a:minorFont>
    </a:fontScheme>
    <a:fmtScheme name="Linen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363929"/>
            </a:solidFill>
            <a:effectLst/>
            <a:uFillTx/>
            <a:latin typeface="+mn-lt"/>
            <a:ea typeface="+mn-ea"/>
            <a:cs typeface="+mn-cs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