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0"/>
  </p:notesMasterIdLst>
  <p:sldIdLst>
    <p:sldId id="257" r:id="rId2"/>
    <p:sldId id="258" r:id="rId3"/>
    <p:sldId id="259" r:id="rId4"/>
    <p:sldId id="260" r:id="rId5"/>
    <p:sldId id="261" r:id="rId6"/>
    <p:sldId id="262" r:id="rId7"/>
    <p:sldId id="352" r:id="rId8"/>
    <p:sldId id="353" r:id="rId9"/>
    <p:sldId id="354" r:id="rId10"/>
    <p:sldId id="355" r:id="rId11"/>
    <p:sldId id="356" r:id="rId12"/>
    <p:sldId id="357" r:id="rId13"/>
    <p:sldId id="358" r:id="rId14"/>
    <p:sldId id="359" r:id="rId15"/>
    <p:sldId id="360" r:id="rId16"/>
    <p:sldId id="361" r:id="rId17"/>
    <p:sldId id="362" r:id="rId18"/>
    <p:sldId id="407" r:id="rId19"/>
    <p:sldId id="408" r:id="rId20"/>
    <p:sldId id="363" r:id="rId21"/>
    <p:sldId id="364" r:id="rId22"/>
    <p:sldId id="365" r:id="rId23"/>
    <p:sldId id="366" r:id="rId24"/>
    <p:sldId id="367" r:id="rId25"/>
    <p:sldId id="368" r:id="rId26"/>
    <p:sldId id="369" r:id="rId27"/>
    <p:sldId id="370" r:id="rId28"/>
    <p:sldId id="371" r:id="rId29"/>
    <p:sldId id="372" r:id="rId30"/>
    <p:sldId id="373" r:id="rId31"/>
    <p:sldId id="374" r:id="rId32"/>
    <p:sldId id="375" r:id="rId33"/>
    <p:sldId id="376" r:id="rId34"/>
    <p:sldId id="377" r:id="rId35"/>
    <p:sldId id="378" r:id="rId36"/>
    <p:sldId id="381" r:id="rId37"/>
    <p:sldId id="382" r:id="rId38"/>
    <p:sldId id="383" r:id="rId39"/>
    <p:sldId id="384" r:id="rId40"/>
    <p:sldId id="385" r:id="rId41"/>
    <p:sldId id="386" r:id="rId42"/>
    <p:sldId id="387" r:id="rId43"/>
    <p:sldId id="388" r:id="rId44"/>
    <p:sldId id="389" r:id="rId45"/>
    <p:sldId id="390" r:id="rId46"/>
    <p:sldId id="391" r:id="rId47"/>
    <p:sldId id="392" r:id="rId48"/>
    <p:sldId id="393" r:id="rId49"/>
    <p:sldId id="394" r:id="rId50"/>
    <p:sldId id="395" r:id="rId51"/>
    <p:sldId id="396" r:id="rId52"/>
    <p:sldId id="397" r:id="rId53"/>
    <p:sldId id="398" r:id="rId54"/>
    <p:sldId id="399" r:id="rId55"/>
    <p:sldId id="400" r:id="rId56"/>
    <p:sldId id="401" r:id="rId57"/>
    <p:sldId id="402" r:id="rId58"/>
    <p:sldId id="403" r:id="rId59"/>
    <p:sldId id="404" r:id="rId60"/>
    <p:sldId id="405" r:id="rId61"/>
    <p:sldId id="406" r:id="rId62"/>
    <p:sldId id="409" r:id="rId63"/>
    <p:sldId id="410" r:id="rId64"/>
    <p:sldId id="411" r:id="rId65"/>
    <p:sldId id="412" r:id="rId66"/>
    <p:sldId id="413" r:id="rId67"/>
    <p:sldId id="414" r:id="rId68"/>
    <p:sldId id="415" r:id="rId69"/>
    <p:sldId id="416" r:id="rId70"/>
    <p:sldId id="417" r:id="rId71"/>
    <p:sldId id="418" r:id="rId72"/>
    <p:sldId id="419" r:id="rId73"/>
    <p:sldId id="420" r:id="rId74"/>
    <p:sldId id="421" r:id="rId75"/>
    <p:sldId id="422" r:id="rId76"/>
    <p:sldId id="423" r:id="rId77"/>
    <p:sldId id="424" r:id="rId78"/>
    <p:sldId id="425" r:id="rId79"/>
    <p:sldId id="426" r:id="rId80"/>
    <p:sldId id="427" r:id="rId81"/>
    <p:sldId id="346" r:id="rId82"/>
    <p:sldId id="347" r:id="rId83"/>
    <p:sldId id="348" r:id="rId84"/>
    <p:sldId id="350" r:id="rId85"/>
    <p:sldId id="351" r:id="rId86"/>
    <p:sldId id="349" r:id="rId87"/>
    <p:sldId id="428" r:id="rId88"/>
    <p:sldId id="429" r:id="rId8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8412"/>
    <a:srgbClr val="274E37"/>
    <a:srgbClr val="006600"/>
    <a:srgbClr val="0080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8" autoAdjust="0"/>
    <p:restoredTop sz="94660"/>
  </p:normalViewPr>
  <p:slideViewPr>
    <p:cSldViewPr snapToGrid="0">
      <p:cViewPr varScale="1">
        <p:scale>
          <a:sx n="76" d="100"/>
          <a:sy n="76" d="100"/>
        </p:scale>
        <p:origin x="52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9FBC7F-E28D-44D6-882C-30440C86B771}" type="datetimeFigureOut">
              <a:rPr lang="es-MX" smtClean="0"/>
              <a:t>17/10/2017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FBDC37-24D9-4B37-92F3-E0253BD91106}" type="slidenum">
              <a:rPr lang="es-MX" smtClean="0"/>
              <a:t>‹Nº›</a:t>
            </a:fld>
            <a:endParaRPr lang="es-MX"/>
          </a:p>
        </p:txBody>
      </p:sp>
    </p:spTree>
    <p:extLst>
      <p:ext uri="{BB962C8B-B14F-4D97-AF65-F5344CB8AC3E}">
        <p14:creationId xmlns:p14="http://schemas.microsoft.com/office/powerpoint/2010/main" val="1689345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6FBDC37-24D9-4B37-92F3-E0253BD91106}" type="slidenum">
              <a:rPr lang="es-MX" smtClean="0"/>
              <a:t>1</a:t>
            </a:fld>
            <a:endParaRPr lang="es-MX"/>
          </a:p>
        </p:txBody>
      </p:sp>
    </p:spTree>
    <p:extLst>
      <p:ext uri="{BB962C8B-B14F-4D97-AF65-F5344CB8AC3E}">
        <p14:creationId xmlns:p14="http://schemas.microsoft.com/office/powerpoint/2010/main" val="3520495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6FBDC37-24D9-4B37-92F3-E0253BD91106}" type="slidenum">
              <a:rPr lang="es-MX" smtClean="0"/>
              <a:t>2</a:t>
            </a:fld>
            <a:endParaRPr lang="es-MX"/>
          </a:p>
        </p:txBody>
      </p:sp>
    </p:spTree>
    <p:extLst>
      <p:ext uri="{BB962C8B-B14F-4D97-AF65-F5344CB8AC3E}">
        <p14:creationId xmlns:p14="http://schemas.microsoft.com/office/powerpoint/2010/main" val="1915096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363255" y="413358"/>
            <a:ext cx="11448789" cy="2090129"/>
          </a:xfrm>
        </p:spPr>
        <p:txBody>
          <a:bodyPr anchor="b"/>
          <a:lstStyle>
            <a:lvl1pPr algn="ctr">
              <a:defRPr sz="6000" b="1" cap="none" spc="0">
                <a:ln w="22225">
                  <a:solidFill>
                    <a:schemeClr val="accent2"/>
                  </a:solidFill>
                  <a:prstDash val="solid"/>
                </a:ln>
                <a:solidFill>
                  <a:schemeClr val="accent2">
                    <a:lumMod val="40000"/>
                    <a:lumOff val="60000"/>
                  </a:schemeClr>
                </a:solidFill>
                <a:effectLst/>
              </a:defRPr>
            </a:lvl1pPr>
          </a:lstStyle>
          <a:p>
            <a:r>
              <a:rPr lang="es-ES" dirty="0" smtClean="0"/>
              <a:t>Haga clic para modificar el estilo de título del patrón</a:t>
            </a:r>
            <a:endParaRPr lang="es-MX" dirty="0"/>
          </a:p>
        </p:txBody>
      </p:sp>
      <p:sp>
        <p:nvSpPr>
          <p:cNvPr id="3" name="Subtítulo 2"/>
          <p:cNvSpPr>
            <a:spLocks noGrp="1"/>
          </p:cNvSpPr>
          <p:nvPr>
            <p:ph type="subTitle" idx="1"/>
          </p:nvPr>
        </p:nvSpPr>
        <p:spPr>
          <a:xfrm>
            <a:off x="838200" y="2503488"/>
            <a:ext cx="10515600" cy="2754312"/>
          </a:xfrm>
        </p:spPr>
        <p:txBody>
          <a:bodyPr/>
          <a:lstStyle>
            <a:lvl1pPr marL="0" indent="0" algn="ctr">
              <a:buNone/>
              <a:defRPr sz="2400" b="1" cap="none" spc="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smtClean="0"/>
              <a:t>Haga clic para modificar el estilo de subtítulo del patrón</a:t>
            </a:r>
            <a:endParaRPr lang="es-MX" dirty="0"/>
          </a:p>
        </p:txBody>
      </p:sp>
      <p:sp>
        <p:nvSpPr>
          <p:cNvPr id="4" name="Marcador de fecha 3"/>
          <p:cNvSpPr>
            <a:spLocks noGrp="1"/>
          </p:cNvSpPr>
          <p:nvPr>
            <p:ph type="dt" sz="half" idx="10"/>
          </p:nvPr>
        </p:nvSpPr>
        <p:spPr/>
        <p:txBody>
          <a:bodyPr/>
          <a:lstStyle/>
          <a:p>
            <a:fld id="{710EBD9C-7E7A-40EB-BC57-FCE566921940}" type="datetime1">
              <a:rPr lang="es-MX" smtClean="0"/>
              <a:t>17/10/2017</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01934458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01C8C7E-94A5-4721-9C6A-12257840E118}" type="datetime1">
              <a:rPr lang="es-MX" smtClean="0"/>
              <a:t>17/10/2017</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46710693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792D2BF-E969-493C-B467-453D7B841F7C}" type="datetime1">
              <a:rPr lang="es-MX" smtClean="0"/>
              <a:t>17/10/2017</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52778852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388307" y="388307"/>
            <a:ext cx="11386159" cy="937256"/>
          </a:xfrm>
        </p:spPr>
        <p:txBody>
          <a:bodyPr/>
          <a:lstStyle/>
          <a:p>
            <a:r>
              <a:rPr lang="es-ES" dirty="0" smtClean="0"/>
              <a:t>Haga clic para modificar el estilo de título del patrón</a:t>
            </a:r>
            <a:endParaRPr lang="es-MX" dirty="0"/>
          </a:p>
        </p:txBody>
      </p:sp>
      <p:sp>
        <p:nvSpPr>
          <p:cNvPr id="3" name="Marcador de contenido 2"/>
          <p:cNvSpPr>
            <a:spLocks noGrp="1"/>
          </p:cNvSpPr>
          <p:nvPr>
            <p:ph idx="1"/>
          </p:nvPr>
        </p:nvSpPr>
        <p:spPr>
          <a:xfrm>
            <a:off x="388306" y="1325562"/>
            <a:ext cx="11386160" cy="4887347"/>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fecha 3"/>
          <p:cNvSpPr>
            <a:spLocks noGrp="1"/>
          </p:cNvSpPr>
          <p:nvPr>
            <p:ph type="dt" sz="half" idx="10"/>
          </p:nvPr>
        </p:nvSpPr>
        <p:spPr/>
        <p:txBody>
          <a:bodyPr/>
          <a:lstStyle/>
          <a:p>
            <a:fld id="{A83484E4-197B-4FEA-84B5-FA1B2ACB1ECB}" type="datetime1">
              <a:rPr lang="es-MX" smtClean="0"/>
              <a:t>17/10/2017</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45856040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2651C296-B578-44FD-895A-62C22ECCF5DB}" type="datetime1">
              <a:rPr lang="es-MX" smtClean="0"/>
              <a:t>17/10/2017</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17990306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08F56D5A-C416-4771-8457-FB120FC7DF7D}" type="datetime1">
              <a:rPr lang="es-MX" smtClean="0"/>
              <a:t>17/10/2017</a:t>
            </a:fld>
            <a:endParaRPr lang="es-MX"/>
          </a:p>
        </p:txBody>
      </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7746006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0F5253CA-BFF6-4EDB-85FB-BBF8071B974C}" type="datetime1">
              <a:rPr lang="es-MX" smtClean="0"/>
              <a:t>17/10/2017</a:t>
            </a:fld>
            <a:endParaRPr lang="es-MX"/>
          </a:p>
        </p:txBody>
      </p:sp>
      <p:sp>
        <p:nvSpPr>
          <p:cNvPr id="8" name="Marcador de pie de página 7"/>
          <p:cNvSpPr>
            <a:spLocks noGrp="1"/>
          </p:cNvSpPr>
          <p:nvPr>
            <p:ph type="ftr" sz="quarter" idx="11"/>
          </p:nvPr>
        </p:nvSpPr>
        <p:spPr/>
        <p:txBody>
          <a:bodyPr/>
          <a:lstStyle/>
          <a:p>
            <a:r>
              <a:rPr lang="it-IT" smtClean="0"/>
              <a:t>Inglés 4 - Módulo I - L22LI. Cesar Martínez Acevedo</a:t>
            </a:r>
            <a:endParaRPr lang="es-MX"/>
          </a:p>
        </p:txBody>
      </p:sp>
      <p:sp>
        <p:nvSpPr>
          <p:cNvPr id="9" name="Marcador de número de diapositiva 8"/>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39108003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FC4DB8E5-597F-4A82-AEE1-0F3461298F18}" type="datetime1">
              <a:rPr lang="es-MX" smtClean="0"/>
              <a:t>17/10/2017</a:t>
            </a:fld>
            <a:endParaRPr lang="es-MX"/>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61236995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2155160-F7C7-447D-ACF3-29F875644A4E}" type="datetime1">
              <a:rPr lang="es-MX" smtClean="0"/>
              <a:t>17/10/2017</a:t>
            </a:fld>
            <a:endParaRPr lang="es-MX"/>
          </a:p>
        </p:txBody>
      </p:sp>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4" name="Marcador de número de diapositiva 3"/>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408059856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02FEB72-52EA-4CF4-9074-A10701DA1D14}" type="datetime1">
              <a:rPr lang="es-MX" smtClean="0"/>
              <a:t>17/10/2017</a:t>
            </a:fld>
            <a:endParaRPr lang="es-MX"/>
          </a:p>
        </p:txBody>
      </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57167874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D6D5DE2-A2E7-449B-A8FE-F8FF21ED5573}" type="datetime1">
              <a:rPr lang="es-MX" smtClean="0"/>
              <a:t>17/10/2017</a:t>
            </a:fld>
            <a:endParaRPr lang="es-MX"/>
          </a:p>
        </p:txBody>
      </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59490801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13" cstate="print">
            <a:lum bright="70000" contrast="-70000"/>
            <a:extLst>
              <a:ext uri="{28A0092B-C50C-407E-A947-70E740481C1C}">
                <a14:useLocalDpi xmlns:a14="http://schemas.microsoft.com/office/drawing/2010/main"/>
              </a:ext>
            </a:extLst>
          </a:blip>
          <a:stretch>
            <a:fillRect/>
          </a:stretch>
        </p:blipFill>
        <p:spPr>
          <a:xfrm>
            <a:off x="2966036" y="650011"/>
            <a:ext cx="6259928" cy="5557979"/>
          </a:xfrm>
          <a:prstGeom prst="rect">
            <a:avLst/>
          </a:prstGeom>
        </p:spPr>
      </p:pic>
      <p:sp>
        <p:nvSpPr>
          <p:cNvPr id="8" name="Rectángulo 7"/>
          <p:cNvSpPr/>
          <p:nvPr userDrawn="1"/>
        </p:nvSpPr>
        <p:spPr>
          <a:xfrm rot="5400000">
            <a:off x="5901014" y="-5906724"/>
            <a:ext cx="382043" cy="12199931"/>
          </a:xfrm>
          <a:prstGeom prst="rect">
            <a:avLst/>
          </a:prstGeom>
          <a:solidFill>
            <a:srgbClr val="274E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1165AC-9D93-4482-AAE8-100103906EA1}" type="datetime1">
              <a:rPr lang="es-MX" smtClean="0"/>
              <a:t>17/10/2017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Inglés 4 - Módulo I - L22LI. Cesar Martínez Acevedo</a:t>
            </a:r>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F1AD8D-6DE8-42FE-9C5D-C48D75D8E338}" type="slidenum">
              <a:rPr lang="es-MX" smtClean="0"/>
              <a:t>‹Nº›</a:t>
            </a:fld>
            <a:endParaRPr lang="es-MX"/>
          </a:p>
        </p:txBody>
      </p:sp>
      <p:sp>
        <p:nvSpPr>
          <p:cNvPr id="9" name="Rectángulo 8"/>
          <p:cNvSpPr/>
          <p:nvPr userDrawn="1"/>
        </p:nvSpPr>
        <p:spPr>
          <a:xfrm rot="16200000">
            <a:off x="6025955" y="695519"/>
            <a:ext cx="140091" cy="12192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2526" y="16616"/>
            <a:ext cx="425323" cy="360000"/>
          </a:xfrm>
          <a:prstGeom prst="rect">
            <a:avLst/>
          </a:prstGeom>
        </p:spPr>
      </p:pic>
    </p:spTree>
    <p:extLst>
      <p:ext uri="{BB962C8B-B14F-4D97-AF65-F5344CB8AC3E}">
        <p14:creationId xmlns:p14="http://schemas.microsoft.com/office/powerpoint/2010/main" val="3219051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hdr="0" dt="0"/>
  <p:txStyles>
    <p:titleStyle>
      <a:lvl1pPr algn="ctr" defTabSz="914400" rtl="0" eaLnBrk="1" latinLnBrk="0" hangingPunct="1">
        <a:lnSpc>
          <a:spcPct val="90000"/>
        </a:lnSpc>
        <a:spcBef>
          <a:spcPct val="0"/>
        </a:spcBef>
        <a:buNone/>
        <a:defRPr sz="4400" b="1" kern="1200" cap="none" spc="0">
          <a:ln w="22225">
            <a:solidFill>
              <a:schemeClr val="accent2"/>
            </a:solidFill>
            <a:prstDash val="solid"/>
          </a:ln>
          <a:solidFill>
            <a:schemeClr val="accent2">
              <a:lumMod val="40000"/>
              <a:lumOff val="60000"/>
            </a:schemeClr>
          </a:solidFill>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2.gif"/><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slide" Target="slide6.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slide" Target="slide6.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 Id="rId9"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7.gi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7.gi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7" Type="http://schemas.openxmlformats.org/officeDocument/2006/relationships/image" Target="../media/image9.pn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image" Target="../media/image31.jpg"/><Relationship Id="rId4" Type="http://schemas.openxmlformats.org/officeDocument/2006/relationships/image" Target="../media/image30.jpeg"/></Relationships>
</file>

<file path=ppt/slides/_rels/slide27.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jpeg"/><Relationship Id="rId7" Type="http://schemas.openxmlformats.org/officeDocument/2006/relationships/image" Target="../media/image36.jpeg"/><Relationship Id="rId12" Type="http://schemas.openxmlformats.org/officeDocument/2006/relationships/image" Target="../media/image9.pn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5.jpeg"/><Relationship Id="rId11" Type="http://schemas.openxmlformats.org/officeDocument/2006/relationships/slide" Target="slide6.xml"/><Relationship Id="rId5" Type="http://schemas.openxmlformats.org/officeDocument/2006/relationships/image" Target="../media/image34.jpeg"/><Relationship Id="rId10" Type="http://schemas.openxmlformats.org/officeDocument/2006/relationships/image" Target="../media/image39.jpeg"/><Relationship Id="rId4" Type="http://schemas.openxmlformats.org/officeDocument/2006/relationships/image" Target="../media/image33.jpeg"/><Relationship Id="rId9" Type="http://schemas.openxmlformats.org/officeDocument/2006/relationships/image" Target="../media/image38.jpg"/></Relationships>
</file>

<file path=ppt/slides/_rels/slide28.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9.png"/><Relationship Id="rId2" Type="http://schemas.openxmlformats.org/officeDocument/2006/relationships/image" Target="../media/image29.jpg"/><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image" Target="../media/image42.jpeg"/><Relationship Id="rId4" Type="http://schemas.openxmlformats.org/officeDocument/2006/relationships/image" Target="../media/image41.jpeg"/></Relationships>
</file>

<file path=ppt/slides/_rels/slide2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4.jpeg"/><Relationship Id="rId7" Type="http://schemas.openxmlformats.org/officeDocument/2006/relationships/slide" Target="slide6.xml"/><Relationship Id="rId2" Type="http://schemas.openxmlformats.org/officeDocument/2006/relationships/image" Target="../media/image43.jpeg"/><Relationship Id="rId1" Type="http://schemas.openxmlformats.org/officeDocument/2006/relationships/slideLayout" Target="../slideLayouts/slideLayout2.xml"/><Relationship Id="rId6" Type="http://schemas.openxmlformats.org/officeDocument/2006/relationships/image" Target="../media/image47.jpg"/><Relationship Id="rId5" Type="http://schemas.openxmlformats.org/officeDocument/2006/relationships/image" Target="../media/image46.jpg"/><Relationship Id="rId4" Type="http://schemas.openxmlformats.org/officeDocument/2006/relationships/image" Target="../media/image4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4.jpg"/><Relationship Id="rId3" Type="http://schemas.openxmlformats.org/officeDocument/2006/relationships/image" Target="../media/image49.jpeg"/><Relationship Id="rId7" Type="http://schemas.openxmlformats.org/officeDocument/2006/relationships/image" Target="../media/image53.jpg"/><Relationship Id="rId2" Type="http://schemas.openxmlformats.org/officeDocument/2006/relationships/image" Target="../media/image48.jpeg"/><Relationship Id="rId1" Type="http://schemas.openxmlformats.org/officeDocument/2006/relationships/slideLayout" Target="../slideLayouts/slideLayout2.xml"/><Relationship Id="rId6" Type="http://schemas.openxmlformats.org/officeDocument/2006/relationships/image" Target="../media/image52.jpg"/><Relationship Id="rId5" Type="http://schemas.openxmlformats.org/officeDocument/2006/relationships/image" Target="../media/image51.jpeg"/><Relationship Id="rId10" Type="http://schemas.openxmlformats.org/officeDocument/2006/relationships/image" Target="../media/image9.png"/><Relationship Id="rId4" Type="http://schemas.openxmlformats.org/officeDocument/2006/relationships/image" Target="../media/image50.jpeg"/><Relationship Id="rId9" Type="http://schemas.openxmlformats.org/officeDocument/2006/relationships/slide" Target="slide6.xml"/></Relationships>
</file>

<file path=ppt/slides/_rels/slide3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6.jpg"/><Relationship Id="rId7" Type="http://schemas.openxmlformats.org/officeDocument/2006/relationships/slide" Target="slide6.xml"/><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8.jpeg"/><Relationship Id="rId5" Type="http://schemas.openxmlformats.org/officeDocument/2006/relationships/image" Target="../media/image31.jpg"/><Relationship Id="rId4" Type="http://schemas.openxmlformats.org/officeDocument/2006/relationships/image" Target="../media/image57.jpg"/></Relationships>
</file>

<file path=ppt/slides/_rels/slide32.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60.jpeg"/><Relationship Id="rId7" Type="http://schemas.openxmlformats.org/officeDocument/2006/relationships/image" Target="../media/image63.jpeg"/><Relationship Id="rId2" Type="http://schemas.openxmlformats.org/officeDocument/2006/relationships/image" Target="../media/image59.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62.jpeg"/><Relationship Id="rId4" Type="http://schemas.openxmlformats.org/officeDocument/2006/relationships/image" Target="../media/image61.jpeg"/><Relationship Id="rId9" Type="http://schemas.openxmlformats.org/officeDocument/2006/relationships/image" Target="../media/image9.png"/></Relationships>
</file>

<file path=ppt/slides/_rels/slide3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5.jpg"/><Relationship Id="rId7" Type="http://schemas.openxmlformats.org/officeDocument/2006/relationships/slide" Target="slide6.xml"/><Relationship Id="rId2" Type="http://schemas.openxmlformats.org/officeDocument/2006/relationships/image" Target="../media/image64.jpg"/><Relationship Id="rId1" Type="http://schemas.openxmlformats.org/officeDocument/2006/relationships/slideLayout" Target="../slideLayouts/slideLayout2.xml"/><Relationship Id="rId6" Type="http://schemas.openxmlformats.org/officeDocument/2006/relationships/image" Target="../media/image68.jpg"/><Relationship Id="rId5" Type="http://schemas.openxmlformats.org/officeDocument/2006/relationships/image" Target="../media/image67.jpeg"/><Relationship Id="rId4" Type="http://schemas.openxmlformats.org/officeDocument/2006/relationships/image" Target="../media/image66.jpeg"/></Relationships>
</file>

<file path=ppt/slides/_rels/slide34.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70.jpg"/><Relationship Id="rId7" Type="http://schemas.openxmlformats.org/officeDocument/2006/relationships/image" Target="../media/image74.jpeg"/><Relationship Id="rId2" Type="http://schemas.openxmlformats.org/officeDocument/2006/relationships/image" Target="../media/image69.jpeg"/><Relationship Id="rId1" Type="http://schemas.openxmlformats.org/officeDocument/2006/relationships/slideLayout" Target="../slideLayouts/slideLayout2.xml"/><Relationship Id="rId6" Type="http://schemas.openxmlformats.org/officeDocument/2006/relationships/image" Target="../media/image73.jpg"/><Relationship Id="rId5" Type="http://schemas.openxmlformats.org/officeDocument/2006/relationships/image" Target="../media/image72.jpeg"/><Relationship Id="rId4" Type="http://schemas.openxmlformats.org/officeDocument/2006/relationships/image" Target="../media/image71.jpg"/><Relationship Id="rId9"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75.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slide" Target="slide6.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76.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7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7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79.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0.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1.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2.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3.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4.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5.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6.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7.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8.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9.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0.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1.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2.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3.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4.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5.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6.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6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7.jp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62.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slide" Target="slide6.xml"/><Relationship Id="rId4" Type="http://schemas.openxmlformats.org/officeDocument/2006/relationships/image" Target="../media/image100.jpeg"/></Relationships>
</file>

<file path=ppt/slides/_rels/slide63.xml.rels><?xml version="1.0" encoding="UTF-8" standalone="yes"?>
<Relationships xmlns="http://schemas.openxmlformats.org/package/2006/relationships"><Relationship Id="rId3" Type="http://schemas.openxmlformats.org/officeDocument/2006/relationships/image" Target="../media/image102.jpg"/><Relationship Id="rId2" Type="http://schemas.openxmlformats.org/officeDocument/2006/relationships/image" Target="../media/image101.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slide" Target="slide6.xml"/><Relationship Id="rId4" Type="http://schemas.openxmlformats.org/officeDocument/2006/relationships/image" Target="../media/image103.jpeg"/></Relationships>
</file>

<file path=ppt/slides/_rels/slide64.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slide" Target="slide6.xml"/><Relationship Id="rId4" Type="http://schemas.openxmlformats.org/officeDocument/2006/relationships/image" Target="../media/image106.jpg"/></Relationships>
</file>

<file path=ppt/slides/_rels/slide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0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0.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slide" Target="slide6.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1.gi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2.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3.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4.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5.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6.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8.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3401" y="1207334"/>
            <a:ext cx="11125200" cy="3018833"/>
          </a:xfrm>
        </p:spPr>
        <p:txBody>
          <a:bodyPr>
            <a:normAutofit fontScale="90000"/>
          </a:bodyPr>
          <a:lstStyle/>
          <a:p>
            <a:r>
              <a:rPr lang="es-MX" sz="4800" dirty="0"/>
              <a:t>Material Didáctico Audiovisual</a:t>
            </a:r>
            <a:br>
              <a:rPr lang="es-MX" sz="4800" dirty="0"/>
            </a:br>
            <a:r>
              <a:rPr lang="es-MX" sz="4800" dirty="0"/>
              <a:t>Sólo Visión </a:t>
            </a:r>
            <a:r>
              <a:rPr lang="es-MX" sz="4800" dirty="0" err="1"/>
              <a:t>Proyectables</a:t>
            </a:r>
            <a:r>
              <a:rPr lang="es-MX" sz="4800" dirty="0"/>
              <a:t> Diapositivas</a:t>
            </a:r>
            <a:br>
              <a:rPr lang="es-MX" sz="4800" dirty="0"/>
            </a:br>
            <a:r>
              <a:rPr lang="es-MX" sz="4800" dirty="0"/>
              <a:t/>
            </a:r>
            <a:br>
              <a:rPr lang="es-MX" sz="4800" dirty="0"/>
            </a:br>
            <a:r>
              <a:rPr lang="es-MX" sz="4800" dirty="0"/>
              <a:t>Inglés </a:t>
            </a:r>
            <a:r>
              <a:rPr lang="es-MX" sz="4800" dirty="0" smtClean="0"/>
              <a:t>3 - Módulo </a:t>
            </a:r>
            <a:r>
              <a:rPr lang="es-MX" sz="4800" dirty="0"/>
              <a:t>I</a:t>
            </a:r>
            <a:br>
              <a:rPr lang="es-MX" sz="4800" dirty="0"/>
            </a:br>
            <a:r>
              <a:rPr lang="es-MX" sz="4800" dirty="0"/>
              <a:t>Bachillerato Universitario 2015</a:t>
            </a:r>
          </a:p>
        </p:txBody>
      </p:sp>
      <p:sp>
        <p:nvSpPr>
          <p:cNvPr id="3" name="Subtítulo 2"/>
          <p:cNvSpPr>
            <a:spLocks noGrp="1"/>
          </p:cNvSpPr>
          <p:nvPr>
            <p:ph type="subTitle" idx="1"/>
          </p:nvPr>
        </p:nvSpPr>
        <p:spPr>
          <a:xfrm>
            <a:off x="796682" y="4455806"/>
            <a:ext cx="10598638" cy="577780"/>
          </a:xfrm>
        </p:spPr>
        <p:txBody>
          <a:bodyPr>
            <a:noAutofit/>
          </a:bodyPr>
          <a:lstStyle/>
          <a:p>
            <a:r>
              <a:rPr lang="es-MX" sz="3200" dirty="0">
                <a:ln w="6600">
                  <a:solidFill>
                    <a:schemeClr val="accent2"/>
                  </a:solidFill>
                  <a:prstDash val="solid"/>
                </a:ln>
                <a:solidFill>
                  <a:srgbClr val="FFFFFF"/>
                </a:solidFill>
                <a:effectLst>
                  <a:outerShdw dist="38100" dir="2700000" algn="tl" rotWithShape="0">
                    <a:schemeClr val="accent2"/>
                  </a:outerShdw>
                </a:effectLst>
              </a:rPr>
              <a:t>El mundo del trabajo</a:t>
            </a:r>
            <a:endParaRPr lang="es-MX" sz="3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Rectángulo 3"/>
          <p:cNvSpPr/>
          <p:nvPr/>
        </p:nvSpPr>
        <p:spPr>
          <a:xfrm>
            <a:off x="958851" y="6219851"/>
            <a:ext cx="10274300" cy="461665"/>
          </a:xfrm>
          <a:prstGeom prst="rect">
            <a:avLst/>
          </a:prstGeom>
        </p:spPr>
        <p:txBody>
          <a:bodyPr wrap="square">
            <a:spAutoFit/>
          </a:bodyPr>
          <a:lstStyle/>
          <a:p>
            <a:r>
              <a:rPr lang="es-MX" sz="2400" b="1" dirty="0" smtClean="0">
                <a:ln w="0"/>
                <a:solidFill>
                  <a:srgbClr val="CC9900"/>
                </a:solidFill>
                <a:effectLst>
                  <a:outerShdw blurRad="38100" dist="19050" dir="2700000" algn="tl" rotWithShape="0">
                    <a:schemeClr val="dk1">
                      <a:alpha val="40000"/>
                    </a:schemeClr>
                  </a:outerShdw>
                </a:effectLst>
              </a:rPr>
              <a:t>Plantel “Dr. Ángel Ma. Garibay </a:t>
            </a:r>
            <a:r>
              <a:rPr lang="es-MX" sz="2400" b="1" dirty="0" err="1" smtClean="0">
                <a:ln w="0"/>
                <a:solidFill>
                  <a:srgbClr val="CC9900"/>
                </a:solidFill>
                <a:effectLst>
                  <a:outerShdw blurRad="38100" dist="19050" dir="2700000" algn="tl" rotWithShape="0">
                    <a:schemeClr val="dk1">
                      <a:alpha val="40000"/>
                    </a:schemeClr>
                  </a:outerShdw>
                </a:effectLst>
              </a:rPr>
              <a:t>Kintana</a:t>
            </a:r>
            <a:r>
              <a:rPr lang="es-MX" sz="2400" b="1" dirty="0" smtClean="0">
                <a:ln w="0"/>
                <a:solidFill>
                  <a:srgbClr val="CC9900"/>
                </a:solidFill>
                <a:effectLst>
                  <a:outerShdw blurRad="38100" dist="19050" dir="2700000" algn="tl" rotWithShape="0">
                    <a:schemeClr val="dk1">
                      <a:alpha val="40000"/>
                    </a:schemeClr>
                  </a:outerShdw>
                </a:effectLst>
              </a:rPr>
              <a:t>” de la Escuela Preparatoria</a:t>
            </a:r>
            <a:endParaRPr lang="es-MX" sz="2400" b="1" dirty="0">
              <a:ln w="0"/>
              <a:solidFill>
                <a:srgbClr val="CC9900"/>
              </a:solidFill>
              <a:effectLst>
                <a:outerShdw blurRad="38100" dist="19050" dir="2700000" algn="tl" rotWithShape="0">
                  <a:schemeClr val="dk1">
                    <a:alpha val="40000"/>
                  </a:schemeClr>
                </a:outerShdw>
              </a:effectLst>
            </a:endParaRPr>
          </a:p>
        </p:txBody>
      </p:sp>
      <p:sp>
        <p:nvSpPr>
          <p:cNvPr id="5" name="2 Subtítulo"/>
          <p:cNvSpPr txBox="1">
            <a:spLocks/>
          </p:cNvSpPr>
          <p:nvPr/>
        </p:nvSpPr>
        <p:spPr>
          <a:xfrm>
            <a:off x="571599" y="5288625"/>
            <a:ext cx="11048805" cy="6761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MX"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Elaborado por: </a:t>
            </a:r>
            <a:r>
              <a:rPr lang="es-MX" sz="4000" b="1" cap="none" spc="0" dirty="0" err="1">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LLI</a:t>
            </a:r>
            <a:r>
              <a:rPr lang="es-MX"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 Cesar Martínez Acevedo</a:t>
            </a:r>
          </a:p>
        </p:txBody>
      </p:sp>
      <p:pic>
        <p:nvPicPr>
          <p:cNvPr id="6" name="Imagen 5"/>
          <p:cNvPicPr>
            <a:picLocks noChangeAspect="1"/>
          </p:cNvPicPr>
          <p:nvPr/>
        </p:nvPicPr>
        <p:blipFill>
          <a:blip r:embed="rId3"/>
          <a:stretch>
            <a:fillRect/>
          </a:stretch>
        </p:blipFill>
        <p:spPr>
          <a:xfrm>
            <a:off x="1" y="0"/>
            <a:ext cx="12192000" cy="1130300"/>
          </a:xfrm>
          <a:prstGeom prst="rect">
            <a:avLst/>
          </a:prstGeom>
        </p:spPr>
      </p:pic>
    </p:spTree>
    <p:extLst>
      <p:ext uri="{BB962C8B-B14F-4D97-AF65-F5344CB8AC3E}">
        <p14:creationId xmlns:p14="http://schemas.microsoft.com/office/powerpoint/2010/main" val="132446141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04800"/>
            <a:ext cx="9875520" cy="1356360"/>
          </a:xfrm>
        </p:spPr>
        <p:txBody>
          <a:bodyPr>
            <a:normAutofit/>
          </a:bodyPr>
          <a:lstStyle/>
          <a:p>
            <a:r>
              <a:rPr lang="es-MX" sz="5400" dirty="0" err="1">
                <a:ln w="6600">
                  <a:solidFill>
                    <a:schemeClr val="accent2"/>
                  </a:solidFill>
                  <a:prstDash val="solid"/>
                </a:ln>
                <a:solidFill>
                  <a:srgbClr val="FFFFFF"/>
                </a:solidFill>
                <a:effectLst>
                  <a:outerShdw dist="38100" dir="2700000" algn="tl" rotWithShape="0">
                    <a:schemeClr val="accent2"/>
                  </a:outerShdw>
                </a:effectLst>
              </a:rPr>
              <a:t>Occupations</a:t>
            </a:r>
            <a:r>
              <a:rPr lang="es-MX" sz="5400" dirty="0">
                <a:ln w="6600">
                  <a:solidFill>
                    <a:schemeClr val="accent2"/>
                  </a:solidFill>
                  <a:prstDash val="solid"/>
                </a:ln>
                <a:solidFill>
                  <a:srgbClr val="FFFFFF"/>
                </a:solidFill>
                <a:effectLst>
                  <a:outerShdw dist="38100" dir="2700000" algn="tl" rotWithShape="0">
                    <a:schemeClr val="accent2"/>
                  </a:outerShdw>
                </a:effectLst>
              </a:rPr>
              <a:t> &amp; </a:t>
            </a:r>
            <a:r>
              <a:rPr lang="es-MX" sz="5400" dirty="0" err="1" smtClean="0">
                <a:ln w="6600">
                  <a:solidFill>
                    <a:schemeClr val="accent2"/>
                  </a:solidFill>
                  <a:prstDash val="solid"/>
                </a:ln>
                <a:solidFill>
                  <a:srgbClr val="FFFFFF"/>
                </a:solidFill>
                <a:effectLst>
                  <a:outerShdw dist="38100" dir="2700000" algn="tl" rotWithShape="0">
                    <a:schemeClr val="accent2"/>
                  </a:outerShdw>
                </a:effectLst>
              </a:rPr>
              <a:t>Careers</a:t>
            </a:r>
            <a:endParaRPr lang="es-MX" sz="54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Marcador de contenido 3"/>
          <p:cNvSpPr>
            <a:spLocks noGrp="1"/>
          </p:cNvSpPr>
          <p:nvPr>
            <p:ph sz="half" idx="1"/>
          </p:nvPr>
        </p:nvSpPr>
        <p:spPr>
          <a:xfrm>
            <a:off x="368300" y="1661160"/>
            <a:ext cx="11489530" cy="4686301"/>
          </a:xfrm>
        </p:spPr>
        <p:txBody>
          <a:bodyPr>
            <a:normAutofit/>
          </a:bodyPr>
          <a:lstStyle/>
          <a:p>
            <a:pPr marL="45720" indent="0" algn="just">
              <a:buNone/>
            </a:pPr>
            <a:r>
              <a:rPr lang="en-US" sz="3600" dirty="0"/>
              <a:t>Think about </a:t>
            </a:r>
            <a:r>
              <a:rPr lang="en-US" sz="3600" dirty="0" smtClean="0"/>
              <a:t>3 different </a:t>
            </a:r>
            <a:r>
              <a:rPr lang="en-US" sz="3600" dirty="0"/>
              <a:t>careers. </a:t>
            </a:r>
            <a:endParaRPr lang="en-US" sz="3600" dirty="0" smtClean="0"/>
          </a:p>
          <a:p>
            <a:pPr marL="45720" indent="0" algn="just">
              <a:buNone/>
            </a:pPr>
            <a:endParaRPr lang="en-US" sz="3600" dirty="0" smtClean="0"/>
          </a:p>
          <a:p>
            <a:pPr marL="45720" indent="0" algn="just">
              <a:buNone/>
            </a:pPr>
            <a:r>
              <a:rPr lang="en-US" sz="3600" dirty="0" smtClean="0"/>
              <a:t>In pairs, discuss the following questions:</a:t>
            </a:r>
          </a:p>
          <a:p>
            <a:pPr marL="788670" indent="-742950" algn="just">
              <a:buFont typeface="+mj-lt"/>
              <a:buAutoNum type="arabicPeriod"/>
            </a:pPr>
            <a:r>
              <a:rPr lang="en-US" sz="3600" dirty="0" smtClean="0"/>
              <a:t>What </a:t>
            </a:r>
            <a:r>
              <a:rPr lang="en-US" sz="3600" dirty="0"/>
              <a:t>kinds of skills and abilities </a:t>
            </a:r>
            <a:r>
              <a:rPr lang="en-US" sz="3600" dirty="0" smtClean="0"/>
              <a:t>are required? </a:t>
            </a:r>
          </a:p>
          <a:p>
            <a:pPr marL="788670" indent="-742950" algn="just">
              <a:buFont typeface="+mj-lt"/>
              <a:buAutoNum type="arabicPeriod"/>
            </a:pPr>
            <a:r>
              <a:rPr lang="en-US" sz="3600" dirty="0" smtClean="0"/>
              <a:t>What </a:t>
            </a:r>
            <a:r>
              <a:rPr lang="en-US" sz="3600" dirty="0"/>
              <a:t>educational requirements are required? </a:t>
            </a:r>
            <a:endParaRPr lang="en-US" sz="3600" dirty="0" smtClean="0"/>
          </a:p>
          <a:p>
            <a:pPr marL="788670" indent="-742950" algn="just">
              <a:buFont typeface="+mj-lt"/>
              <a:buAutoNum type="arabicPeriod"/>
            </a:pPr>
            <a:r>
              <a:rPr lang="en-US" sz="3600" dirty="0" smtClean="0"/>
              <a:t>What </a:t>
            </a:r>
            <a:r>
              <a:rPr lang="en-US" sz="3600" dirty="0"/>
              <a:t>kinds of responsibilities and duties are required?</a:t>
            </a:r>
            <a:endParaRPr lang="es-MX" sz="3600" dirty="0"/>
          </a:p>
        </p:txBody>
      </p:sp>
      <p:pic>
        <p:nvPicPr>
          <p:cNvPr id="6" name="Marcador de contenido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220200" y="495301"/>
            <a:ext cx="2637630" cy="1996540"/>
          </a:xfrm>
        </p:spPr>
      </p:pic>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10</a:t>
            </a:fld>
            <a:endParaRPr lang="es-MX"/>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8" name="Imagen 7">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52271828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1000"/>
                                        <p:tgtEl>
                                          <p:spTgt spid="4">
                                            <p:txEl>
                                              <p:pRg st="3" end="3"/>
                                            </p:txEl>
                                          </p:spTgt>
                                        </p:tgtEl>
                                      </p:cBhvr>
                                    </p:animEffect>
                                    <p:anim calcmode="lin" valueType="num">
                                      <p:cBhvr>
                                        <p:cTn id="8"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1000"/>
                                        <p:tgtEl>
                                          <p:spTgt spid="4">
                                            <p:txEl>
                                              <p:pRg st="5" end="5"/>
                                            </p:txEl>
                                          </p:spTgt>
                                        </p:tgtEl>
                                      </p:cBhvr>
                                    </p:animEffect>
                                    <p:anim calcmode="lin" valueType="num">
                                      <p:cBhvr>
                                        <p:cTn id="22"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0024368" y="304800"/>
            <a:ext cx="1613494" cy="1554333"/>
          </a:xfrm>
        </p:spPr>
      </p:pic>
      <p:sp>
        <p:nvSpPr>
          <p:cNvPr id="2" name="Título 1"/>
          <p:cNvSpPr>
            <a:spLocks noGrp="1"/>
          </p:cNvSpPr>
          <p:nvPr>
            <p:ph type="title"/>
          </p:nvPr>
        </p:nvSpPr>
        <p:spPr>
          <a:xfrm>
            <a:off x="368300" y="304800"/>
            <a:ext cx="9875520" cy="774700"/>
          </a:xfrm>
        </p:spPr>
        <p:txBody>
          <a:bodyPr/>
          <a:lstStyle/>
          <a:p>
            <a:r>
              <a:rPr lang="es-MX" dirty="0" err="1"/>
              <a:t>Occupations</a:t>
            </a:r>
            <a:r>
              <a:rPr lang="es-MX" dirty="0"/>
              <a:t> &amp; </a:t>
            </a:r>
            <a:r>
              <a:rPr lang="es-MX" dirty="0" err="1" smtClean="0"/>
              <a:t>Careers</a:t>
            </a:r>
            <a:endParaRPr lang="es-MX" dirty="0"/>
          </a:p>
        </p:txBody>
      </p:sp>
      <p:sp>
        <p:nvSpPr>
          <p:cNvPr id="4" name="Marcador de contenido 3"/>
          <p:cNvSpPr>
            <a:spLocks noGrp="1"/>
          </p:cNvSpPr>
          <p:nvPr>
            <p:ph sz="half" idx="1"/>
          </p:nvPr>
        </p:nvSpPr>
        <p:spPr>
          <a:xfrm>
            <a:off x="368300" y="1079500"/>
            <a:ext cx="11489530" cy="5626099"/>
          </a:xfrm>
        </p:spPr>
        <p:txBody>
          <a:bodyPr>
            <a:normAutofit lnSpcReduction="10000"/>
          </a:bodyPr>
          <a:lstStyle/>
          <a:p>
            <a:pPr marL="45720" indent="0" algn="just">
              <a:buNone/>
            </a:pPr>
            <a:r>
              <a:rPr lang="en-GB" sz="3200" dirty="0" smtClean="0"/>
              <a:t>Example: </a:t>
            </a:r>
            <a:r>
              <a:rPr lang="en-GB" sz="3200" b="1" dirty="0" smtClean="0"/>
              <a:t>WAITER</a:t>
            </a:r>
          </a:p>
          <a:p>
            <a:pPr marL="45720" indent="0" algn="just">
              <a:lnSpc>
                <a:spcPct val="110000"/>
              </a:lnSpc>
              <a:spcBef>
                <a:spcPts val="600"/>
              </a:spcBef>
              <a:buNone/>
            </a:pPr>
            <a:r>
              <a:rPr lang="en-US" sz="3200" dirty="0"/>
              <a:t>What kinds of skills and abilities are required</a:t>
            </a:r>
            <a:r>
              <a:rPr lang="en-GB" sz="3200" dirty="0" smtClean="0"/>
              <a:t>?</a:t>
            </a:r>
          </a:p>
          <a:p>
            <a:pPr marL="45720" indent="0" algn="just">
              <a:lnSpc>
                <a:spcPct val="110000"/>
              </a:lnSpc>
              <a:spcBef>
                <a:spcPts val="600"/>
              </a:spcBef>
              <a:buNone/>
            </a:pPr>
            <a:r>
              <a:rPr lang="en-GB" sz="3200" dirty="0" smtClean="0">
                <a:solidFill>
                  <a:srgbClr val="0070C0"/>
                </a:solidFill>
              </a:rPr>
              <a:t>Good memory &amp; balance, be polite, exceptional verbal and written communication skills, stress tolerance, etc.</a:t>
            </a:r>
          </a:p>
          <a:p>
            <a:pPr marL="45720" indent="0" algn="just">
              <a:lnSpc>
                <a:spcPct val="110000"/>
              </a:lnSpc>
              <a:spcBef>
                <a:spcPts val="600"/>
              </a:spcBef>
              <a:buNone/>
            </a:pPr>
            <a:r>
              <a:rPr lang="en-US" sz="3200" dirty="0"/>
              <a:t>What educational requirements are required</a:t>
            </a:r>
            <a:r>
              <a:rPr lang="en-GB" sz="3200" dirty="0" smtClean="0"/>
              <a:t>? </a:t>
            </a:r>
          </a:p>
          <a:p>
            <a:pPr marL="45720" indent="0" algn="just">
              <a:lnSpc>
                <a:spcPct val="110000"/>
              </a:lnSpc>
              <a:spcBef>
                <a:spcPts val="600"/>
              </a:spcBef>
              <a:buNone/>
            </a:pPr>
            <a:r>
              <a:rPr lang="es-MX" sz="3200" dirty="0" smtClean="0">
                <a:solidFill>
                  <a:srgbClr val="0070C0"/>
                </a:solidFill>
              </a:rPr>
              <a:t>High </a:t>
            </a:r>
            <a:r>
              <a:rPr lang="es-MX" sz="3200" dirty="0" err="1">
                <a:solidFill>
                  <a:srgbClr val="0070C0"/>
                </a:solidFill>
              </a:rPr>
              <a:t>school</a:t>
            </a:r>
            <a:r>
              <a:rPr lang="es-MX" sz="3200" dirty="0">
                <a:solidFill>
                  <a:srgbClr val="0070C0"/>
                </a:solidFill>
              </a:rPr>
              <a:t> </a:t>
            </a:r>
            <a:r>
              <a:rPr lang="es-MX" sz="3200" dirty="0" err="1" smtClean="0">
                <a:solidFill>
                  <a:srgbClr val="0070C0"/>
                </a:solidFill>
              </a:rPr>
              <a:t>is</a:t>
            </a:r>
            <a:r>
              <a:rPr lang="es-MX" sz="3200" dirty="0" smtClean="0">
                <a:solidFill>
                  <a:srgbClr val="0070C0"/>
                </a:solidFill>
              </a:rPr>
              <a:t> </a:t>
            </a:r>
            <a:r>
              <a:rPr lang="en-US" sz="3200" dirty="0">
                <a:solidFill>
                  <a:srgbClr val="0070C0"/>
                </a:solidFill>
              </a:rPr>
              <a:t>required for being a waiter.</a:t>
            </a:r>
            <a:endParaRPr lang="es-MX" sz="3200" dirty="0" smtClean="0">
              <a:solidFill>
                <a:srgbClr val="0070C0"/>
              </a:solidFill>
            </a:endParaRPr>
          </a:p>
          <a:p>
            <a:pPr marL="45720" indent="0" algn="just">
              <a:lnSpc>
                <a:spcPct val="110000"/>
              </a:lnSpc>
              <a:spcBef>
                <a:spcPts val="600"/>
              </a:spcBef>
              <a:buNone/>
            </a:pPr>
            <a:r>
              <a:rPr lang="en-US" sz="3200" dirty="0"/>
              <a:t>What kinds of responsibilities and duties are required</a:t>
            </a:r>
            <a:r>
              <a:rPr lang="en-GB" sz="3200" dirty="0" smtClean="0"/>
              <a:t>?</a:t>
            </a:r>
            <a:r>
              <a:rPr lang="en-GB" sz="3200" dirty="0" smtClean="0">
                <a:solidFill>
                  <a:srgbClr val="0070C0"/>
                </a:solidFill>
              </a:rPr>
              <a:t> Serve food or drinks to people, take orders, make food recommendations, </a:t>
            </a:r>
            <a:r>
              <a:rPr lang="es-MX" sz="3200" dirty="0" err="1">
                <a:solidFill>
                  <a:srgbClr val="0070C0"/>
                </a:solidFill>
              </a:rPr>
              <a:t>c</a:t>
            </a:r>
            <a:r>
              <a:rPr lang="es-MX" sz="3200" dirty="0" err="1" smtClean="0">
                <a:solidFill>
                  <a:srgbClr val="0070C0"/>
                </a:solidFill>
              </a:rPr>
              <a:t>ollect</a:t>
            </a:r>
            <a:r>
              <a:rPr lang="es-MX" sz="3200" dirty="0" smtClean="0">
                <a:solidFill>
                  <a:srgbClr val="0070C0"/>
                </a:solidFill>
              </a:rPr>
              <a:t> </a:t>
            </a:r>
            <a:r>
              <a:rPr lang="es-MX" sz="3200" dirty="0" err="1">
                <a:solidFill>
                  <a:srgbClr val="0070C0"/>
                </a:solidFill>
              </a:rPr>
              <a:t>payments</a:t>
            </a:r>
            <a:r>
              <a:rPr lang="es-MX" sz="3200" dirty="0">
                <a:solidFill>
                  <a:srgbClr val="0070C0"/>
                </a:solidFill>
              </a:rPr>
              <a:t> </a:t>
            </a:r>
            <a:r>
              <a:rPr lang="es-MX" sz="3200" dirty="0" err="1">
                <a:solidFill>
                  <a:srgbClr val="0070C0"/>
                </a:solidFill>
              </a:rPr>
              <a:t>from</a:t>
            </a:r>
            <a:r>
              <a:rPr lang="es-MX" sz="3200" dirty="0">
                <a:solidFill>
                  <a:srgbClr val="0070C0"/>
                </a:solidFill>
              </a:rPr>
              <a:t> </a:t>
            </a:r>
            <a:r>
              <a:rPr lang="es-MX" sz="3200" dirty="0" err="1" smtClean="0">
                <a:solidFill>
                  <a:srgbClr val="0070C0"/>
                </a:solidFill>
              </a:rPr>
              <a:t>customers</a:t>
            </a:r>
            <a:r>
              <a:rPr lang="es-MX" sz="3200" dirty="0" smtClean="0">
                <a:solidFill>
                  <a:srgbClr val="0070C0"/>
                </a:solidFill>
              </a:rPr>
              <a:t>, </a:t>
            </a:r>
            <a:r>
              <a:rPr lang="en-US" sz="3200" dirty="0">
                <a:solidFill>
                  <a:srgbClr val="0070C0"/>
                </a:solidFill>
              </a:rPr>
              <a:t>r</a:t>
            </a:r>
            <a:r>
              <a:rPr lang="en-US" sz="3200" dirty="0" smtClean="0">
                <a:solidFill>
                  <a:srgbClr val="0070C0"/>
                </a:solidFill>
              </a:rPr>
              <a:t>emove </a:t>
            </a:r>
            <a:r>
              <a:rPr lang="en-US" sz="3200" dirty="0">
                <a:solidFill>
                  <a:srgbClr val="0070C0"/>
                </a:solidFill>
              </a:rPr>
              <a:t>dishes and glasses from </a:t>
            </a:r>
            <a:r>
              <a:rPr lang="en-US" sz="3200" dirty="0" smtClean="0">
                <a:solidFill>
                  <a:srgbClr val="0070C0"/>
                </a:solidFill>
              </a:rPr>
              <a:t>tables, etc.</a:t>
            </a:r>
          </a:p>
        </p:txBody>
      </p:sp>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11</a:t>
            </a:fld>
            <a:endParaRPr lang="es-MX"/>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8" name="Imagen 7">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29678312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1000"/>
                                        <p:tgtEl>
                                          <p:spTgt spid="4">
                                            <p:txEl>
                                              <p:pRg st="5" end="5"/>
                                            </p:txEl>
                                          </p:spTgt>
                                        </p:tgtEl>
                                      </p:cBhvr>
                                    </p:animEffect>
                                    <p:anim calcmode="lin" valueType="num">
                                      <p:cBhvr>
                                        <p:cTn id="22"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8240" y="241300"/>
            <a:ext cx="9875520" cy="850900"/>
          </a:xfrm>
        </p:spPr>
        <p:txBody>
          <a:bodyPr/>
          <a:lstStyle/>
          <a:p>
            <a:pPr algn="ctr"/>
            <a:r>
              <a:rPr lang="es-MX" dirty="0" err="1"/>
              <a:t>Occupations</a:t>
            </a:r>
            <a:r>
              <a:rPr lang="es-MX" dirty="0"/>
              <a:t> &amp; </a:t>
            </a:r>
            <a:r>
              <a:rPr lang="es-MX" dirty="0" err="1"/>
              <a:t>Careers</a:t>
            </a:r>
            <a:endParaRPr lang="es-MX" dirty="0"/>
          </a:p>
        </p:txBody>
      </p:sp>
      <p:graphicFrame>
        <p:nvGraphicFramePr>
          <p:cNvPr id="4" name="Marcador de contenido 3"/>
          <p:cNvGraphicFramePr>
            <a:graphicFrameLocks noGrp="1"/>
          </p:cNvGraphicFramePr>
          <p:nvPr>
            <p:ph idx="1"/>
            <p:extLst/>
          </p:nvPr>
        </p:nvGraphicFramePr>
        <p:xfrm>
          <a:off x="419100" y="1092200"/>
          <a:ext cx="11328400" cy="5410200"/>
        </p:xfrm>
        <a:graphic>
          <a:graphicData uri="http://schemas.openxmlformats.org/drawingml/2006/table">
            <a:tbl>
              <a:tblPr firstRow="1" bandRow="1">
                <a:tableStyleId>{5C22544A-7EE6-4342-B048-85BDC9FD1C3A}</a:tableStyleId>
              </a:tblPr>
              <a:tblGrid>
                <a:gridCol w="2832100"/>
                <a:gridCol w="2832100"/>
                <a:gridCol w="2832100"/>
                <a:gridCol w="2832100"/>
              </a:tblGrid>
              <a:tr h="1030818">
                <a:tc>
                  <a:txBody>
                    <a:bodyPr/>
                    <a:lstStyle/>
                    <a:p>
                      <a:pPr algn="ctr"/>
                      <a:r>
                        <a:rPr lang="es-MX" sz="2800" dirty="0" smtClean="0"/>
                        <a:t>Jobs/</a:t>
                      </a:r>
                      <a:r>
                        <a:rPr lang="es-MX" sz="2800" dirty="0" err="1" smtClean="0"/>
                        <a:t>Careers</a:t>
                      </a:r>
                      <a:endParaRPr lang="es-MX" sz="2800" dirty="0"/>
                    </a:p>
                  </a:txBody>
                  <a:tcPr anchor="ctr"/>
                </a:tc>
                <a:tc>
                  <a:txBody>
                    <a:bodyPr/>
                    <a:lstStyle/>
                    <a:p>
                      <a:pPr algn="ctr"/>
                      <a:r>
                        <a:rPr lang="en-GB" sz="2800" dirty="0" smtClean="0"/>
                        <a:t>Skills &amp; Abilities </a:t>
                      </a:r>
                      <a:endParaRPr lang="es-MX" sz="2800" dirty="0"/>
                    </a:p>
                  </a:txBody>
                  <a:tcPr anchor="ctr"/>
                </a:tc>
                <a:tc>
                  <a:txBody>
                    <a:bodyPr/>
                    <a:lstStyle/>
                    <a:p>
                      <a:pPr algn="ctr"/>
                      <a:r>
                        <a:rPr lang="en-GB" sz="2800" dirty="0" smtClean="0"/>
                        <a:t>Educational Requirements </a:t>
                      </a:r>
                      <a:endParaRPr lang="es-MX" sz="2800" dirty="0"/>
                    </a:p>
                  </a:txBody>
                  <a:tcPr anchor="ctr"/>
                </a:tc>
                <a:tc>
                  <a:txBody>
                    <a:bodyPr/>
                    <a:lstStyle/>
                    <a:p>
                      <a:pPr algn="ctr"/>
                      <a:r>
                        <a:rPr lang="en-GB" sz="2800" dirty="0" smtClean="0"/>
                        <a:t>Responsibilities &amp; Duties </a:t>
                      </a:r>
                      <a:endParaRPr lang="es-MX" sz="2800" dirty="0"/>
                    </a:p>
                  </a:txBody>
                  <a:tcPr anchor="ctr"/>
                </a:tc>
              </a:tr>
              <a:tr h="1459794">
                <a:tc>
                  <a:txBody>
                    <a:bodyPr/>
                    <a:lstStyle/>
                    <a:p>
                      <a:endParaRPr lang="es-MX" dirty="0"/>
                    </a:p>
                  </a:txBody>
                  <a:tcPr/>
                </a:tc>
                <a:tc>
                  <a:txBody>
                    <a:bodyPr/>
                    <a:lstStyle/>
                    <a:p>
                      <a:endParaRPr lang="es-MX" dirty="0"/>
                    </a:p>
                  </a:txBody>
                  <a:tcPr/>
                </a:tc>
                <a:tc>
                  <a:txBody>
                    <a:bodyPr/>
                    <a:lstStyle/>
                    <a:p>
                      <a:endParaRPr lang="es-MX"/>
                    </a:p>
                  </a:txBody>
                  <a:tcPr/>
                </a:tc>
                <a:tc>
                  <a:txBody>
                    <a:bodyPr/>
                    <a:lstStyle/>
                    <a:p>
                      <a:endParaRPr lang="es-MX"/>
                    </a:p>
                  </a:txBody>
                  <a:tcPr/>
                </a:tc>
              </a:tr>
              <a:tr h="1459794">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a:p>
                  </a:txBody>
                  <a:tcPr/>
                </a:tc>
              </a:tr>
              <a:tr h="1459794">
                <a:tc>
                  <a:txBody>
                    <a:bodyPr/>
                    <a:lstStyle/>
                    <a:p>
                      <a:endParaRPr lang="es-MX"/>
                    </a:p>
                  </a:txBody>
                  <a:tcPr/>
                </a:tc>
                <a:tc>
                  <a:txBody>
                    <a:bodyPr/>
                    <a:lstStyle/>
                    <a:p>
                      <a:endParaRPr lang="es-MX"/>
                    </a:p>
                  </a:txBody>
                  <a:tcPr/>
                </a:tc>
                <a:tc>
                  <a:txBody>
                    <a:bodyPr/>
                    <a:lstStyle/>
                    <a:p>
                      <a:endParaRPr lang="es-MX" dirty="0"/>
                    </a:p>
                  </a:txBody>
                  <a:tcPr/>
                </a:tc>
                <a:tc>
                  <a:txBody>
                    <a:bodyPr/>
                    <a:lstStyle/>
                    <a:p>
                      <a:endParaRPr lang="es-MX" dirty="0"/>
                    </a:p>
                  </a:txBody>
                  <a:tcPr/>
                </a:tc>
              </a:tr>
            </a:tbl>
          </a:graphicData>
        </a:graphic>
      </p:graphicFrame>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12</a:t>
            </a:fld>
            <a:endParaRPr lang="es-MX"/>
          </a:p>
        </p:txBody>
      </p:sp>
      <p:sp>
        <p:nvSpPr>
          <p:cNvPr id="6" name="Rectángulo 5"/>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40592224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8240" y="241300"/>
            <a:ext cx="9875520" cy="850900"/>
          </a:xfrm>
        </p:spPr>
        <p:txBody>
          <a:bodyPr/>
          <a:lstStyle/>
          <a:p>
            <a:pPr algn="ctr"/>
            <a:r>
              <a:rPr lang="es-MX" dirty="0" err="1"/>
              <a:t>Occupations</a:t>
            </a:r>
            <a:r>
              <a:rPr lang="es-MX" dirty="0"/>
              <a:t> &amp; </a:t>
            </a:r>
            <a:r>
              <a:rPr lang="es-MX" dirty="0" err="1"/>
              <a:t>Careers</a:t>
            </a:r>
            <a:endParaRPr lang="es-MX" dirty="0"/>
          </a:p>
        </p:txBody>
      </p:sp>
      <p:graphicFrame>
        <p:nvGraphicFramePr>
          <p:cNvPr id="4" name="Marcador de contenido 3"/>
          <p:cNvGraphicFramePr>
            <a:graphicFrameLocks noGrp="1"/>
          </p:cNvGraphicFramePr>
          <p:nvPr>
            <p:ph idx="1"/>
            <p:extLst/>
          </p:nvPr>
        </p:nvGraphicFramePr>
        <p:xfrm>
          <a:off x="419100" y="1092200"/>
          <a:ext cx="11328401" cy="5410200"/>
        </p:xfrm>
        <a:graphic>
          <a:graphicData uri="http://schemas.openxmlformats.org/drawingml/2006/table">
            <a:tbl>
              <a:tblPr firstRow="1" bandRow="1">
                <a:tableStyleId>{5C22544A-7EE6-4342-B048-85BDC9FD1C3A}</a:tableStyleId>
              </a:tblPr>
              <a:tblGrid>
                <a:gridCol w="1320800"/>
                <a:gridCol w="3797300"/>
                <a:gridCol w="2667000"/>
                <a:gridCol w="3543301"/>
              </a:tblGrid>
              <a:tr h="1030818">
                <a:tc>
                  <a:txBody>
                    <a:bodyPr/>
                    <a:lstStyle/>
                    <a:p>
                      <a:pPr algn="ctr"/>
                      <a:r>
                        <a:rPr lang="es-MX" sz="2800" dirty="0" smtClean="0"/>
                        <a:t>Jobs</a:t>
                      </a:r>
                      <a:endParaRPr lang="es-MX" sz="2800" dirty="0"/>
                    </a:p>
                  </a:txBody>
                  <a:tcPr anchor="ctr"/>
                </a:tc>
                <a:tc>
                  <a:txBody>
                    <a:bodyPr/>
                    <a:lstStyle/>
                    <a:p>
                      <a:pPr algn="ctr"/>
                      <a:r>
                        <a:rPr lang="en-GB" sz="2800" dirty="0" smtClean="0"/>
                        <a:t>Skills &amp; Abilities </a:t>
                      </a:r>
                      <a:endParaRPr lang="es-MX" sz="2800" dirty="0"/>
                    </a:p>
                  </a:txBody>
                  <a:tcPr anchor="ctr"/>
                </a:tc>
                <a:tc>
                  <a:txBody>
                    <a:bodyPr/>
                    <a:lstStyle/>
                    <a:p>
                      <a:pPr algn="ctr"/>
                      <a:r>
                        <a:rPr lang="en-GB" sz="2800" dirty="0" smtClean="0"/>
                        <a:t>Educational Requirements </a:t>
                      </a:r>
                      <a:endParaRPr lang="es-MX" sz="2800" dirty="0"/>
                    </a:p>
                  </a:txBody>
                  <a:tcPr anchor="ctr"/>
                </a:tc>
                <a:tc>
                  <a:txBody>
                    <a:bodyPr/>
                    <a:lstStyle/>
                    <a:p>
                      <a:pPr algn="ctr"/>
                      <a:r>
                        <a:rPr lang="en-GB" sz="2800" dirty="0" smtClean="0"/>
                        <a:t>Responsibilities &amp; Duties </a:t>
                      </a:r>
                      <a:endParaRPr lang="es-MX" sz="2800" dirty="0"/>
                    </a:p>
                  </a:txBody>
                  <a:tcPr anchor="ctr"/>
                </a:tc>
              </a:tr>
              <a:tr h="4379382">
                <a:tc>
                  <a:txBody>
                    <a:bodyPr/>
                    <a:lstStyle/>
                    <a:p>
                      <a:pPr algn="ctr"/>
                      <a:r>
                        <a:rPr lang="es-MX" sz="2400" dirty="0" err="1" smtClean="0">
                          <a:solidFill>
                            <a:srgbClr val="0070C0"/>
                          </a:solidFill>
                        </a:rPr>
                        <a:t>Waiter</a:t>
                      </a:r>
                      <a:endParaRPr lang="es-MX" sz="2400" dirty="0">
                        <a:solidFill>
                          <a:srgbClr val="0070C0"/>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smtClean="0">
                          <a:solidFill>
                            <a:srgbClr val="0070C0"/>
                          </a:solidFill>
                        </a:rPr>
                        <a:t>Good memory &amp; balance, be polite, exceptional verbal and written communication skills, stress tolerance, etc.</a:t>
                      </a:r>
                    </a:p>
                  </a:txBody>
                  <a:tcPr anchor="ctr"/>
                </a:tc>
                <a:tc>
                  <a:txBody>
                    <a:bodyPr/>
                    <a:lstStyle/>
                    <a:p>
                      <a:pPr algn="ctr"/>
                      <a:r>
                        <a:rPr lang="es-MX" sz="2400" dirty="0" smtClean="0">
                          <a:solidFill>
                            <a:srgbClr val="0070C0"/>
                          </a:solidFill>
                        </a:rPr>
                        <a:t>High </a:t>
                      </a:r>
                      <a:r>
                        <a:rPr lang="es-MX" sz="2400" dirty="0" err="1" smtClean="0">
                          <a:solidFill>
                            <a:srgbClr val="0070C0"/>
                          </a:solidFill>
                        </a:rPr>
                        <a:t>school</a:t>
                      </a:r>
                      <a:r>
                        <a:rPr lang="es-MX" sz="2400" dirty="0" smtClean="0">
                          <a:solidFill>
                            <a:srgbClr val="0070C0"/>
                          </a:solidFill>
                        </a:rPr>
                        <a:t> </a:t>
                      </a:r>
                      <a:endParaRPr lang="es-MX" sz="24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smtClean="0">
                          <a:solidFill>
                            <a:srgbClr val="0070C0"/>
                          </a:solidFill>
                        </a:rPr>
                        <a:t>Serve food or drinks to people, take orders, make food recommendations, </a:t>
                      </a:r>
                      <a:r>
                        <a:rPr lang="es-MX" sz="2800" dirty="0" err="1" smtClean="0">
                          <a:solidFill>
                            <a:srgbClr val="0070C0"/>
                          </a:solidFill>
                        </a:rPr>
                        <a:t>collect</a:t>
                      </a:r>
                      <a:r>
                        <a:rPr lang="es-MX" sz="2800" dirty="0" smtClean="0">
                          <a:solidFill>
                            <a:srgbClr val="0070C0"/>
                          </a:solidFill>
                        </a:rPr>
                        <a:t> </a:t>
                      </a:r>
                      <a:r>
                        <a:rPr lang="es-MX" sz="2800" dirty="0" err="1" smtClean="0">
                          <a:solidFill>
                            <a:srgbClr val="0070C0"/>
                          </a:solidFill>
                        </a:rPr>
                        <a:t>payments</a:t>
                      </a:r>
                      <a:r>
                        <a:rPr lang="es-MX" sz="2800" dirty="0" smtClean="0">
                          <a:solidFill>
                            <a:srgbClr val="0070C0"/>
                          </a:solidFill>
                        </a:rPr>
                        <a:t> </a:t>
                      </a:r>
                      <a:r>
                        <a:rPr lang="es-MX" sz="2800" dirty="0" err="1" smtClean="0">
                          <a:solidFill>
                            <a:srgbClr val="0070C0"/>
                          </a:solidFill>
                        </a:rPr>
                        <a:t>from</a:t>
                      </a:r>
                      <a:r>
                        <a:rPr lang="es-MX" sz="2800" dirty="0" smtClean="0">
                          <a:solidFill>
                            <a:srgbClr val="0070C0"/>
                          </a:solidFill>
                        </a:rPr>
                        <a:t> </a:t>
                      </a:r>
                      <a:r>
                        <a:rPr lang="es-MX" sz="2800" dirty="0" err="1" smtClean="0">
                          <a:solidFill>
                            <a:srgbClr val="0070C0"/>
                          </a:solidFill>
                        </a:rPr>
                        <a:t>customers</a:t>
                      </a:r>
                      <a:r>
                        <a:rPr lang="es-MX" sz="2800" dirty="0" smtClean="0">
                          <a:solidFill>
                            <a:srgbClr val="0070C0"/>
                          </a:solidFill>
                        </a:rPr>
                        <a:t>, </a:t>
                      </a:r>
                      <a:r>
                        <a:rPr lang="en-US" sz="2800" dirty="0" smtClean="0">
                          <a:solidFill>
                            <a:srgbClr val="0070C0"/>
                          </a:solidFill>
                        </a:rPr>
                        <a:t>remove dishes and glasses from tables, etc.</a:t>
                      </a:r>
                    </a:p>
                  </a:txBody>
                  <a:tcPr anchor="ctr"/>
                </a:tc>
              </a:tr>
            </a:tbl>
          </a:graphicData>
        </a:graphic>
      </p:graphicFrame>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13</a:t>
            </a:fld>
            <a:endParaRPr lang="es-MX"/>
          </a:p>
        </p:txBody>
      </p:sp>
      <p:sp>
        <p:nvSpPr>
          <p:cNvPr id="6" name="Rectángulo 5"/>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26268784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71605" y="2374900"/>
            <a:ext cx="11448789" cy="1322387"/>
          </a:xfrm>
        </p:spPr>
        <p:txBody>
          <a:bodyPr>
            <a:normAutofit/>
          </a:bodyPr>
          <a:lstStyle/>
          <a:p>
            <a:r>
              <a:rPr lang="es-MX" sz="8800" b="1" dirty="0" smtClean="0"/>
              <a:t>BE </a:t>
            </a:r>
            <a:r>
              <a:rPr lang="es-MX" sz="8800" b="1" dirty="0" err="1"/>
              <a:t>G</a:t>
            </a:r>
            <a:r>
              <a:rPr lang="es-MX" sz="8800" b="1" dirty="0" err="1" smtClean="0"/>
              <a:t>OING</a:t>
            </a:r>
            <a:r>
              <a:rPr lang="es-MX" sz="8800" b="1" dirty="0" smtClean="0"/>
              <a:t> </a:t>
            </a:r>
            <a:r>
              <a:rPr lang="es-MX" sz="8800" b="1" dirty="0" err="1" smtClean="0"/>
              <a:t>TO</a:t>
            </a:r>
            <a:endParaRPr lang="es-MX" sz="8800" b="1" dirty="0"/>
          </a:p>
        </p:txBody>
      </p:sp>
      <p:sp>
        <p:nvSpPr>
          <p:cNvPr id="3" name="2 Subtítulo"/>
          <p:cNvSpPr>
            <a:spLocks noGrp="1"/>
          </p:cNvSpPr>
          <p:nvPr>
            <p:ph type="subTitle" idx="1"/>
          </p:nvPr>
        </p:nvSpPr>
        <p:spPr>
          <a:xfrm>
            <a:off x="838199" y="3797300"/>
            <a:ext cx="10515600" cy="1193800"/>
          </a:xfrm>
        </p:spPr>
        <p:txBody>
          <a:bodyPr>
            <a:normAutofit/>
          </a:bodyPr>
          <a:lstStyle/>
          <a:p>
            <a:r>
              <a:rPr lang="es-MX" sz="6600" dirty="0" err="1" smtClean="0"/>
              <a:t>Future</a:t>
            </a:r>
            <a:r>
              <a:rPr lang="es-MX" sz="6600" dirty="0" smtClean="0"/>
              <a:t> </a:t>
            </a:r>
            <a:r>
              <a:rPr lang="es-MX" sz="6600" dirty="0" err="1"/>
              <a:t>P</a:t>
            </a:r>
            <a:r>
              <a:rPr lang="es-MX" sz="6600" dirty="0" err="1" smtClean="0"/>
              <a:t>lans</a:t>
            </a:r>
            <a:endParaRPr lang="es-MX" sz="6600" dirty="0"/>
          </a:p>
        </p:txBody>
      </p:sp>
      <p:pic>
        <p:nvPicPr>
          <p:cNvPr id="4" name="Imagen 3">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3885458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77804" y="241300"/>
            <a:ext cx="7024744" cy="1143000"/>
          </a:xfrm>
        </p:spPr>
        <p:txBody>
          <a:bodyPr>
            <a:normAutofit/>
          </a:bodyPr>
          <a:lstStyle/>
          <a:p>
            <a:r>
              <a:rPr lang="es-MX" sz="6600" dirty="0" smtClean="0">
                <a:ln w="6600">
                  <a:solidFill>
                    <a:schemeClr val="accent2"/>
                  </a:solidFill>
                  <a:prstDash val="solid"/>
                </a:ln>
                <a:solidFill>
                  <a:srgbClr val="FFFFFF"/>
                </a:solidFill>
                <a:effectLst>
                  <a:outerShdw dist="38100" dir="2700000" algn="tl" rotWithShape="0">
                    <a:schemeClr val="accent2"/>
                  </a:outerShdw>
                </a:effectLst>
              </a:rPr>
              <a:t>USES</a:t>
            </a:r>
            <a:endParaRPr lang="es-MX" sz="66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2 Marcador de contenido"/>
          <p:cNvSpPr>
            <a:spLocks noGrp="1"/>
          </p:cNvSpPr>
          <p:nvPr>
            <p:ph idx="1"/>
          </p:nvPr>
        </p:nvSpPr>
        <p:spPr>
          <a:xfrm>
            <a:off x="123713" y="1384300"/>
            <a:ext cx="11732927" cy="5232400"/>
          </a:xfrm>
        </p:spPr>
        <p:txBody>
          <a:bodyPr>
            <a:noAutofit/>
          </a:bodyPr>
          <a:lstStyle/>
          <a:p>
            <a:pPr algn="just"/>
            <a:r>
              <a:rPr lang="en-US" sz="3600" dirty="0">
                <a:solidFill>
                  <a:srgbClr val="FF0000"/>
                </a:solidFill>
              </a:rPr>
              <a:t>PLANS</a:t>
            </a:r>
            <a:r>
              <a:rPr lang="en-US" sz="3600" dirty="0"/>
              <a:t>: </a:t>
            </a:r>
            <a:r>
              <a:rPr lang="en-US" sz="3600" i="1" dirty="0"/>
              <a:t>Be going to </a:t>
            </a:r>
            <a:r>
              <a:rPr lang="en-US" sz="3600" dirty="0"/>
              <a:t>is used to express plans made before the moment of speaking. </a:t>
            </a:r>
            <a:endParaRPr lang="en-US" sz="3600" dirty="0" smtClean="0"/>
          </a:p>
          <a:p>
            <a:pPr algn="just"/>
            <a:endParaRPr lang="en-US" sz="3600" dirty="0"/>
          </a:p>
          <a:p>
            <a:pPr algn="just"/>
            <a:r>
              <a:rPr lang="en-US" sz="3600" dirty="0">
                <a:solidFill>
                  <a:srgbClr val="FF0000"/>
                </a:solidFill>
              </a:rPr>
              <a:t>INTENTIONS</a:t>
            </a:r>
            <a:r>
              <a:rPr lang="en-US" sz="3600" dirty="0"/>
              <a:t>: </a:t>
            </a:r>
            <a:r>
              <a:rPr lang="en-US" sz="3600" i="1" dirty="0"/>
              <a:t>Be going to </a:t>
            </a:r>
            <a:r>
              <a:rPr lang="en-US" sz="3600" dirty="0"/>
              <a:t>is used to describe things we expect to happen soon</a:t>
            </a:r>
            <a:r>
              <a:rPr lang="en-US" sz="3600" dirty="0" smtClean="0"/>
              <a:t>.</a:t>
            </a:r>
          </a:p>
          <a:p>
            <a:pPr algn="just"/>
            <a:endParaRPr lang="en-US" sz="3600" dirty="0" smtClean="0"/>
          </a:p>
          <a:p>
            <a:pPr algn="just"/>
            <a:r>
              <a:rPr lang="en-US" sz="3600" dirty="0" smtClean="0">
                <a:solidFill>
                  <a:srgbClr val="FF0000"/>
                </a:solidFill>
              </a:rPr>
              <a:t>PREDICTIONS</a:t>
            </a:r>
            <a:r>
              <a:rPr lang="en-US" sz="3600" dirty="0" smtClean="0"/>
              <a:t>: </a:t>
            </a:r>
            <a:r>
              <a:rPr lang="en-US" sz="3600" i="1" dirty="0" smtClean="0"/>
              <a:t>Be going to </a:t>
            </a:r>
            <a:r>
              <a:rPr lang="en-US" sz="3600" dirty="0"/>
              <a:t>is used to make predictions about the future </a:t>
            </a:r>
            <a:r>
              <a:rPr lang="es-ES" sz="3600" dirty="0" err="1"/>
              <a:t>based</a:t>
            </a:r>
            <a:r>
              <a:rPr lang="es-ES" sz="3600" dirty="0"/>
              <a:t> </a:t>
            </a:r>
            <a:r>
              <a:rPr lang="es-ES" sz="3600" dirty="0" err="1"/>
              <a:t>on</a:t>
            </a:r>
            <a:r>
              <a:rPr lang="es-ES" sz="3600" dirty="0"/>
              <a:t> </a:t>
            </a:r>
            <a:r>
              <a:rPr lang="es-ES" sz="3600" dirty="0" err="1"/>
              <a:t>physical</a:t>
            </a:r>
            <a:r>
              <a:rPr lang="es-ES" sz="3600" dirty="0"/>
              <a:t> (</a:t>
            </a:r>
            <a:r>
              <a:rPr lang="es-ES" sz="3600" dirty="0" err="1"/>
              <a:t>usually</a:t>
            </a:r>
            <a:r>
              <a:rPr lang="es-ES" sz="3600" dirty="0"/>
              <a:t> visual) </a:t>
            </a:r>
            <a:r>
              <a:rPr lang="es-ES" sz="3600" dirty="0" err="1"/>
              <a:t>evidence</a:t>
            </a:r>
            <a:r>
              <a:rPr lang="es-ES" sz="3600" dirty="0"/>
              <a:t>. </a:t>
            </a:r>
            <a:endParaRPr lang="es-MX" sz="3600" dirty="0"/>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15</a:t>
            </a:fld>
            <a:endParaRPr lang="es-MX"/>
          </a:p>
        </p:txBody>
      </p:sp>
      <p:sp>
        <p:nvSpPr>
          <p:cNvPr id="6" name="Rectángulo 5"/>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5638887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201" y="397589"/>
            <a:ext cx="7024744" cy="966889"/>
          </a:xfrm>
        </p:spPr>
        <p:txBody>
          <a:bodyPr>
            <a:normAutofit/>
          </a:bodyPr>
          <a:lstStyle/>
          <a:p>
            <a:r>
              <a:rPr lang="es-MX" sz="5400" dirty="0" err="1" smtClean="0">
                <a:ln w="6600">
                  <a:solidFill>
                    <a:schemeClr val="accent2"/>
                  </a:solidFill>
                  <a:prstDash val="solid"/>
                </a:ln>
                <a:solidFill>
                  <a:srgbClr val="FFFFFF"/>
                </a:solidFill>
                <a:effectLst>
                  <a:outerShdw dist="38100" dir="2700000" algn="tl" rotWithShape="0">
                    <a:schemeClr val="accent2"/>
                  </a:outerShdw>
                </a:effectLst>
              </a:rPr>
              <a:t>EXAMPLES</a:t>
            </a:r>
            <a:endParaRPr lang="es-MX" sz="54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2 Marcador de contenido"/>
          <p:cNvSpPr>
            <a:spLocks noGrp="1"/>
          </p:cNvSpPr>
          <p:nvPr>
            <p:ph idx="1"/>
          </p:nvPr>
        </p:nvSpPr>
        <p:spPr>
          <a:xfrm>
            <a:off x="19201" y="1364478"/>
            <a:ext cx="11737304" cy="5645175"/>
          </a:xfrm>
        </p:spPr>
        <p:txBody>
          <a:bodyPr>
            <a:noAutofit/>
          </a:bodyPr>
          <a:lstStyle/>
          <a:p>
            <a:pPr marL="68580" indent="0">
              <a:buNone/>
            </a:pPr>
            <a:r>
              <a:rPr lang="es-ES" sz="3600" dirty="0">
                <a:solidFill>
                  <a:srgbClr val="002060"/>
                </a:solidFill>
              </a:rPr>
              <a:t>John has won </a:t>
            </a:r>
            <a:r>
              <a:rPr lang="es-ES" sz="3600" dirty="0" err="1">
                <a:solidFill>
                  <a:srgbClr val="002060"/>
                </a:solidFill>
              </a:rPr>
              <a:t>the</a:t>
            </a:r>
            <a:r>
              <a:rPr lang="es-ES" sz="3600" dirty="0">
                <a:solidFill>
                  <a:srgbClr val="002060"/>
                </a:solidFill>
              </a:rPr>
              <a:t> </a:t>
            </a:r>
            <a:r>
              <a:rPr lang="es-ES" sz="3600" dirty="0" err="1">
                <a:solidFill>
                  <a:srgbClr val="002060"/>
                </a:solidFill>
              </a:rPr>
              <a:t>lottery</a:t>
            </a:r>
            <a:r>
              <a:rPr lang="es-ES" sz="3600" dirty="0">
                <a:solidFill>
                  <a:srgbClr val="002060"/>
                </a:solidFill>
              </a:rPr>
              <a:t>. </a:t>
            </a:r>
            <a:endParaRPr lang="es-ES" sz="3600" dirty="0" smtClean="0">
              <a:solidFill>
                <a:srgbClr val="002060"/>
              </a:solidFill>
            </a:endParaRPr>
          </a:p>
          <a:p>
            <a:pPr marL="68580" indent="0">
              <a:buNone/>
            </a:pPr>
            <a:r>
              <a:rPr lang="es-ES" sz="3600" dirty="0" smtClean="0">
                <a:solidFill>
                  <a:srgbClr val="002060"/>
                </a:solidFill>
              </a:rPr>
              <a:t>He </a:t>
            </a:r>
            <a:r>
              <a:rPr lang="es-ES" sz="3600" dirty="0" err="1">
                <a:solidFill>
                  <a:srgbClr val="002060"/>
                </a:solidFill>
              </a:rPr>
              <a:t>says</a:t>
            </a:r>
            <a:r>
              <a:rPr lang="es-ES" sz="3600" dirty="0">
                <a:solidFill>
                  <a:srgbClr val="002060"/>
                </a:solidFill>
              </a:rPr>
              <a:t> </a:t>
            </a:r>
            <a:r>
              <a:rPr lang="es-ES" sz="3600" b="1" dirty="0" err="1">
                <a:solidFill>
                  <a:srgbClr val="FF0000"/>
                </a:solidFill>
              </a:rPr>
              <a:t>he’s</a:t>
            </a:r>
            <a:r>
              <a:rPr lang="es-ES" sz="3600" b="1" dirty="0">
                <a:solidFill>
                  <a:srgbClr val="FF0000"/>
                </a:solidFill>
              </a:rPr>
              <a:t> </a:t>
            </a:r>
            <a:r>
              <a:rPr lang="es-ES" sz="3600" b="1" dirty="0" err="1">
                <a:solidFill>
                  <a:srgbClr val="FF0000"/>
                </a:solidFill>
              </a:rPr>
              <a:t>going</a:t>
            </a:r>
            <a:r>
              <a:rPr lang="es-ES" sz="3600" b="1" dirty="0">
                <a:solidFill>
                  <a:srgbClr val="FF0000"/>
                </a:solidFill>
              </a:rPr>
              <a:t> to</a:t>
            </a:r>
            <a:r>
              <a:rPr lang="es-ES" sz="3600" dirty="0">
                <a:solidFill>
                  <a:srgbClr val="002060"/>
                </a:solidFill>
              </a:rPr>
              <a:t> </a:t>
            </a:r>
            <a:r>
              <a:rPr lang="es-ES" sz="3600" b="1" dirty="0" err="1">
                <a:solidFill>
                  <a:srgbClr val="0070C0"/>
                </a:solidFill>
              </a:rPr>
              <a:t>buy</a:t>
            </a:r>
            <a:r>
              <a:rPr lang="es-ES" sz="3600" dirty="0">
                <a:solidFill>
                  <a:srgbClr val="0070C0"/>
                </a:solidFill>
              </a:rPr>
              <a:t> </a:t>
            </a:r>
            <a:r>
              <a:rPr lang="es-ES" sz="3600" dirty="0">
                <a:solidFill>
                  <a:srgbClr val="002060"/>
                </a:solidFill>
              </a:rPr>
              <a:t>a </a:t>
            </a:r>
            <a:r>
              <a:rPr lang="es-ES" sz="3600" dirty="0" smtClean="0">
                <a:solidFill>
                  <a:srgbClr val="002060"/>
                </a:solidFill>
              </a:rPr>
              <a:t>Porsche.</a:t>
            </a:r>
          </a:p>
          <a:p>
            <a:pPr marL="68580" indent="0">
              <a:buNone/>
            </a:pPr>
            <a:endParaRPr lang="es-ES" sz="3600" dirty="0" smtClean="0">
              <a:solidFill>
                <a:srgbClr val="002060"/>
              </a:solidFill>
            </a:endParaRPr>
          </a:p>
          <a:p>
            <a:pPr marL="68580" indent="0">
              <a:buNone/>
            </a:pPr>
            <a:r>
              <a:rPr lang="es-ES" sz="3600" dirty="0" smtClean="0">
                <a:solidFill>
                  <a:srgbClr val="002060"/>
                </a:solidFill>
              </a:rPr>
              <a:t>			</a:t>
            </a:r>
            <a:r>
              <a:rPr lang="es-ES" sz="3600" dirty="0" err="1" smtClean="0">
                <a:solidFill>
                  <a:srgbClr val="002060"/>
                </a:solidFill>
              </a:rPr>
              <a:t>This</a:t>
            </a:r>
            <a:r>
              <a:rPr lang="es-ES" sz="3600" dirty="0" smtClean="0">
                <a:solidFill>
                  <a:srgbClr val="002060"/>
                </a:solidFill>
              </a:rPr>
              <a:t> </a:t>
            </a:r>
            <a:r>
              <a:rPr lang="es-ES" sz="3600" dirty="0" err="1" smtClean="0">
                <a:solidFill>
                  <a:srgbClr val="002060"/>
                </a:solidFill>
              </a:rPr>
              <a:t>semester</a:t>
            </a:r>
            <a:r>
              <a:rPr lang="es-ES" sz="3600" dirty="0" smtClean="0">
                <a:solidFill>
                  <a:srgbClr val="002060"/>
                </a:solidFill>
              </a:rPr>
              <a:t> </a:t>
            </a:r>
            <a:r>
              <a:rPr lang="es-ES" sz="3600" dirty="0" err="1" smtClean="0">
                <a:solidFill>
                  <a:srgbClr val="002060"/>
                </a:solidFill>
              </a:rPr>
              <a:t>is</a:t>
            </a:r>
            <a:r>
              <a:rPr lang="es-ES" sz="3600" dirty="0" smtClean="0">
                <a:solidFill>
                  <a:srgbClr val="002060"/>
                </a:solidFill>
              </a:rPr>
              <a:t> </a:t>
            </a:r>
            <a:r>
              <a:rPr lang="es-ES" sz="3600" dirty="0" err="1" smtClean="0">
                <a:solidFill>
                  <a:srgbClr val="002060"/>
                </a:solidFill>
              </a:rPr>
              <a:t>difficult</a:t>
            </a:r>
            <a:r>
              <a:rPr lang="es-ES" sz="3600" dirty="0" smtClean="0">
                <a:solidFill>
                  <a:srgbClr val="002060"/>
                </a:solidFill>
              </a:rPr>
              <a:t>. </a:t>
            </a:r>
          </a:p>
          <a:p>
            <a:pPr marL="68580" indent="0">
              <a:buNone/>
            </a:pPr>
            <a:r>
              <a:rPr lang="es-ES" sz="3600" b="1" dirty="0" smtClean="0">
                <a:solidFill>
                  <a:srgbClr val="FF0000"/>
                </a:solidFill>
              </a:rPr>
              <a:t>			</a:t>
            </a:r>
            <a:r>
              <a:rPr lang="es-ES" sz="3600" b="1" dirty="0" err="1" smtClean="0">
                <a:solidFill>
                  <a:srgbClr val="FF0000"/>
                </a:solidFill>
              </a:rPr>
              <a:t>I’m</a:t>
            </a:r>
            <a:r>
              <a:rPr lang="es-ES" sz="3600" b="1" dirty="0" smtClean="0">
                <a:solidFill>
                  <a:srgbClr val="FF0000"/>
                </a:solidFill>
              </a:rPr>
              <a:t> </a:t>
            </a:r>
            <a:r>
              <a:rPr lang="es-ES" sz="3600" b="1" dirty="0" err="1" smtClean="0">
                <a:solidFill>
                  <a:srgbClr val="FF0000"/>
                </a:solidFill>
              </a:rPr>
              <a:t>going</a:t>
            </a:r>
            <a:r>
              <a:rPr lang="es-ES" sz="3600" b="1" dirty="0" smtClean="0">
                <a:solidFill>
                  <a:srgbClr val="FF0000"/>
                </a:solidFill>
              </a:rPr>
              <a:t> to </a:t>
            </a:r>
            <a:r>
              <a:rPr lang="es-ES" sz="3600" b="1" dirty="0" err="1">
                <a:solidFill>
                  <a:srgbClr val="0070C0"/>
                </a:solidFill>
              </a:rPr>
              <a:t>study</a:t>
            </a:r>
            <a:r>
              <a:rPr lang="es-ES" sz="3600" dirty="0" smtClean="0">
                <a:solidFill>
                  <a:srgbClr val="002060"/>
                </a:solidFill>
              </a:rPr>
              <a:t> </a:t>
            </a:r>
            <a:r>
              <a:rPr lang="es-ES" sz="3600" dirty="0" err="1" smtClean="0">
                <a:solidFill>
                  <a:srgbClr val="002060"/>
                </a:solidFill>
              </a:rPr>
              <a:t>very</a:t>
            </a:r>
            <a:r>
              <a:rPr lang="es-ES" sz="3600" dirty="0" smtClean="0">
                <a:solidFill>
                  <a:srgbClr val="002060"/>
                </a:solidFill>
              </a:rPr>
              <a:t> </a:t>
            </a:r>
            <a:r>
              <a:rPr lang="es-ES" sz="3600" dirty="0" err="1" smtClean="0">
                <a:solidFill>
                  <a:srgbClr val="002060"/>
                </a:solidFill>
              </a:rPr>
              <a:t>hard</a:t>
            </a:r>
            <a:r>
              <a:rPr lang="es-ES" sz="3600" dirty="0" smtClean="0">
                <a:solidFill>
                  <a:srgbClr val="002060"/>
                </a:solidFill>
              </a:rPr>
              <a:t>.</a:t>
            </a:r>
          </a:p>
          <a:p>
            <a:endParaRPr lang="es-MX" sz="3600" dirty="0" smtClean="0">
              <a:solidFill>
                <a:srgbClr val="002060"/>
              </a:solidFill>
            </a:endParaRPr>
          </a:p>
          <a:p>
            <a:pPr marL="0" indent="0" algn="ctr">
              <a:buNone/>
            </a:pPr>
            <a:r>
              <a:rPr lang="es-MX" sz="3600" dirty="0">
                <a:solidFill>
                  <a:srgbClr val="002060"/>
                </a:solidFill>
              </a:rPr>
              <a:t>	</a:t>
            </a:r>
            <a:r>
              <a:rPr lang="es-MX" sz="3600" dirty="0" smtClean="0">
                <a:solidFill>
                  <a:srgbClr val="002060"/>
                </a:solidFill>
              </a:rPr>
              <a:t>		Look at </a:t>
            </a:r>
            <a:r>
              <a:rPr lang="es-MX" sz="3600" dirty="0" err="1" smtClean="0">
                <a:solidFill>
                  <a:srgbClr val="002060"/>
                </a:solidFill>
              </a:rPr>
              <a:t>the</a:t>
            </a:r>
            <a:r>
              <a:rPr lang="es-MX" sz="3600" dirty="0" smtClean="0">
                <a:solidFill>
                  <a:srgbClr val="002060"/>
                </a:solidFill>
              </a:rPr>
              <a:t> </a:t>
            </a:r>
            <a:r>
              <a:rPr lang="es-MX" sz="3600" dirty="0" err="1" smtClean="0">
                <a:solidFill>
                  <a:srgbClr val="002060"/>
                </a:solidFill>
              </a:rPr>
              <a:t>clouds</a:t>
            </a:r>
            <a:r>
              <a:rPr lang="es-MX" sz="3600" dirty="0" smtClean="0">
                <a:solidFill>
                  <a:srgbClr val="002060"/>
                </a:solidFill>
              </a:rPr>
              <a:t>!! </a:t>
            </a:r>
          </a:p>
          <a:p>
            <a:pPr algn="ctr"/>
            <a:r>
              <a:rPr lang="es-MX" sz="3600" b="1" dirty="0" err="1" smtClean="0">
                <a:solidFill>
                  <a:srgbClr val="FF0000"/>
                </a:solidFill>
              </a:rPr>
              <a:t>It’s</a:t>
            </a:r>
            <a:r>
              <a:rPr lang="es-MX" sz="3600" b="1" dirty="0" smtClean="0">
                <a:solidFill>
                  <a:srgbClr val="FF0000"/>
                </a:solidFill>
              </a:rPr>
              <a:t> </a:t>
            </a:r>
            <a:r>
              <a:rPr lang="es-MX" sz="3600" b="1" dirty="0" err="1">
                <a:solidFill>
                  <a:srgbClr val="FF0000"/>
                </a:solidFill>
              </a:rPr>
              <a:t>going</a:t>
            </a:r>
            <a:r>
              <a:rPr lang="es-MX" sz="3600" b="1" dirty="0">
                <a:solidFill>
                  <a:srgbClr val="FF0000"/>
                </a:solidFill>
              </a:rPr>
              <a:t> to </a:t>
            </a:r>
            <a:r>
              <a:rPr lang="es-MX" sz="3600" b="1" dirty="0">
                <a:solidFill>
                  <a:srgbClr val="0070C0"/>
                </a:solidFill>
              </a:rPr>
              <a:t>rain</a:t>
            </a:r>
            <a:r>
              <a:rPr lang="es-MX" sz="3600" dirty="0" smtClean="0">
                <a:solidFill>
                  <a:srgbClr val="002060"/>
                </a:solidFill>
              </a:rPr>
              <a:t> in a </a:t>
            </a:r>
            <a:r>
              <a:rPr lang="es-MX" sz="3600" dirty="0" err="1" smtClean="0">
                <a:solidFill>
                  <a:srgbClr val="002060"/>
                </a:solidFill>
              </a:rPr>
              <a:t>few</a:t>
            </a:r>
            <a:r>
              <a:rPr lang="es-MX" sz="3600" dirty="0" smtClean="0">
                <a:solidFill>
                  <a:srgbClr val="002060"/>
                </a:solidFill>
              </a:rPr>
              <a:t> minutes.</a:t>
            </a:r>
            <a:endParaRPr lang="es-MX" sz="3600" dirty="0">
              <a:solidFill>
                <a:srgbClr val="002060"/>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5969" y="677340"/>
            <a:ext cx="2510255" cy="1520497"/>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400" y="2780928"/>
            <a:ext cx="1673509" cy="1611813"/>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75439" y="2420888"/>
            <a:ext cx="2088231" cy="3712411"/>
          </a:xfrm>
          <a:prstGeom prst="rect">
            <a:avLst/>
          </a:prstGeom>
        </p:spPr>
      </p:pic>
      <p:sp>
        <p:nvSpPr>
          <p:cNvPr id="7" name="Marcador de pie de página 6"/>
          <p:cNvSpPr>
            <a:spLocks noGrp="1"/>
          </p:cNvSpPr>
          <p:nvPr>
            <p:ph type="ftr" sz="quarter" idx="11"/>
          </p:nvPr>
        </p:nvSpPr>
        <p:spPr/>
        <p:txBody>
          <a:bodyPr/>
          <a:lstStyle/>
          <a:p>
            <a:r>
              <a:rPr lang="it-IT" smtClean="0"/>
              <a:t>Inglés 4 - Módulo I - L22LI. Cesar Martínez Acevedo</a:t>
            </a:r>
            <a:endParaRPr lang="es-MX"/>
          </a:p>
        </p:txBody>
      </p:sp>
      <p:sp>
        <p:nvSpPr>
          <p:cNvPr id="8" name="Marcador de número de diapositiva 7"/>
          <p:cNvSpPr>
            <a:spLocks noGrp="1"/>
          </p:cNvSpPr>
          <p:nvPr>
            <p:ph type="sldNum" sz="quarter" idx="12"/>
          </p:nvPr>
        </p:nvSpPr>
        <p:spPr/>
        <p:txBody>
          <a:bodyPr/>
          <a:lstStyle/>
          <a:p>
            <a:fld id="{BDF1AD8D-6DE8-42FE-9C5D-C48D75D8E338}" type="slidenum">
              <a:rPr lang="es-MX" smtClean="0"/>
              <a:t>16</a:t>
            </a:fld>
            <a:endParaRPr lang="es-MX"/>
          </a:p>
        </p:txBody>
      </p:sp>
      <p:sp>
        <p:nvSpPr>
          <p:cNvPr id="9" name="Rectángulo 8"/>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0" name="Imagen 9">
            <a:hlinkClick r:id="rId5" action="ppaction://hlinksldjump"/>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30105393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3455" y="2164868"/>
            <a:ext cx="3852308" cy="3852308"/>
          </a:xfrm>
          <a:prstGeom prst="rect">
            <a:avLst/>
          </a:prstGeom>
        </p:spPr>
      </p:pic>
      <p:graphicFrame>
        <p:nvGraphicFramePr>
          <p:cNvPr id="2" name="Tabla 1"/>
          <p:cNvGraphicFramePr>
            <a:graphicFrameLocks noGrp="1"/>
          </p:cNvGraphicFramePr>
          <p:nvPr>
            <p:extLst>
              <p:ext uri="{D42A27DB-BD31-4B8C-83A1-F6EECF244321}">
                <p14:modId xmlns:p14="http://schemas.microsoft.com/office/powerpoint/2010/main" val="1861826685"/>
              </p:ext>
            </p:extLst>
          </p:nvPr>
        </p:nvGraphicFramePr>
        <p:xfrm>
          <a:off x="273596" y="540343"/>
          <a:ext cx="7530008" cy="5608320"/>
        </p:xfrm>
        <a:graphic>
          <a:graphicData uri="http://schemas.openxmlformats.org/drawingml/2006/table">
            <a:tbl>
              <a:tblPr firstRow="1" bandRow="1">
                <a:tableStyleId>{5C22544A-7EE6-4342-B048-85BDC9FD1C3A}</a:tableStyleId>
              </a:tblPr>
              <a:tblGrid>
                <a:gridCol w="1813191"/>
                <a:gridCol w="1318684"/>
                <a:gridCol w="2472532"/>
                <a:gridCol w="1925601"/>
              </a:tblGrid>
              <a:tr h="370840">
                <a:tc gridSpan="4">
                  <a:txBody>
                    <a:bodyPr/>
                    <a:lstStyle/>
                    <a:p>
                      <a:pPr algn="ctr"/>
                      <a:r>
                        <a:rPr lang="es-MX" sz="4000" dirty="0" smtClean="0"/>
                        <a:t>POSITIVE</a:t>
                      </a:r>
                      <a:endParaRPr lang="es-MX" sz="4000"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tr>
              <a:tr h="370840">
                <a:tc>
                  <a:txBody>
                    <a:bodyPr/>
                    <a:lstStyle/>
                    <a:p>
                      <a:pPr algn="ctr"/>
                      <a:r>
                        <a:rPr lang="es-MX" sz="4000" dirty="0" smtClean="0"/>
                        <a:t>I</a:t>
                      </a:r>
                      <a:endParaRPr lang="es-MX" sz="4000" dirty="0"/>
                    </a:p>
                  </a:txBody>
                  <a:tcPr/>
                </a:tc>
                <a:tc>
                  <a:txBody>
                    <a:bodyPr/>
                    <a:lstStyle/>
                    <a:p>
                      <a:pPr algn="ctr"/>
                      <a:r>
                        <a:rPr lang="es-MX" sz="4000" dirty="0" smtClean="0">
                          <a:solidFill>
                            <a:srgbClr val="00B050"/>
                          </a:solidFill>
                        </a:rPr>
                        <a:t>am</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work</a:t>
                      </a:r>
                      <a:endParaRPr lang="es-MX" sz="4000" dirty="0">
                        <a:solidFill>
                          <a:srgbClr val="0070C0"/>
                        </a:solidFill>
                      </a:endParaRPr>
                    </a:p>
                  </a:txBody>
                  <a:tcPr/>
                </a:tc>
              </a:tr>
              <a:tr h="370840">
                <a:tc>
                  <a:txBody>
                    <a:bodyPr/>
                    <a:lstStyle/>
                    <a:p>
                      <a:pPr algn="ctr"/>
                      <a:r>
                        <a:rPr lang="es-MX" sz="4000" dirty="0" err="1" smtClean="0"/>
                        <a:t>You</a:t>
                      </a:r>
                      <a:endParaRPr lang="es-MX" sz="4000" dirty="0"/>
                    </a:p>
                  </a:txBody>
                  <a:tcPr/>
                </a:tc>
                <a:tc>
                  <a:txBody>
                    <a:bodyPr/>
                    <a:lstStyle/>
                    <a:p>
                      <a:pPr algn="ctr"/>
                      <a:r>
                        <a:rPr lang="es-MX" sz="4000" dirty="0" smtClean="0">
                          <a:solidFill>
                            <a:srgbClr val="00B050"/>
                          </a:solidFill>
                        </a:rPr>
                        <a:t>are</a:t>
                      </a:r>
                      <a:endParaRPr lang="es-MX" sz="4000" dirty="0">
                        <a:solidFill>
                          <a:srgbClr val="00B05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000" dirty="0" err="1" smtClean="0">
                          <a:solidFill>
                            <a:srgbClr val="FF0000"/>
                          </a:solidFill>
                        </a:rPr>
                        <a:t>going</a:t>
                      </a:r>
                      <a:r>
                        <a:rPr lang="es-MX" sz="4000" dirty="0" smtClean="0">
                          <a:solidFill>
                            <a:srgbClr val="FF0000"/>
                          </a:solidFill>
                        </a:rPr>
                        <a:t> to</a:t>
                      </a:r>
                    </a:p>
                  </a:txBody>
                  <a:tcPr/>
                </a:tc>
                <a:tc>
                  <a:txBody>
                    <a:bodyPr/>
                    <a:lstStyle/>
                    <a:p>
                      <a:pPr algn="ctr"/>
                      <a:r>
                        <a:rPr lang="es-MX" sz="4000" dirty="0" err="1" smtClean="0">
                          <a:solidFill>
                            <a:srgbClr val="0070C0"/>
                          </a:solidFill>
                        </a:rPr>
                        <a:t>eat</a:t>
                      </a:r>
                      <a:endParaRPr lang="es-MX" sz="4000" dirty="0">
                        <a:solidFill>
                          <a:srgbClr val="0070C0"/>
                        </a:solidFill>
                      </a:endParaRPr>
                    </a:p>
                  </a:txBody>
                  <a:tcPr/>
                </a:tc>
              </a:tr>
              <a:tr h="370840">
                <a:tc>
                  <a:txBody>
                    <a:bodyPr/>
                    <a:lstStyle/>
                    <a:p>
                      <a:pPr algn="ctr"/>
                      <a:r>
                        <a:rPr lang="es-MX" sz="4000" dirty="0" smtClean="0"/>
                        <a:t>He</a:t>
                      </a:r>
                      <a:endParaRPr lang="es-MX" sz="4000" dirty="0"/>
                    </a:p>
                  </a:txBody>
                  <a:tcPr/>
                </a:tc>
                <a:tc>
                  <a:txBody>
                    <a:bodyPr/>
                    <a:lstStyle/>
                    <a:p>
                      <a:pPr algn="ctr"/>
                      <a:r>
                        <a:rPr lang="es-MX" sz="4000" dirty="0" err="1" smtClean="0">
                          <a:solidFill>
                            <a:srgbClr val="00B050"/>
                          </a:solidFill>
                        </a:rPr>
                        <a:t>is</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smtClean="0">
                          <a:solidFill>
                            <a:srgbClr val="0070C0"/>
                          </a:solidFill>
                        </a:rPr>
                        <a:t>dance</a:t>
                      </a:r>
                      <a:endParaRPr lang="es-MX" sz="4000" dirty="0">
                        <a:solidFill>
                          <a:srgbClr val="0070C0"/>
                        </a:solidFill>
                      </a:endParaRPr>
                    </a:p>
                  </a:txBody>
                  <a:tcPr/>
                </a:tc>
              </a:tr>
              <a:tr h="370840">
                <a:tc>
                  <a:txBody>
                    <a:bodyPr/>
                    <a:lstStyle/>
                    <a:p>
                      <a:pPr algn="ctr"/>
                      <a:r>
                        <a:rPr lang="es-MX" sz="4000" dirty="0" err="1" smtClean="0"/>
                        <a:t>She</a:t>
                      </a:r>
                      <a:endParaRPr lang="es-MX" sz="4000" dirty="0"/>
                    </a:p>
                  </a:txBody>
                  <a:tcPr/>
                </a:tc>
                <a:tc>
                  <a:txBody>
                    <a:bodyPr/>
                    <a:lstStyle/>
                    <a:p>
                      <a:pPr algn="ctr"/>
                      <a:r>
                        <a:rPr lang="es-MX" sz="4000" dirty="0" err="1" smtClean="0">
                          <a:solidFill>
                            <a:srgbClr val="00B050"/>
                          </a:solidFill>
                        </a:rPr>
                        <a:t>is</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swim</a:t>
                      </a:r>
                      <a:endParaRPr lang="es-MX" sz="4000" dirty="0">
                        <a:solidFill>
                          <a:srgbClr val="0070C0"/>
                        </a:solidFill>
                      </a:endParaRPr>
                    </a:p>
                  </a:txBody>
                  <a:tcPr/>
                </a:tc>
              </a:tr>
              <a:tr h="370840">
                <a:tc>
                  <a:txBody>
                    <a:bodyPr/>
                    <a:lstStyle/>
                    <a:p>
                      <a:pPr algn="ctr"/>
                      <a:r>
                        <a:rPr lang="es-MX" sz="4000" dirty="0" err="1" smtClean="0"/>
                        <a:t>It</a:t>
                      </a:r>
                      <a:endParaRPr lang="es-MX" sz="4000" dirty="0"/>
                    </a:p>
                  </a:txBody>
                  <a:tcPr/>
                </a:tc>
                <a:tc>
                  <a:txBody>
                    <a:bodyPr/>
                    <a:lstStyle/>
                    <a:p>
                      <a:pPr algn="ctr"/>
                      <a:r>
                        <a:rPr lang="es-MX" sz="4000" dirty="0" err="1" smtClean="0">
                          <a:solidFill>
                            <a:srgbClr val="00B050"/>
                          </a:solidFill>
                        </a:rPr>
                        <a:t>is</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smtClean="0">
                          <a:solidFill>
                            <a:srgbClr val="0070C0"/>
                          </a:solidFill>
                        </a:rPr>
                        <a:t>rain</a:t>
                      </a:r>
                      <a:endParaRPr lang="es-MX" sz="4000" dirty="0">
                        <a:solidFill>
                          <a:srgbClr val="0070C0"/>
                        </a:solidFill>
                      </a:endParaRPr>
                    </a:p>
                  </a:txBody>
                  <a:tcPr/>
                </a:tc>
              </a:tr>
              <a:tr h="370840">
                <a:tc>
                  <a:txBody>
                    <a:bodyPr/>
                    <a:lstStyle/>
                    <a:p>
                      <a:pPr algn="ctr"/>
                      <a:r>
                        <a:rPr lang="es-MX" sz="4000" dirty="0" err="1" smtClean="0"/>
                        <a:t>We</a:t>
                      </a:r>
                      <a:endParaRPr lang="es-MX" sz="4000" dirty="0"/>
                    </a:p>
                  </a:txBody>
                  <a:tcPr/>
                </a:tc>
                <a:tc>
                  <a:txBody>
                    <a:bodyPr/>
                    <a:lstStyle/>
                    <a:p>
                      <a:pPr algn="ctr"/>
                      <a:r>
                        <a:rPr lang="es-MX" sz="4000" dirty="0" smtClean="0">
                          <a:solidFill>
                            <a:srgbClr val="00B050"/>
                          </a:solidFill>
                        </a:rPr>
                        <a:t>are</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study</a:t>
                      </a:r>
                      <a:endParaRPr lang="es-MX" sz="4000" dirty="0">
                        <a:solidFill>
                          <a:srgbClr val="0070C0"/>
                        </a:solidFill>
                      </a:endParaRPr>
                    </a:p>
                  </a:txBody>
                  <a:tcPr/>
                </a:tc>
              </a:tr>
              <a:tr h="370840">
                <a:tc>
                  <a:txBody>
                    <a:bodyPr/>
                    <a:lstStyle/>
                    <a:p>
                      <a:pPr algn="ctr"/>
                      <a:r>
                        <a:rPr lang="es-MX" sz="4000" dirty="0" err="1" smtClean="0"/>
                        <a:t>They</a:t>
                      </a:r>
                      <a:endParaRPr lang="es-MX" sz="4000" dirty="0"/>
                    </a:p>
                  </a:txBody>
                  <a:tcPr/>
                </a:tc>
                <a:tc>
                  <a:txBody>
                    <a:bodyPr/>
                    <a:lstStyle/>
                    <a:p>
                      <a:pPr algn="ctr"/>
                      <a:r>
                        <a:rPr lang="es-MX" sz="4000" dirty="0" smtClean="0">
                          <a:solidFill>
                            <a:srgbClr val="00B050"/>
                          </a:solidFill>
                        </a:rPr>
                        <a:t>are</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sleep</a:t>
                      </a:r>
                      <a:endParaRPr lang="es-MX" sz="4000" dirty="0">
                        <a:solidFill>
                          <a:srgbClr val="0070C0"/>
                        </a:solidFill>
                      </a:endParaRPr>
                    </a:p>
                  </a:txBody>
                  <a:tcPr/>
                </a:tc>
              </a:tr>
            </a:tbl>
          </a:graphicData>
        </a:graphic>
      </p:graphicFrame>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70661" y="3068960"/>
            <a:ext cx="2150204" cy="2376024"/>
          </a:xfrm>
          <a:prstGeom prst="rect">
            <a:avLst/>
          </a:prstGeom>
        </p:spPr>
      </p:pic>
      <p:pic>
        <p:nvPicPr>
          <p:cNvPr id="3" name="Imagen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53400" y="336768"/>
            <a:ext cx="3533969" cy="2160000"/>
          </a:xfrm>
          <a:prstGeom prst="rect">
            <a:avLst/>
          </a:prstGeom>
        </p:spPr>
      </p:pic>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17</a:t>
            </a:fld>
            <a:endParaRPr lang="es-MX"/>
          </a:p>
        </p:txBody>
      </p:sp>
      <p:sp>
        <p:nvSpPr>
          <p:cNvPr id="8" name="Rectángulo 7"/>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9" name="Imagen 8">
            <a:hlinkClick r:id="rId5" action="ppaction://hlinksldjump"/>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90142676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685800" y="1425575"/>
            <a:ext cx="10820400" cy="5113337"/>
          </a:xfrm>
        </p:spPr>
        <p:txBody>
          <a:bodyPr/>
          <a:lstStyle/>
          <a:p>
            <a:pPr algn="ctr"/>
            <a:r>
              <a:rPr lang="es-PE" sz="4400" dirty="0" err="1"/>
              <a:t>My</a:t>
            </a:r>
            <a:r>
              <a:rPr lang="es-PE" sz="4400" dirty="0"/>
              <a:t> </a:t>
            </a:r>
            <a:r>
              <a:rPr lang="es-PE" sz="4400" dirty="0" err="1"/>
              <a:t>friend</a:t>
            </a:r>
            <a:r>
              <a:rPr lang="es-PE" sz="4400" dirty="0"/>
              <a:t> </a:t>
            </a:r>
            <a:r>
              <a:rPr lang="es-PE" sz="4400" i="1" dirty="0" err="1">
                <a:solidFill>
                  <a:srgbClr val="00B050"/>
                </a:solidFill>
              </a:rPr>
              <a:t>is</a:t>
            </a:r>
            <a:r>
              <a:rPr lang="es-PE" sz="4400" dirty="0"/>
              <a:t> </a:t>
            </a:r>
            <a:r>
              <a:rPr lang="es-PE" sz="4400" i="1" dirty="0" err="1">
                <a:solidFill>
                  <a:srgbClr val="FF0000"/>
                </a:solidFill>
              </a:rPr>
              <a:t>going</a:t>
            </a:r>
            <a:r>
              <a:rPr lang="es-PE" sz="4400" i="1" dirty="0">
                <a:solidFill>
                  <a:srgbClr val="FF0000"/>
                </a:solidFill>
              </a:rPr>
              <a:t>  to </a:t>
            </a:r>
            <a:r>
              <a:rPr lang="es-PE" sz="4400" i="1" dirty="0" err="1">
                <a:solidFill>
                  <a:srgbClr val="00B0F0"/>
                </a:solidFill>
              </a:rPr>
              <a:t>read</a:t>
            </a:r>
            <a:r>
              <a:rPr lang="es-PE" sz="4400" dirty="0"/>
              <a:t> a </a:t>
            </a:r>
            <a:r>
              <a:rPr lang="es-PE" sz="4400" dirty="0" err="1"/>
              <a:t>book</a:t>
            </a:r>
            <a:r>
              <a:rPr lang="es-PE" sz="4400" dirty="0"/>
              <a:t>.</a:t>
            </a:r>
          </a:p>
        </p:txBody>
      </p:sp>
      <p:pic>
        <p:nvPicPr>
          <p:cNvPr id="5" name="Picture 8" descr="http://charuzu.files.wordpress.com/2011/06/boy_reading_book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1944" y="2232025"/>
            <a:ext cx="3643312" cy="412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18</a:t>
            </a:fld>
            <a:endParaRPr lang="es-MX"/>
          </a:p>
        </p:txBody>
      </p:sp>
      <p:sp>
        <p:nvSpPr>
          <p:cNvPr id="6" name="1 Título"/>
          <p:cNvSpPr>
            <a:spLocks noGrp="1"/>
          </p:cNvSpPr>
          <p:nvPr>
            <p:ph type="title"/>
          </p:nvPr>
        </p:nvSpPr>
        <p:spPr>
          <a:xfrm>
            <a:off x="1985962" y="215342"/>
            <a:ext cx="7903336" cy="981410"/>
          </a:xfrm>
        </p:spPr>
        <p:txBody>
          <a:bodyPr>
            <a:normAutofit fontScale="90000"/>
          </a:bodyPr>
          <a:lstStyle/>
          <a:p>
            <a:pPr>
              <a:defRPr/>
            </a:pPr>
            <a:r>
              <a:rPr lang="es-PE" sz="6600" dirty="0" err="1">
                <a:ln w="6600">
                  <a:solidFill>
                    <a:schemeClr val="accent2"/>
                  </a:solidFill>
                  <a:prstDash val="solid"/>
                </a:ln>
                <a:solidFill>
                  <a:srgbClr val="FFFFFF"/>
                </a:solidFill>
                <a:effectLst>
                  <a:outerShdw dist="38100" dir="2700000" algn="tl" rotWithShape="0">
                    <a:schemeClr val="accent2"/>
                  </a:outerShdw>
                </a:effectLst>
              </a:rPr>
              <a:t>Example</a:t>
            </a:r>
            <a:r>
              <a:rPr lang="es-PE" b="1" dirty="0" smtClean="0">
                <a:latin typeface="Arial" pitchFamily="34" charset="0"/>
                <a:cs typeface="Arial" pitchFamily="34" charset="0"/>
              </a:rPr>
              <a:t>:</a:t>
            </a:r>
            <a:endParaRPr lang="es-PE" sz="5400" dirty="0">
              <a:solidFill>
                <a:srgbClr val="C00000"/>
              </a:solidFill>
            </a:endParaRPr>
          </a:p>
        </p:txBody>
      </p:sp>
      <p:sp>
        <p:nvSpPr>
          <p:cNvPr id="7" name="Rectángulo 6"/>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8" name="Imagen 7">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43728357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687723" y="1243013"/>
            <a:ext cx="10816554" cy="5113337"/>
          </a:xfrm>
        </p:spPr>
        <p:txBody>
          <a:bodyPr>
            <a:normAutofit/>
          </a:bodyPr>
          <a:lstStyle/>
          <a:p>
            <a:r>
              <a:rPr lang="es-PE" sz="4800" dirty="0" err="1">
                <a:cs typeface="Arial" panose="020B0604020202020204" pitchFamily="34" charset="0"/>
              </a:rPr>
              <a:t>They</a:t>
            </a:r>
            <a:r>
              <a:rPr lang="es-PE" sz="4800" dirty="0">
                <a:cs typeface="Arial" panose="020B0604020202020204" pitchFamily="34" charset="0"/>
              </a:rPr>
              <a:t> </a:t>
            </a:r>
            <a:r>
              <a:rPr lang="es-PE" sz="4800" dirty="0">
                <a:solidFill>
                  <a:srgbClr val="00B050"/>
                </a:solidFill>
                <a:cs typeface="Arial" panose="020B0604020202020204" pitchFamily="34" charset="0"/>
              </a:rPr>
              <a:t>are</a:t>
            </a:r>
            <a:r>
              <a:rPr lang="es-PE" sz="4800" dirty="0">
                <a:cs typeface="Arial" panose="020B0604020202020204" pitchFamily="34" charset="0"/>
              </a:rPr>
              <a:t> </a:t>
            </a:r>
            <a:r>
              <a:rPr lang="es-PE" sz="4800" dirty="0" err="1">
                <a:solidFill>
                  <a:srgbClr val="FF0000"/>
                </a:solidFill>
                <a:cs typeface="Arial" panose="020B0604020202020204" pitchFamily="34" charset="0"/>
              </a:rPr>
              <a:t>going</a:t>
            </a:r>
            <a:r>
              <a:rPr lang="es-PE" sz="4800" dirty="0">
                <a:solidFill>
                  <a:srgbClr val="FF0000"/>
                </a:solidFill>
                <a:cs typeface="Arial" panose="020B0604020202020204" pitchFamily="34" charset="0"/>
              </a:rPr>
              <a:t> </a:t>
            </a:r>
            <a:r>
              <a:rPr lang="es-PE" sz="4800" dirty="0" err="1">
                <a:solidFill>
                  <a:srgbClr val="FF0000"/>
                </a:solidFill>
                <a:cs typeface="Arial" panose="020B0604020202020204" pitchFamily="34" charset="0"/>
              </a:rPr>
              <a:t>to</a:t>
            </a:r>
            <a:r>
              <a:rPr lang="es-PE" sz="4800" dirty="0">
                <a:solidFill>
                  <a:srgbClr val="FF0000"/>
                </a:solidFill>
                <a:cs typeface="Arial" panose="020B0604020202020204" pitchFamily="34" charset="0"/>
              </a:rPr>
              <a:t> </a:t>
            </a:r>
            <a:r>
              <a:rPr lang="es-PE" sz="4800" dirty="0" err="1">
                <a:solidFill>
                  <a:srgbClr val="00B0F0"/>
                </a:solidFill>
                <a:cs typeface="Arial" panose="020B0604020202020204" pitchFamily="34" charset="0"/>
              </a:rPr>
              <a:t>eat</a:t>
            </a:r>
            <a:r>
              <a:rPr lang="es-PE" sz="4800" dirty="0">
                <a:cs typeface="Arial" panose="020B0604020202020204" pitchFamily="34" charset="0"/>
              </a:rPr>
              <a:t> a </a:t>
            </a:r>
            <a:r>
              <a:rPr lang="es-PE" sz="4800" dirty="0" err="1">
                <a:cs typeface="Arial" panose="020B0604020202020204" pitchFamily="34" charset="0"/>
              </a:rPr>
              <a:t>sandwich</a:t>
            </a:r>
            <a:r>
              <a:rPr lang="es-PE" sz="4800" dirty="0"/>
              <a:t>.</a:t>
            </a: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90497" y="2378873"/>
            <a:ext cx="5611007" cy="3740671"/>
          </a:xfrm>
          <a:prstGeom prst="rect">
            <a:avLst/>
          </a:prstGeom>
        </p:spPr>
      </p:pic>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19</a:t>
            </a:fld>
            <a:endParaRPr lang="es-MX"/>
          </a:p>
        </p:txBody>
      </p:sp>
      <p:sp>
        <p:nvSpPr>
          <p:cNvPr id="6" name="1 Título"/>
          <p:cNvSpPr>
            <a:spLocks noGrp="1"/>
          </p:cNvSpPr>
          <p:nvPr>
            <p:ph type="title"/>
          </p:nvPr>
        </p:nvSpPr>
        <p:spPr>
          <a:xfrm>
            <a:off x="1985962" y="215342"/>
            <a:ext cx="7903336" cy="981410"/>
          </a:xfrm>
        </p:spPr>
        <p:txBody>
          <a:bodyPr>
            <a:normAutofit fontScale="90000"/>
          </a:bodyPr>
          <a:lstStyle/>
          <a:p>
            <a:pPr>
              <a:defRPr/>
            </a:pPr>
            <a:r>
              <a:rPr lang="es-PE" sz="6600" dirty="0" err="1">
                <a:ln w="6600">
                  <a:solidFill>
                    <a:schemeClr val="accent2"/>
                  </a:solidFill>
                  <a:prstDash val="solid"/>
                </a:ln>
                <a:solidFill>
                  <a:srgbClr val="FFFFFF"/>
                </a:solidFill>
                <a:effectLst>
                  <a:outerShdw dist="38100" dir="2700000" algn="tl" rotWithShape="0">
                    <a:schemeClr val="accent2"/>
                  </a:outerShdw>
                </a:effectLst>
              </a:rPr>
              <a:t>Example</a:t>
            </a:r>
            <a:r>
              <a:rPr lang="es-PE" b="1" dirty="0" smtClean="0">
                <a:latin typeface="Arial" pitchFamily="34" charset="0"/>
                <a:cs typeface="Arial" pitchFamily="34" charset="0"/>
              </a:rPr>
              <a:t>:</a:t>
            </a:r>
            <a:endParaRPr lang="es-PE" sz="5400" dirty="0">
              <a:solidFill>
                <a:srgbClr val="C00000"/>
              </a:solidFill>
            </a:endParaRPr>
          </a:p>
        </p:txBody>
      </p:sp>
      <p:sp>
        <p:nvSpPr>
          <p:cNvPr id="7" name="Rectángulo 6"/>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43388164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Propósito General</a:t>
            </a:r>
            <a:endParaRPr lang="es-MX" dirty="0"/>
          </a:p>
        </p:txBody>
      </p:sp>
      <p:sp>
        <p:nvSpPr>
          <p:cNvPr id="3" name="Marcador de contenido 2"/>
          <p:cNvSpPr>
            <a:spLocks noGrp="1"/>
          </p:cNvSpPr>
          <p:nvPr>
            <p:ph idx="1"/>
          </p:nvPr>
        </p:nvSpPr>
        <p:spPr/>
        <p:txBody>
          <a:bodyPr>
            <a:normAutofit fontScale="70000" lnSpcReduction="20000"/>
          </a:bodyPr>
          <a:lstStyle/>
          <a:p>
            <a:pPr marL="0" indent="0" algn="just">
              <a:buNone/>
            </a:pPr>
            <a:r>
              <a:rPr lang="es-MX" sz="4000" b="1" dirty="0" smtClean="0">
                <a:ln w="6600">
                  <a:solidFill>
                    <a:schemeClr val="accent2"/>
                  </a:solidFill>
                  <a:prstDash val="solid"/>
                </a:ln>
                <a:solidFill>
                  <a:srgbClr val="FFFFFF"/>
                </a:solidFill>
                <a:effectLst>
                  <a:outerShdw dist="38100" dir="2700000" algn="tl" rotWithShape="0">
                    <a:schemeClr val="accent2"/>
                  </a:outerShdw>
                </a:effectLst>
              </a:rPr>
              <a:t>Inglés 3</a:t>
            </a:r>
          </a:p>
          <a:p>
            <a:pPr algn="just"/>
            <a:endParaRPr lang="es-MX" sz="4000" dirty="0"/>
          </a:p>
          <a:p>
            <a:pPr marL="0" indent="0" algn="just">
              <a:buNone/>
            </a:pPr>
            <a:r>
              <a:rPr lang="es-MX" sz="3800" dirty="0"/>
              <a:t>Interactúa en el idioma inglés de forma oral y escrita, en situaciones sociales o académicas relacionadas con áreas de experiencia que</a:t>
            </a:r>
          </a:p>
          <a:p>
            <a:pPr marL="0" indent="0" algn="just">
              <a:buNone/>
            </a:pPr>
            <a:r>
              <a:rPr lang="es-MX" sz="3800" dirty="0"/>
              <a:t>le son especialmente familiares, para proporcionar información sobre sí mismo u obtener información de las personas que le rodean,</a:t>
            </a:r>
          </a:p>
          <a:p>
            <a:pPr marL="0" indent="0" algn="just">
              <a:buNone/>
            </a:pPr>
            <a:r>
              <a:rPr lang="es-MX" sz="3800" dirty="0"/>
              <a:t>pasatiempos, describir intereses, actividades rutinarias, actividades en progreso, aspectos de su pasado personal y del lugar en donde</a:t>
            </a:r>
          </a:p>
          <a:p>
            <a:pPr marL="0" indent="0" algn="just">
              <a:buNone/>
            </a:pPr>
            <a:r>
              <a:rPr lang="es-MX" sz="3800" dirty="0"/>
              <a:t>vive, eventos recientes, experiencias de vida; así como extraer información de distintas fuentes: visuales, auditivas y audiovisuales.</a:t>
            </a:r>
          </a:p>
        </p:txBody>
      </p:sp>
      <p:sp>
        <p:nvSpPr>
          <p:cNvPr id="4" name="Marcador de pie de página 3"/>
          <p:cNvSpPr>
            <a:spLocks noGrp="1"/>
          </p:cNvSpPr>
          <p:nvPr>
            <p:ph type="ftr" sz="quarter" idx="11"/>
          </p:nvPr>
        </p:nvSpPr>
        <p:spPr/>
        <p:txBody>
          <a:bodyPr/>
          <a:lstStyle/>
          <a:p>
            <a:r>
              <a:rPr lang="es-MX" dirty="0" smtClean="0"/>
              <a:t>Inglés 4 - Módulo I - L</a:t>
            </a:r>
            <a:fld id="{ECEC74B7-15B9-48EA-9DB5-13E28EEAE679}" type="slidenum">
              <a:rPr lang="es-MX" smtClean="0"/>
              <a:t>2</a:t>
            </a:fld>
            <a:fld id="{01CC2BFC-02A8-4405-ACC1-7BE9D2F0E97C}" type="slidenum">
              <a:rPr lang="es-MX" smtClean="0"/>
              <a:t>2</a:t>
            </a:fld>
            <a:r>
              <a:rPr lang="es-MX" dirty="0" smtClean="0"/>
              <a:t>LI. Cesar Martínez Acevedo</a:t>
            </a:r>
            <a:endParaRPr lang="es-MX" dirty="0"/>
          </a:p>
        </p:txBody>
      </p:sp>
      <p:sp>
        <p:nvSpPr>
          <p:cNvPr id="5" name="Marcador de número de diapositiva 4"/>
          <p:cNvSpPr>
            <a:spLocks noGrp="1"/>
          </p:cNvSpPr>
          <p:nvPr>
            <p:ph type="sldNum" sz="quarter" idx="12"/>
          </p:nvPr>
        </p:nvSpPr>
        <p:spPr/>
        <p:txBody>
          <a:bodyPr/>
          <a:lstStyle/>
          <a:p>
            <a:fld id="{BDF1AD8D-6DE8-42FE-9C5D-C48D75D8E338}" type="slidenum">
              <a:rPr lang="es-MX" smtClean="0"/>
              <a:t>2</a:t>
            </a:fld>
            <a:endParaRPr lang="es-MX"/>
          </a:p>
        </p:txBody>
      </p:sp>
    </p:spTree>
    <p:extLst>
      <p:ext uri="{BB962C8B-B14F-4D97-AF65-F5344CB8AC3E}">
        <p14:creationId xmlns:p14="http://schemas.microsoft.com/office/powerpoint/2010/main" val="70297669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535732"/>
            <a:ext cx="10058400" cy="910149"/>
          </a:xfrm>
        </p:spPr>
        <p:txBody>
          <a:bodyPr>
            <a:noAutofit/>
          </a:bodyPr>
          <a:lstStyle/>
          <a:p>
            <a:pPr algn="ctr"/>
            <a:r>
              <a:rPr lang="en-US" sz="6600" dirty="0">
                <a:ln w="6600">
                  <a:solidFill>
                    <a:schemeClr val="accent2"/>
                  </a:solidFill>
                  <a:prstDash val="solid"/>
                </a:ln>
                <a:solidFill>
                  <a:srgbClr val="FFFFFF"/>
                </a:solidFill>
                <a:effectLst>
                  <a:outerShdw dist="38100" dir="2700000" algn="tl" rotWithShape="0">
                    <a:schemeClr val="accent2"/>
                  </a:outerShdw>
                </a:effectLst>
              </a:rPr>
              <a:t>TIME EXPRESSIONS</a:t>
            </a:r>
            <a:endParaRPr lang="es-MX" sz="66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2 Marcador de contenido"/>
          <p:cNvSpPr>
            <a:spLocks noGrp="1"/>
          </p:cNvSpPr>
          <p:nvPr>
            <p:ph idx="1"/>
          </p:nvPr>
        </p:nvSpPr>
        <p:spPr>
          <a:xfrm>
            <a:off x="1066800" y="1943100"/>
            <a:ext cx="10058400" cy="4413250"/>
          </a:xfrm>
        </p:spPr>
        <p:txBody>
          <a:bodyPr>
            <a:noAutofit/>
          </a:bodyPr>
          <a:lstStyle/>
          <a:p>
            <a:pPr marL="68580" indent="0" algn="ctr">
              <a:buNone/>
            </a:pPr>
            <a:r>
              <a:rPr lang="en-US" sz="5400" b="1" dirty="0">
                <a:ln w="22225">
                  <a:solidFill>
                    <a:schemeClr val="accent2"/>
                  </a:solidFill>
                  <a:prstDash val="solid"/>
                </a:ln>
                <a:solidFill>
                  <a:schemeClr val="accent2">
                    <a:lumMod val="40000"/>
                    <a:lumOff val="60000"/>
                  </a:schemeClr>
                </a:solidFill>
              </a:rPr>
              <a:t>TOMORROW</a:t>
            </a:r>
            <a:br>
              <a:rPr lang="en-US" sz="5400" b="1" dirty="0">
                <a:ln w="22225">
                  <a:solidFill>
                    <a:schemeClr val="accent2"/>
                  </a:solidFill>
                  <a:prstDash val="solid"/>
                </a:ln>
                <a:solidFill>
                  <a:schemeClr val="accent2">
                    <a:lumMod val="40000"/>
                    <a:lumOff val="60000"/>
                  </a:schemeClr>
                </a:solidFill>
              </a:rPr>
            </a:br>
            <a:r>
              <a:rPr lang="en-US" sz="5400" b="1" dirty="0">
                <a:ln w="22225">
                  <a:solidFill>
                    <a:schemeClr val="accent2"/>
                  </a:solidFill>
                  <a:prstDash val="solid"/>
                </a:ln>
                <a:solidFill>
                  <a:schemeClr val="accent2">
                    <a:lumMod val="40000"/>
                    <a:lumOff val="60000"/>
                  </a:schemeClr>
                </a:solidFill>
              </a:rPr>
              <a:t>NEXT WEEK</a:t>
            </a:r>
            <a:br>
              <a:rPr lang="en-US" sz="5400" b="1" dirty="0">
                <a:ln w="22225">
                  <a:solidFill>
                    <a:schemeClr val="accent2"/>
                  </a:solidFill>
                  <a:prstDash val="solid"/>
                </a:ln>
                <a:solidFill>
                  <a:schemeClr val="accent2">
                    <a:lumMod val="40000"/>
                    <a:lumOff val="60000"/>
                  </a:schemeClr>
                </a:solidFill>
              </a:rPr>
            </a:br>
            <a:r>
              <a:rPr lang="en-US" sz="5400" b="1" dirty="0">
                <a:ln w="22225">
                  <a:solidFill>
                    <a:schemeClr val="accent2"/>
                  </a:solidFill>
                  <a:prstDash val="solid"/>
                </a:ln>
                <a:solidFill>
                  <a:schemeClr val="accent2">
                    <a:lumMod val="40000"/>
                    <a:lumOff val="60000"/>
                  </a:schemeClr>
                </a:solidFill>
              </a:rPr>
              <a:t>NEXT MONTH</a:t>
            </a:r>
            <a:br>
              <a:rPr lang="en-US" sz="5400" b="1" dirty="0">
                <a:ln w="22225">
                  <a:solidFill>
                    <a:schemeClr val="accent2"/>
                  </a:solidFill>
                  <a:prstDash val="solid"/>
                </a:ln>
                <a:solidFill>
                  <a:schemeClr val="accent2">
                    <a:lumMod val="40000"/>
                    <a:lumOff val="60000"/>
                  </a:schemeClr>
                </a:solidFill>
              </a:rPr>
            </a:br>
            <a:r>
              <a:rPr lang="en-US" sz="5400" b="1" dirty="0">
                <a:ln w="22225">
                  <a:solidFill>
                    <a:schemeClr val="accent2"/>
                  </a:solidFill>
                  <a:prstDash val="solid"/>
                </a:ln>
                <a:solidFill>
                  <a:schemeClr val="accent2">
                    <a:lumMod val="40000"/>
                    <a:lumOff val="60000"/>
                  </a:schemeClr>
                </a:solidFill>
              </a:rPr>
              <a:t>NEXT YEAR</a:t>
            </a:r>
            <a:br>
              <a:rPr lang="en-US" sz="5400" b="1" dirty="0">
                <a:ln w="22225">
                  <a:solidFill>
                    <a:schemeClr val="accent2"/>
                  </a:solidFill>
                  <a:prstDash val="solid"/>
                </a:ln>
                <a:solidFill>
                  <a:schemeClr val="accent2">
                    <a:lumMod val="40000"/>
                    <a:lumOff val="60000"/>
                  </a:schemeClr>
                </a:solidFill>
              </a:rPr>
            </a:br>
            <a:r>
              <a:rPr lang="en-US" sz="5400" b="1" dirty="0">
                <a:ln w="22225">
                  <a:solidFill>
                    <a:schemeClr val="accent2"/>
                  </a:solidFill>
                  <a:prstDash val="solid"/>
                </a:ln>
                <a:solidFill>
                  <a:schemeClr val="accent2">
                    <a:lumMod val="40000"/>
                    <a:lumOff val="60000"/>
                  </a:schemeClr>
                </a:solidFill>
              </a:rPr>
              <a:t>SOON</a:t>
            </a:r>
            <a:br>
              <a:rPr lang="en-US" sz="5400" b="1" dirty="0">
                <a:ln w="22225">
                  <a:solidFill>
                    <a:schemeClr val="accent2"/>
                  </a:solidFill>
                  <a:prstDash val="solid"/>
                </a:ln>
                <a:solidFill>
                  <a:schemeClr val="accent2">
                    <a:lumMod val="40000"/>
                    <a:lumOff val="60000"/>
                  </a:schemeClr>
                </a:solidFill>
              </a:rPr>
            </a:br>
            <a:r>
              <a:rPr lang="en-US" sz="5400" b="1" dirty="0">
                <a:ln w="22225">
                  <a:solidFill>
                    <a:schemeClr val="accent2"/>
                  </a:solidFill>
                  <a:prstDash val="solid"/>
                </a:ln>
                <a:solidFill>
                  <a:schemeClr val="accent2">
                    <a:lumMod val="40000"/>
                    <a:lumOff val="60000"/>
                  </a:schemeClr>
                </a:solidFill>
              </a:rPr>
              <a:t>IN A MONTH</a:t>
            </a:r>
            <a:endParaRPr lang="es-MX" sz="4800" b="1" dirty="0">
              <a:ln w="22225">
                <a:solidFill>
                  <a:schemeClr val="accent2"/>
                </a:solidFill>
                <a:prstDash val="solid"/>
              </a:ln>
              <a:solidFill>
                <a:schemeClr val="accent2">
                  <a:lumMod val="40000"/>
                  <a:lumOff val="60000"/>
                </a:schemeClr>
              </a:solidFill>
            </a:endParaRPr>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20</a:t>
            </a:fld>
            <a:endParaRPr lang="es-MX"/>
          </a:p>
        </p:txBody>
      </p:sp>
      <p:sp>
        <p:nvSpPr>
          <p:cNvPr id="6" name="Rectángulo 5"/>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409761813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4"/>
          <p:cNvSpPr>
            <a:spLocks noChangeArrowheads="1"/>
          </p:cNvSpPr>
          <p:nvPr/>
        </p:nvSpPr>
        <p:spPr bwMode="auto">
          <a:xfrm>
            <a:off x="0" y="519114"/>
            <a:ext cx="121920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en-US" altLang="zh-CN" sz="4100" b="1" dirty="0">
                <a:solidFill>
                  <a:srgbClr val="0070C0"/>
                </a:solidFill>
              </a:rPr>
              <a:t> </a:t>
            </a:r>
            <a:r>
              <a:rPr lang="en-US" altLang="zh-CN" sz="4100" b="1" dirty="0">
                <a:ln w="6600">
                  <a:solidFill>
                    <a:schemeClr val="accent2"/>
                  </a:solidFill>
                  <a:prstDash val="solid"/>
                </a:ln>
                <a:solidFill>
                  <a:srgbClr val="FFFFFF"/>
                </a:solidFill>
                <a:effectLst>
                  <a:outerShdw dist="38100" dir="2700000" algn="tl" rotWithShape="0">
                    <a:schemeClr val="accent2"/>
                  </a:outerShdw>
                </a:effectLst>
              </a:rPr>
              <a:t>Talk about the pictures by using </a:t>
            </a:r>
            <a:r>
              <a:rPr lang="en-US" altLang="zh-CN" sz="4100" b="1" u="sng" dirty="0" smtClean="0">
                <a:solidFill>
                  <a:srgbClr val="FF0000"/>
                </a:solidFill>
              </a:rPr>
              <a:t>BE GOING TO</a:t>
            </a:r>
            <a:r>
              <a:rPr lang="en-US" altLang="zh-CN" sz="4100" b="1" dirty="0" smtClean="0">
                <a:solidFill>
                  <a:srgbClr val="0070C0"/>
                </a:solidFill>
              </a:rPr>
              <a:t>.</a:t>
            </a:r>
            <a:endParaRPr lang="en-US" altLang="zh-CN" sz="4100" b="1" dirty="0">
              <a:solidFill>
                <a:srgbClr val="0070C0"/>
              </a:solidFill>
            </a:endParaRPr>
          </a:p>
        </p:txBody>
      </p:sp>
      <p:grpSp>
        <p:nvGrpSpPr>
          <p:cNvPr id="9" name="Grupo 8"/>
          <p:cNvGrpSpPr/>
          <p:nvPr/>
        </p:nvGrpSpPr>
        <p:grpSpPr>
          <a:xfrm>
            <a:off x="1703387" y="1309688"/>
            <a:ext cx="8785226" cy="5229224"/>
            <a:chOff x="1775024" y="837282"/>
            <a:chExt cx="8785226" cy="5229224"/>
          </a:xfrm>
        </p:grpSpPr>
        <p:grpSp>
          <p:nvGrpSpPr>
            <p:cNvPr id="2" name="Group 28"/>
            <p:cNvGrpSpPr>
              <a:grpSpLocks/>
            </p:cNvGrpSpPr>
            <p:nvPr/>
          </p:nvGrpSpPr>
          <p:grpSpPr bwMode="auto">
            <a:xfrm>
              <a:off x="5519936" y="908720"/>
              <a:ext cx="2736850" cy="2232025"/>
              <a:chOff x="3923" y="709"/>
              <a:chExt cx="1588" cy="1289"/>
            </a:xfrm>
          </p:grpSpPr>
          <p:pic>
            <p:nvPicPr>
              <p:cNvPr id="8212" name="Picture 13" descr="the_cute_show"/>
              <p:cNvPicPr>
                <a:picLocks noChangeAspect="1" noChangeArrowheads="1"/>
              </p:cNvPicPr>
              <p:nvPr/>
            </p:nvPicPr>
            <p:blipFill>
              <a:blip r:embed="rId2">
                <a:extLst>
                  <a:ext uri="{28A0092B-C50C-407E-A947-70E740481C1C}">
                    <a14:useLocalDpi xmlns:a14="http://schemas.microsoft.com/office/drawing/2010/main" val="0"/>
                  </a:ext>
                </a:extLst>
              </a:blip>
              <a:srcRect l="23625" t="7607"/>
              <a:stretch>
                <a:fillRect/>
              </a:stretch>
            </p:blipFill>
            <p:spPr bwMode="auto">
              <a:xfrm>
                <a:off x="3923" y="709"/>
                <a:ext cx="1588" cy="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3" name="Rectangle 20"/>
              <p:cNvSpPr>
                <a:spLocks noChangeArrowheads="1"/>
              </p:cNvSpPr>
              <p:nvPr/>
            </p:nvSpPr>
            <p:spPr bwMode="auto">
              <a:xfrm>
                <a:off x="3923" y="709"/>
                <a:ext cx="318" cy="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B</a:t>
                </a:r>
              </a:p>
            </p:txBody>
          </p:sp>
        </p:grpSp>
        <p:grpSp>
          <p:nvGrpSpPr>
            <p:cNvPr id="3" name="Group 46"/>
            <p:cNvGrpSpPr>
              <a:grpSpLocks/>
            </p:cNvGrpSpPr>
            <p:nvPr/>
          </p:nvGrpSpPr>
          <p:grpSpPr bwMode="auto">
            <a:xfrm>
              <a:off x="1775024" y="3140744"/>
              <a:ext cx="2305050" cy="2881312"/>
              <a:chOff x="113" y="2205"/>
              <a:chExt cx="1452" cy="1815"/>
            </a:xfrm>
          </p:grpSpPr>
          <p:pic>
            <p:nvPicPr>
              <p:cNvPr id="8210" name="Picture 34" descr="ie141-063"/>
              <p:cNvPicPr>
                <a:picLocks noChangeAspect="1" noChangeArrowheads="1"/>
              </p:cNvPicPr>
              <p:nvPr/>
            </p:nvPicPr>
            <p:blipFill>
              <a:blip r:embed="rId3" cstate="print">
                <a:extLst>
                  <a:ext uri="{28A0092B-C50C-407E-A947-70E740481C1C}">
                    <a14:useLocalDpi xmlns:a14="http://schemas.microsoft.com/office/drawing/2010/main" val="0"/>
                  </a:ext>
                </a:extLst>
              </a:blip>
              <a:srcRect t="15511"/>
              <a:stretch>
                <a:fillRect/>
              </a:stretch>
            </p:blipFill>
            <p:spPr bwMode="auto">
              <a:xfrm>
                <a:off x="113" y="2205"/>
                <a:ext cx="1452" cy="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1" name="Rectangle 37"/>
              <p:cNvSpPr>
                <a:spLocks noChangeArrowheads="1"/>
              </p:cNvSpPr>
              <p:nvPr/>
            </p:nvSpPr>
            <p:spPr bwMode="auto">
              <a:xfrm>
                <a:off x="1247" y="2205"/>
                <a:ext cx="318" cy="3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D</a:t>
                </a:r>
              </a:p>
            </p:txBody>
          </p:sp>
        </p:grpSp>
        <p:grpSp>
          <p:nvGrpSpPr>
            <p:cNvPr id="4" name="Group 45"/>
            <p:cNvGrpSpPr>
              <a:grpSpLocks/>
            </p:cNvGrpSpPr>
            <p:nvPr/>
          </p:nvGrpSpPr>
          <p:grpSpPr bwMode="auto">
            <a:xfrm>
              <a:off x="4151511" y="3140744"/>
              <a:ext cx="2520950" cy="2925762"/>
              <a:chOff x="1610" y="2205"/>
              <a:chExt cx="1588" cy="1843"/>
            </a:xfrm>
          </p:grpSpPr>
          <p:pic>
            <p:nvPicPr>
              <p:cNvPr id="8208" name="Picture 36" descr="mf700-00864790"/>
              <p:cNvPicPr>
                <a:picLocks noChangeAspect="1" noChangeArrowheads="1"/>
              </p:cNvPicPr>
              <p:nvPr/>
            </p:nvPicPr>
            <p:blipFill>
              <a:blip r:embed="rId4" cstate="print">
                <a:extLst>
                  <a:ext uri="{28A0092B-C50C-407E-A947-70E740481C1C}">
                    <a14:useLocalDpi xmlns:a14="http://schemas.microsoft.com/office/drawing/2010/main" val="0"/>
                  </a:ext>
                </a:extLst>
              </a:blip>
              <a:srcRect t="15385" b="8469"/>
              <a:stretch>
                <a:fillRect/>
              </a:stretch>
            </p:blipFill>
            <p:spPr bwMode="auto">
              <a:xfrm>
                <a:off x="1610" y="2205"/>
                <a:ext cx="1588" cy="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9" name="Rectangle 38"/>
              <p:cNvSpPr>
                <a:spLocks noChangeArrowheads="1"/>
              </p:cNvSpPr>
              <p:nvPr/>
            </p:nvSpPr>
            <p:spPr bwMode="auto">
              <a:xfrm>
                <a:off x="1610" y="3657"/>
                <a:ext cx="318" cy="3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E</a:t>
                </a:r>
              </a:p>
            </p:txBody>
          </p:sp>
        </p:grpSp>
        <p:grpSp>
          <p:nvGrpSpPr>
            <p:cNvPr id="5" name="Group 43"/>
            <p:cNvGrpSpPr>
              <a:grpSpLocks/>
            </p:cNvGrpSpPr>
            <p:nvPr/>
          </p:nvGrpSpPr>
          <p:grpSpPr bwMode="auto">
            <a:xfrm>
              <a:off x="8328225" y="908720"/>
              <a:ext cx="2232025" cy="2833687"/>
              <a:chOff x="4241" y="799"/>
              <a:chExt cx="1406" cy="1785"/>
            </a:xfrm>
          </p:grpSpPr>
          <p:pic>
            <p:nvPicPr>
              <p:cNvPr id="8206" name="Picture 33" descr="bld0802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1" y="799"/>
                <a:ext cx="1405" cy="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7" name="Rectangle 39"/>
              <p:cNvSpPr>
                <a:spLocks noChangeArrowheads="1"/>
              </p:cNvSpPr>
              <p:nvPr/>
            </p:nvSpPr>
            <p:spPr bwMode="auto">
              <a:xfrm>
                <a:off x="5329" y="799"/>
                <a:ext cx="318" cy="3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C</a:t>
                </a:r>
              </a:p>
            </p:txBody>
          </p:sp>
        </p:grpSp>
        <p:grpSp>
          <p:nvGrpSpPr>
            <p:cNvPr id="8200" name="Group 42"/>
            <p:cNvGrpSpPr>
              <a:grpSpLocks/>
            </p:cNvGrpSpPr>
            <p:nvPr/>
          </p:nvGrpSpPr>
          <p:grpSpPr bwMode="auto">
            <a:xfrm>
              <a:off x="1775025" y="837282"/>
              <a:ext cx="3671887" cy="2232025"/>
              <a:chOff x="1882" y="799"/>
              <a:chExt cx="2313" cy="1406"/>
            </a:xfrm>
          </p:grpSpPr>
          <p:pic>
            <p:nvPicPr>
              <p:cNvPr id="8204" name="Picture 32" descr="mf700-010429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2" y="799"/>
                <a:ext cx="2313" cy="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5" name="Rectangle 40"/>
              <p:cNvSpPr>
                <a:spLocks noChangeArrowheads="1"/>
              </p:cNvSpPr>
              <p:nvPr/>
            </p:nvSpPr>
            <p:spPr bwMode="auto">
              <a:xfrm>
                <a:off x="1927" y="799"/>
                <a:ext cx="318" cy="3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A</a:t>
                </a:r>
              </a:p>
            </p:txBody>
          </p:sp>
        </p:grpSp>
        <p:grpSp>
          <p:nvGrpSpPr>
            <p:cNvPr id="7" name="Group 44"/>
            <p:cNvGrpSpPr>
              <a:grpSpLocks/>
            </p:cNvGrpSpPr>
            <p:nvPr/>
          </p:nvGrpSpPr>
          <p:grpSpPr bwMode="auto">
            <a:xfrm>
              <a:off x="6815337" y="3790032"/>
              <a:ext cx="3744913" cy="2081213"/>
              <a:chOff x="3288" y="2614"/>
              <a:chExt cx="2359" cy="1311"/>
            </a:xfrm>
          </p:grpSpPr>
          <p:pic>
            <p:nvPicPr>
              <p:cNvPr id="8202" name="Picture 31" descr="is098sn2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8" y="2614"/>
                <a:ext cx="2359" cy="1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3" name="Rectangle 41"/>
              <p:cNvSpPr>
                <a:spLocks noChangeArrowheads="1"/>
              </p:cNvSpPr>
              <p:nvPr/>
            </p:nvSpPr>
            <p:spPr bwMode="auto">
              <a:xfrm>
                <a:off x="3288" y="2614"/>
                <a:ext cx="318" cy="3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F</a:t>
                </a:r>
              </a:p>
            </p:txBody>
          </p:sp>
        </p:grpSp>
      </p:gr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8" name="Marcador de número de diapositiva 7"/>
          <p:cNvSpPr>
            <a:spLocks noGrp="1"/>
          </p:cNvSpPr>
          <p:nvPr>
            <p:ph type="sldNum" sz="quarter" idx="12"/>
          </p:nvPr>
        </p:nvSpPr>
        <p:spPr/>
        <p:txBody>
          <a:bodyPr/>
          <a:lstStyle/>
          <a:p>
            <a:fld id="{BDF1AD8D-6DE8-42FE-9C5D-C48D75D8E338}" type="slidenum">
              <a:rPr lang="es-MX" smtClean="0"/>
              <a:t>21</a:t>
            </a:fld>
            <a:endParaRPr lang="es-MX"/>
          </a:p>
        </p:txBody>
      </p:sp>
      <p:sp>
        <p:nvSpPr>
          <p:cNvPr id="24" name="Rectángulo 23"/>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25" name="Imagen 24">
            <a:hlinkClick r:id="rId8" action="ppaction://hlinksldjump"/>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2383551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07858" y="1543869"/>
            <a:ext cx="9376285" cy="3770263"/>
          </a:xfrm>
          <a:prstGeom prst="rect">
            <a:avLst/>
          </a:prstGeom>
          <a:noFill/>
        </p:spPr>
        <p:txBody>
          <a:bodyPr wrap="none" rtlCol="0">
            <a:spAutoFit/>
          </a:bodyPr>
          <a:lstStyle/>
          <a:p>
            <a:r>
              <a:rPr lang="es-MX" sz="23900" b="1"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PLANS</a:t>
            </a:r>
            <a:endParaRPr lang="es-MX" sz="239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4" name="Marcador de número de diapositiva 3"/>
          <p:cNvSpPr>
            <a:spLocks noGrp="1"/>
          </p:cNvSpPr>
          <p:nvPr>
            <p:ph type="sldNum" sz="quarter" idx="12"/>
          </p:nvPr>
        </p:nvSpPr>
        <p:spPr/>
        <p:txBody>
          <a:bodyPr/>
          <a:lstStyle/>
          <a:p>
            <a:fld id="{BDF1AD8D-6DE8-42FE-9C5D-C48D75D8E338}" type="slidenum">
              <a:rPr lang="es-MX" smtClean="0"/>
              <a:t>22</a:t>
            </a:fld>
            <a:endParaRPr lang="es-MX"/>
          </a:p>
        </p:txBody>
      </p:sp>
      <p:pic>
        <p:nvPicPr>
          <p:cNvPr id="5" name="Imagen 4">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8889500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4152" y="1268760"/>
            <a:ext cx="4504500" cy="5040000"/>
          </a:xfrm>
          <a:prstGeom prst="rect">
            <a:avLst/>
          </a:prstGeom>
        </p:spPr>
      </p:pic>
      <p:sp>
        <p:nvSpPr>
          <p:cNvPr id="2" name="1 Título"/>
          <p:cNvSpPr>
            <a:spLocks noGrp="1"/>
          </p:cNvSpPr>
          <p:nvPr>
            <p:ph type="title"/>
          </p:nvPr>
        </p:nvSpPr>
        <p:spPr>
          <a:xfrm>
            <a:off x="0" y="317252"/>
            <a:ext cx="12192000" cy="1308348"/>
          </a:xfrm>
        </p:spPr>
        <p:txBody>
          <a:bodyPr>
            <a:noAutofit/>
          </a:bodyPr>
          <a:lstStyle/>
          <a:p>
            <a:pPr algn="ctr"/>
            <a:r>
              <a:rPr lang="es-MX" sz="4400" dirty="0" err="1">
                <a:ln w="6600">
                  <a:solidFill>
                    <a:schemeClr val="accent2"/>
                  </a:solidFill>
                  <a:prstDash val="solid"/>
                </a:ln>
                <a:solidFill>
                  <a:srgbClr val="FFFFFF"/>
                </a:solidFill>
                <a:effectLst>
                  <a:outerShdw dist="38100" dir="2700000" algn="tl" rotWithShape="0">
                    <a:schemeClr val="accent2"/>
                  </a:outerShdw>
                </a:effectLst>
              </a:rPr>
              <a:t>Activity</a:t>
            </a:r>
            <a:r>
              <a:rPr lang="es-MX" sz="4400" dirty="0">
                <a:ln w="6600">
                  <a:solidFill>
                    <a:schemeClr val="accent2"/>
                  </a:solidFill>
                  <a:prstDash val="solid"/>
                </a:ln>
                <a:solidFill>
                  <a:srgbClr val="FFFFFF"/>
                </a:solidFill>
                <a:effectLst>
                  <a:outerShdw dist="38100" dir="2700000" algn="tl" rotWithShape="0">
                    <a:schemeClr val="accent2"/>
                  </a:outerShdw>
                </a:effectLst>
              </a:rPr>
              <a:t>: complete </a:t>
            </a:r>
            <a:r>
              <a:rPr lang="es-MX" sz="4400" dirty="0" err="1">
                <a:ln w="6600">
                  <a:solidFill>
                    <a:schemeClr val="accent2"/>
                  </a:solidFill>
                  <a:prstDash val="solid"/>
                </a:ln>
                <a:solidFill>
                  <a:srgbClr val="FFFFFF"/>
                </a:solidFill>
                <a:effectLst>
                  <a:outerShdw dist="38100" dir="2700000" algn="tl" rotWithShape="0">
                    <a:schemeClr val="accent2"/>
                  </a:outerShdw>
                </a:effectLst>
              </a:rPr>
              <a:t>the</a:t>
            </a:r>
            <a:r>
              <a:rPr lang="es-MX" sz="4400" dirty="0">
                <a:ln w="6600">
                  <a:solidFill>
                    <a:schemeClr val="accent2"/>
                  </a:solidFill>
                  <a:prstDash val="solid"/>
                </a:ln>
                <a:solidFill>
                  <a:srgbClr val="FFFFFF"/>
                </a:solidFill>
                <a:effectLst>
                  <a:outerShdw dist="38100" dir="2700000" algn="tl" rotWithShape="0">
                    <a:schemeClr val="accent2"/>
                  </a:outerShdw>
                </a:effectLst>
              </a:rPr>
              <a:t> </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chart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with</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your</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own</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information</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a:t>
            </a:r>
            <a:endParaRPr lang="es-MX" sz="4400" dirty="0">
              <a:ln w="6600">
                <a:solidFill>
                  <a:schemeClr val="accent2"/>
                </a:solidFill>
                <a:prstDash val="solid"/>
              </a:ln>
              <a:solidFill>
                <a:srgbClr val="FFFFFF"/>
              </a:solidFill>
              <a:effectLst>
                <a:outerShdw dist="38100" dir="2700000" algn="tl" rotWithShape="0">
                  <a:schemeClr val="accent2"/>
                </a:outerShdw>
              </a:effectLst>
            </a:endParaRPr>
          </a:p>
        </p:txBody>
      </p:sp>
      <p:graphicFrame>
        <p:nvGraphicFramePr>
          <p:cNvPr id="4" name="3 Tabla"/>
          <p:cNvGraphicFramePr>
            <a:graphicFrameLocks noGrp="1"/>
          </p:cNvGraphicFramePr>
          <p:nvPr>
            <p:extLst>
              <p:ext uri="{D42A27DB-BD31-4B8C-83A1-F6EECF244321}">
                <p14:modId xmlns:p14="http://schemas.microsoft.com/office/powerpoint/2010/main" val="4064558795"/>
              </p:ext>
            </p:extLst>
          </p:nvPr>
        </p:nvGraphicFramePr>
        <p:xfrm>
          <a:off x="89744" y="2085142"/>
          <a:ext cx="8424936" cy="4206240"/>
        </p:xfrm>
        <a:graphic>
          <a:graphicData uri="http://schemas.openxmlformats.org/drawingml/2006/table">
            <a:tbl>
              <a:tblPr firstRow="1" bandRow="1">
                <a:tableStyleId>{5C22544A-7EE6-4342-B048-85BDC9FD1C3A}</a:tableStyleId>
              </a:tblPr>
              <a:tblGrid>
                <a:gridCol w="2174178"/>
                <a:gridCol w="6250758"/>
              </a:tblGrid>
              <a:tr h="684076">
                <a:tc>
                  <a:txBody>
                    <a:bodyPr/>
                    <a:lstStyle/>
                    <a:p>
                      <a:pPr algn="ctr"/>
                      <a:r>
                        <a:rPr lang="es-MX" sz="4000" dirty="0" err="1" smtClean="0"/>
                        <a:t>Activity</a:t>
                      </a:r>
                      <a:endParaRPr lang="es-MX" sz="4000" dirty="0"/>
                    </a:p>
                  </a:txBody>
                  <a:tcPr anchor="ctr"/>
                </a:tc>
                <a:tc>
                  <a:txBody>
                    <a:bodyPr/>
                    <a:lstStyle/>
                    <a:p>
                      <a:pPr algn="ctr"/>
                      <a:r>
                        <a:rPr lang="es-MX" sz="4000" dirty="0" smtClean="0"/>
                        <a:t>Me</a:t>
                      </a:r>
                      <a:endParaRPr lang="es-MX" sz="4000" dirty="0"/>
                    </a:p>
                  </a:txBody>
                  <a:tcPr anchor="ctr"/>
                </a:tc>
              </a:tr>
              <a:tr h="684076">
                <a:tc>
                  <a:txBody>
                    <a:bodyPr/>
                    <a:lstStyle/>
                    <a:p>
                      <a:pPr algn="ctr"/>
                      <a:r>
                        <a:rPr lang="es-ES" sz="4000" b="1" dirty="0" err="1" smtClean="0"/>
                        <a:t>DRINK</a:t>
                      </a:r>
                      <a:endParaRPr lang="es-MX" sz="4000" b="1" dirty="0"/>
                    </a:p>
                  </a:txBody>
                  <a:tcPr anchor="ctr"/>
                </a:tc>
                <a:tc>
                  <a:txBody>
                    <a:bodyPr/>
                    <a:lstStyle/>
                    <a:p>
                      <a:endParaRPr lang="es-MX" sz="4000" dirty="0"/>
                    </a:p>
                  </a:txBody>
                  <a:tcPr/>
                </a:tc>
              </a:tr>
              <a:tr h="684076">
                <a:tc>
                  <a:txBody>
                    <a:bodyPr/>
                    <a:lstStyle/>
                    <a:p>
                      <a:pPr algn="ctr"/>
                      <a:r>
                        <a:rPr lang="es-MX" sz="4000" b="1" dirty="0" err="1" smtClean="0"/>
                        <a:t>BUY</a:t>
                      </a:r>
                      <a:endParaRPr lang="es-MX" sz="4000" b="1" dirty="0"/>
                    </a:p>
                  </a:txBody>
                  <a:tcPr anchor="ctr"/>
                </a:tc>
                <a:tc>
                  <a:txBody>
                    <a:bodyPr/>
                    <a:lstStyle/>
                    <a:p>
                      <a:endParaRPr lang="es-MX" sz="4000" dirty="0"/>
                    </a:p>
                  </a:txBody>
                  <a:tcPr/>
                </a:tc>
              </a:tr>
              <a:tr h="684076">
                <a:tc>
                  <a:txBody>
                    <a:bodyPr/>
                    <a:lstStyle/>
                    <a:p>
                      <a:pPr algn="ctr"/>
                      <a:r>
                        <a:rPr lang="es-MX" sz="4000" b="1" dirty="0" err="1" smtClean="0"/>
                        <a:t>EAT</a:t>
                      </a:r>
                      <a:endParaRPr lang="es-MX" sz="4000" b="1" dirty="0"/>
                    </a:p>
                  </a:txBody>
                  <a:tcPr anchor="ctr"/>
                </a:tc>
                <a:tc>
                  <a:txBody>
                    <a:bodyPr/>
                    <a:lstStyle/>
                    <a:p>
                      <a:endParaRPr lang="es-MX" sz="4000" dirty="0"/>
                    </a:p>
                  </a:txBody>
                  <a:tcPr/>
                </a:tc>
              </a:tr>
              <a:tr h="684076">
                <a:tc>
                  <a:txBody>
                    <a:bodyPr/>
                    <a:lstStyle/>
                    <a:p>
                      <a:pPr algn="ctr"/>
                      <a:r>
                        <a:rPr lang="es-MX" sz="4000" b="1" dirty="0" smtClean="0"/>
                        <a:t>DO</a:t>
                      </a:r>
                      <a:endParaRPr lang="es-MX" sz="4000" b="1" dirty="0"/>
                    </a:p>
                  </a:txBody>
                  <a:tcPr anchor="ctr"/>
                </a:tc>
                <a:tc>
                  <a:txBody>
                    <a:bodyPr/>
                    <a:lstStyle/>
                    <a:p>
                      <a:endParaRPr lang="es-MX" sz="4000"/>
                    </a:p>
                  </a:txBody>
                  <a:tcPr/>
                </a:tc>
              </a:tr>
              <a:tr h="684076">
                <a:tc>
                  <a:txBody>
                    <a:bodyPr/>
                    <a:lstStyle/>
                    <a:p>
                      <a:pPr algn="ctr"/>
                      <a:r>
                        <a:rPr lang="es-MX" sz="4000" b="1" dirty="0" err="1" smtClean="0"/>
                        <a:t>STUDY</a:t>
                      </a:r>
                      <a:endParaRPr lang="es-MX" sz="4000" b="1" dirty="0"/>
                    </a:p>
                  </a:txBody>
                  <a:tcPr anchor="ctr"/>
                </a:tc>
                <a:tc>
                  <a:txBody>
                    <a:bodyPr/>
                    <a:lstStyle/>
                    <a:p>
                      <a:endParaRPr lang="es-MX" sz="4000" dirty="0"/>
                    </a:p>
                  </a:txBody>
                  <a:tcPr/>
                </a:tc>
              </a:tr>
            </a:tbl>
          </a:graphicData>
        </a:graphic>
      </p:graphicFrame>
      <p:sp>
        <p:nvSpPr>
          <p:cNvPr id="5" name="4 CuadroTexto"/>
          <p:cNvSpPr txBox="1"/>
          <p:nvPr/>
        </p:nvSpPr>
        <p:spPr>
          <a:xfrm>
            <a:off x="0" y="1377256"/>
            <a:ext cx="5754717" cy="707886"/>
          </a:xfrm>
          <a:prstGeom prst="rect">
            <a:avLst/>
          </a:prstGeom>
          <a:noFill/>
        </p:spPr>
        <p:txBody>
          <a:bodyPr wrap="none" rtlCol="0">
            <a:spAutoFit/>
          </a:bodyPr>
          <a:lstStyle/>
          <a:p>
            <a:r>
              <a:rPr lang="es-MX" sz="4000" b="1" dirty="0" err="1"/>
              <a:t>What</a:t>
            </a:r>
            <a:r>
              <a:rPr lang="es-MX" sz="4000" b="1" dirty="0"/>
              <a:t> are </a:t>
            </a:r>
            <a:r>
              <a:rPr lang="es-MX" sz="4000" b="1" dirty="0" err="1"/>
              <a:t>you</a:t>
            </a:r>
            <a:r>
              <a:rPr lang="es-MX" sz="4000" b="1" dirty="0"/>
              <a:t> </a:t>
            </a:r>
            <a:r>
              <a:rPr lang="es-MX" sz="4000" b="1" dirty="0" err="1"/>
              <a:t>going</a:t>
            </a:r>
            <a:r>
              <a:rPr lang="es-MX" sz="4000" b="1" dirty="0"/>
              <a:t> </a:t>
            </a:r>
            <a:r>
              <a:rPr lang="es-MX" sz="4000" b="1" dirty="0" err="1"/>
              <a:t>to</a:t>
            </a:r>
            <a:r>
              <a:rPr lang="es-MX" sz="4000" b="1" dirty="0"/>
              <a:t> ….?</a:t>
            </a:r>
          </a:p>
        </p:txBody>
      </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23</a:t>
            </a:fld>
            <a:endParaRPr lang="es-MX"/>
          </a:p>
        </p:txBody>
      </p:sp>
      <p:sp>
        <p:nvSpPr>
          <p:cNvPr id="9" name="Rectángulo 8"/>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0" name="Imagen 9">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9805481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82200" y="2861891"/>
            <a:ext cx="2176952" cy="2435750"/>
          </a:xfrm>
          <a:prstGeom prst="rect">
            <a:avLst/>
          </a:prstGeom>
        </p:spPr>
      </p:pic>
      <p:sp>
        <p:nvSpPr>
          <p:cNvPr id="2" name="1 Título"/>
          <p:cNvSpPr>
            <a:spLocks noGrp="1"/>
          </p:cNvSpPr>
          <p:nvPr>
            <p:ph type="title"/>
          </p:nvPr>
        </p:nvSpPr>
        <p:spPr>
          <a:xfrm>
            <a:off x="0" y="400846"/>
            <a:ext cx="12192000" cy="1133178"/>
          </a:xfrm>
        </p:spPr>
        <p:txBody>
          <a:bodyPr>
            <a:noAutofit/>
          </a:bodyPr>
          <a:lstStyle/>
          <a:p>
            <a:r>
              <a:rPr lang="es-MX" dirty="0" err="1">
                <a:ln w="6600">
                  <a:solidFill>
                    <a:schemeClr val="accent2"/>
                  </a:solidFill>
                  <a:prstDash val="solid"/>
                </a:ln>
                <a:solidFill>
                  <a:srgbClr val="FFFFFF"/>
                </a:solidFill>
                <a:effectLst>
                  <a:outerShdw dist="38100" dir="2700000" algn="tl" rotWithShape="0">
                    <a:schemeClr val="accent2"/>
                  </a:outerShdw>
                </a:effectLst>
              </a:rPr>
              <a:t>Activity</a:t>
            </a:r>
            <a:r>
              <a:rPr lang="es-MX" dirty="0">
                <a:ln w="6600">
                  <a:solidFill>
                    <a:schemeClr val="accent2"/>
                  </a:solidFill>
                  <a:prstDash val="solid"/>
                </a:ln>
                <a:solidFill>
                  <a:srgbClr val="FFFFFF"/>
                </a:solidFill>
                <a:effectLst>
                  <a:outerShdw dist="38100" dir="2700000" algn="tl" rotWithShape="0">
                    <a:schemeClr val="accent2"/>
                  </a:outerShdw>
                </a:effectLst>
              </a:rPr>
              <a:t>: complete </a:t>
            </a:r>
            <a:r>
              <a:rPr lang="es-MX" dirty="0" err="1">
                <a:ln w="6600">
                  <a:solidFill>
                    <a:schemeClr val="accent2"/>
                  </a:solidFill>
                  <a:prstDash val="solid"/>
                </a:ln>
                <a:solidFill>
                  <a:srgbClr val="FFFFFF"/>
                </a:solidFill>
                <a:effectLst>
                  <a:outerShdw dist="38100" dir="2700000" algn="tl" rotWithShape="0">
                    <a:schemeClr val="accent2"/>
                  </a:outerShdw>
                </a:effectLst>
              </a:rPr>
              <a:t>the</a:t>
            </a:r>
            <a:r>
              <a:rPr lang="es-MX" dirty="0">
                <a:ln w="6600">
                  <a:solidFill>
                    <a:schemeClr val="accent2"/>
                  </a:solidFill>
                  <a:prstDash val="solid"/>
                </a:ln>
                <a:solidFill>
                  <a:srgbClr val="FFFFFF"/>
                </a:solidFill>
                <a:effectLst>
                  <a:outerShdw dist="38100" dir="2700000" algn="tl" rotWithShape="0">
                    <a:schemeClr val="accent2"/>
                  </a:outerShdw>
                </a:effectLst>
              </a:rPr>
              <a:t> chart </a:t>
            </a:r>
            <a:r>
              <a:rPr lang="es-MX" dirty="0" err="1">
                <a:ln w="6600">
                  <a:solidFill>
                    <a:schemeClr val="accent2"/>
                  </a:solidFill>
                  <a:prstDash val="solid"/>
                </a:ln>
                <a:solidFill>
                  <a:srgbClr val="FFFFFF"/>
                </a:solidFill>
                <a:effectLst>
                  <a:outerShdw dist="38100" dir="2700000" algn="tl" rotWithShape="0">
                    <a:schemeClr val="accent2"/>
                  </a:outerShdw>
                </a:effectLst>
              </a:rPr>
              <a:t>with</a:t>
            </a:r>
            <a:r>
              <a:rPr lang="es-MX" dirty="0">
                <a:ln w="6600">
                  <a:solidFill>
                    <a:schemeClr val="accent2"/>
                  </a:solidFill>
                  <a:prstDash val="solid"/>
                </a:ln>
                <a:solidFill>
                  <a:srgbClr val="FFFFFF"/>
                </a:solidFill>
                <a:effectLst>
                  <a:outerShdw dist="38100" dir="2700000" algn="tl" rotWithShape="0">
                    <a:schemeClr val="accent2"/>
                  </a:outerShdw>
                </a:effectLst>
              </a:rPr>
              <a:t> </a:t>
            </a:r>
            <a:r>
              <a:rPr lang="es-MX" dirty="0" err="1">
                <a:ln w="6600">
                  <a:solidFill>
                    <a:schemeClr val="accent2"/>
                  </a:solidFill>
                  <a:prstDash val="solid"/>
                </a:ln>
                <a:solidFill>
                  <a:srgbClr val="FFFFFF"/>
                </a:solidFill>
                <a:effectLst>
                  <a:outerShdw dist="38100" dir="2700000" algn="tl" rotWithShape="0">
                    <a:schemeClr val="accent2"/>
                  </a:outerShdw>
                </a:effectLst>
              </a:rPr>
              <a:t>your</a:t>
            </a:r>
            <a:r>
              <a:rPr lang="es-MX" dirty="0">
                <a:ln w="6600">
                  <a:solidFill>
                    <a:schemeClr val="accent2"/>
                  </a:solidFill>
                  <a:prstDash val="solid"/>
                </a:ln>
                <a:solidFill>
                  <a:srgbClr val="FFFFFF"/>
                </a:solidFill>
                <a:effectLst>
                  <a:outerShdw dist="38100" dir="2700000" algn="tl" rotWithShape="0">
                    <a:schemeClr val="accent2"/>
                  </a:outerShdw>
                </a:effectLst>
              </a:rPr>
              <a:t> </a:t>
            </a:r>
            <a:r>
              <a:rPr lang="es-MX" dirty="0" err="1">
                <a:ln w="6600">
                  <a:solidFill>
                    <a:schemeClr val="accent2"/>
                  </a:solidFill>
                  <a:prstDash val="solid"/>
                </a:ln>
                <a:solidFill>
                  <a:srgbClr val="FFFFFF"/>
                </a:solidFill>
                <a:effectLst>
                  <a:outerShdw dist="38100" dir="2700000" algn="tl" rotWithShape="0">
                    <a:schemeClr val="accent2"/>
                  </a:outerShdw>
                </a:effectLst>
              </a:rPr>
              <a:t>own</a:t>
            </a:r>
            <a:r>
              <a:rPr lang="es-MX" dirty="0">
                <a:ln w="6600">
                  <a:solidFill>
                    <a:schemeClr val="accent2"/>
                  </a:solidFill>
                  <a:prstDash val="solid"/>
                </a:ln>
                <a:solidFill>
                  <a:srgbClr val="FFFFFF"/>
                </a:solidFill>
                <a:effectLst>
                  <a:outerShdw dist="38100" dir="2700000" algn="tl" rotWithShape="0">
                    <a:schemeClr val="accent2"/>
                  </a:outerShdw>
                </a:effectLst>
              </a:rPr>
              <a:t> </a:t>
            </a:r>
            <a:r>
              <a:rPr lang="es-MX" dirty="0" err="1">
                <a:ln w="6600">
                  <a:solidFill>
                    <a:schemeClr val="accent2"/>
                  </a:solidFill>
                  <a:prstDash val="solid"/>
                </a:ln>
                <a:solidFill>
                  <a:srgbClr val="FFFFFF"/>
                </a:solidFill>
                <a:effectLst>
                  <a:outerShdw dist="38100" dir="2700000" algn="tl" rotWithShape="0">
                    <a:schemeClr val="accent2"/>
                  </a:outerShdw>
                </a:effectLst>
              </a:rPr>
              <a:t>information</a:t>
            </a:r>
            <a:r>
              <a:rPr lang="es-MX" dirty="0">
                <a:ln w="6600">
                  <a:solidFill>
                    <a:schemeClr val="accent2"/>
                  </a:solidFill>
                  <a:prstDash val="solid"/>
                </a:ln>
                <a:solidFill>
                  <a:srgbClr val="FFFFFF"/>
                </a:solidFill>
                <a:effectLst>
                  <a:outerShdw dist="38100" dir="2700000" algn="tl" rotWithShape="0">
                    <a:schemeClr val="accent2"/>
                  </a:outerShdw>
                </a:effectLst>
              </a:rPr>
              <a:t>.</a:t>
            </a:r>
            <a:endParaRPr lang="es-MX" sz="4400" b="1" dirty="0">
              <a:solidFill>
                <a:srgbClr val="0070C0"/>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164215434"/>
              </p:ext>
            </p:extLst>
          </p:nvPr>
        </p:nvGraphicFramePr>
        <p:xfrm>
          <a:off x="127844" y="1976646"/>
          <a:ext cx="10260756" cy="4206240"/>
        </p:xfrm>
        <a:graphic>
          <a:graphicData uri="http://schemas.openxmlformats.org/drawingml/2006/table">
            <a:tbl>
              <a:tblPr firstRow="1" bandRow="1">
                <a:tableStyleId>{5C22544A-7EE6-4342-B048-85BDC9FD1C3A}</a:tableStyleId>
              </a:tblPr>
              <a:tblGrid>
                <a:gridCol w="2647938"/>
                <a:gridCol w="7612818"/>
              </a:tblGrid>
              <a:tr h="684076">
                <a:tc>
                  <a:txBody>
                    <a:bodyPr/>
                    <a:lstStyle/>
                    <a:p>
                      <a:pPr algn="ctr"/>
                      <a:r>
                        <a:rPr lang="es-MX" sz="4000" dirty="0" err="1" smtClean="0"/>
                        <a:t>Activity</a:t>
                      </a:r>
                      <a:endParaRPr lang="es-MX" sz="4000" dirty="0"/>
                    </a:p>
                  </a:txBody>
                  <a:tcPr anchor="ctr"/>
                </a:tc>
                <a:tc>
                  <a:txBody>
                    <a:bodyPr/>
                    <a:lstStyle/>
                    <a:p>
                      <a:pPr algn="ctr"/>
                      <a:r>
                        <a:rPr lang="es-MX" sz="4000" dirty="0" smtClean="0"/>
                        <a:t>Me</a:t>
                      </a:r>
                      <a:endParaRPr lang="es-MX" sz="4000" dirty="0"/>
                    </a:p>
                  </a:txBody>
                  <a:tcPr anchor="ctr"/>
                </a:tc>
              </a:tr>
              <a:tr h="684076">
                <a:tc>
                  <a:txBody>
                    <a:bodyPr/>
                    <a:lstStyle/>
                    <a:p>
                      <a:pPr algn="ctr"/>
                      <a:r>
                        <a:rPr lang="es-ES" sz="4000" b="1" dirty="0" err="1" smtClean="0"/>
                        <a:t>DRINK</a:t>
                      </a:r>
                      <a:endParaRPr lang="es-MX" sz="4000" b="1" dirty="0"/>
                    </a:p>
                  </a:txBody>
                  <a:tcPr anchor="ctr"/>
                </a:tc>
                <a:tc>
                  <a:txBody>
                    <a:bodyPr/>
                    <a:lstStyle/>
                    <a:p>
                      <a:r>
                        <a:rPr lang="es-MX" sz="4000" dirty="0" err="1" smtClean="0">
                          <a:solidFill>
                            <a:srgbClr val="00B050"/>
                          </a:solidFill>
                        </a:rPr>
                        <a:t>I’m</a:t>
                      </a:r>
                      <a:r>
                        <a:rPr lang="es-MX" sz="4000" dirty="0" smtClean="0">
                          <a:solidFill>
                            <a:srgbClr val="00B050"/>
                          </a:solidFill>
                        </a:rPr>
                        <a:t> </a:t>
                      </a:r>
                      <a:r>
                        <a:rPr lang="es-MX" sz="4000" dirty="0" err="1" smtClean="0">
                          <a:solidFill>
                            <a:srgbClr val="00B050"/>
                          </a:solidFill>
                        </a:rPr>
                        <a:t>going</a:t>
                      </a:r>
                      <a:r>
                        <a:rPr lang="es-MX" sz="4000" dirty="0" smtClean="0">
                          <a:solidFill>
                            <a:srgbClr val="00B050"/>
                          </a:solidFill>
                        </a:rPr>
                        <a:t> to </a:t>
                      </a:r>
                      <a:r>
                        <a:rPr lang="es-MX" sz="4000" dirty="0" err="1" smtClean="0">
                          <a:solidFill>
                            <a:srgbClr val="0070C0"/>
                          </a:solidFill>
                        </a:rPr>
                        <a:t>drink</a:t>
                      </a:r>
                      <a:r>
                        <a:rPr lang="es-MX" sz="4000" dirty="0" smtClean="0">
                          <a:solidFill>
                            <a:srgbClr val="0070C0"/>
                          </a:solidFill>
                        </a:rPr>
                        <a:t> </a:t>
                      </a:r>
                      <a:r>
                        <a:rPr lang="es-MX" sz="4000" dirty="0" err="1" smtClean="0">
                          <a:solidFill>
                            <a:srgbClr val="FF0000"/>
                          </a:solidFill>
                        </a:rPr>
                        <a:t>juice</a:t>
                      </a:r>
                      <a:r>
                        <a:rPr lang="es-MX" sz="4000" dirty="0" smtClean="0">
                          <a:solidFill>
                            <a:srgbClr val="FF0000"/>
                          </a:solidFill>
                        </a:rPr>
                        <a:t>.</a:t>
                      </a:r>
                      <a:endParaRPr lang="es-MX" sz="4000" dirty="0">
                        <a:solidFill>
                          <a:srgbClr val="FF0000"/>
                        </a:solidFill>
                      </a:endParaRPr>
                    </a:p>
                  </a:txBody>
                  <a:tcPr/>
                </a:tc>
              </a:tr>
              <a:tr h="684076">
                <a:tc>
                  <a:txBody>
                    <a:bodyPr/>
                    <a:lstStyle/>
                    <a:p>
                      <a:pPr algn="ctr"/>
                      <a:r>
                        <a:rPr lang="es-MX" sz="4000" b="1" dirty="0" err="1" smtClean="0"/>
                        <a:t>BUY</a:t>
                      </a:r>
                      <a:endParaRPr lang="es-MX" sz="4000" b="1" dirty="0"/>
                    </a:p>
                  </a:txBody>
                  <a:tcPr anchor="ctr"/>
                </a:tc>
                <a:tc>
                  <a:txBody>
                    <a:bodyPr/>
                    <a:lstStyle/>
                    <a:p>
                      <a:r>
                        <a:rPr lang="es-MX" sz="4000" dirty="0" err="1" smtClean="0">
                          <a:solidFill>
                            <a:srgbClr val="00B050"/>
                          </a:solidFill>
                        </a:rPr>
                        <a:t>I’m</a:t>
                      </a:r>
                      <a:r>
                        <a:rPr lang="es-MX" sz="4000" dirty="0" smtClean="0">
                          <a:solidFill>
                            <a:srgbClr val="00B050"/>
                          </a:solidFill>
                        </a:rPr>
                        <a:t> </a:t>
                      </a:r>
                      <a:r>
                        <a:rPr lang="es-MX" sz="4000" dirty="0" err="1" smtClean="0">
                          <a:solidFill>
                            <a:srgbClr val="00B050"/>
                          </a:solidFill>
                        </a:rPr>
                        <a:t>going</a:t>
                      </a:r>
                      <a:r>
                        <a:rPr lang="es-MX" sz="4000" dirty="0" smtClean="0">
                          <a:solidFill>
                            <a:srgbClr val="00B050"/>
                          </a:solidFill>
                        </a:rPr>
                        <a:t> to </a:t>
                      </a:r>
                      <a:r>
                        <a:rPr lang="es-MX" sz="4000" dirty="0" err="1" smtClean="0">
                          <a:solidFill>
                            <a:srgbClr val="0070C0"/>
                          </a:solidFill>
                        </a:rPr>
                        <a:t>buy</a:t>
                      </a:r>
                      <a:r>
                        <a:rPr lang="es-MX" sz="4000" dirty="0" smtClean="0">
                          <a:solidFill>
                            <a:srgbClr val="0070C0"/>
                          </a:solidFill>
                        </a:rPr>
                        <a:t> </a:t>
                      </a:r>
                      <a:r>
                        <a:rPr lang="es-MX" sz="4000" dirty="0" smtClean="0">
                          <a:solidFill>
                            <a:srgbClr val="FF0000"/>
                          </a:solidFill>
                        </a:rPr>
                        <a:t>a </a:t>
                      </a:r>
                      <a:r>
                        <a:rPr lang="es-MX" sz="4000" dirty="0" err="1" smtClean="0">
                          <a:solidFill>
                            <a:srgbClr val="FF0000"/>
                          </a:solidFill>
                        </a:rPr>
                        <a:t>cellphone</a:t>
                      </a:r>
                      <a:r>
                        <a:rPr lang="es-MX" sz="4000" dirty="0" smtClean="0">
                          <a:solidFill>
                            <a:srgbClr val="FF0000"/>
                          </a:solidFill>
                        </a:rPr>
                        <a:t>.</a:t>
                      </a:r>
                      <a:endParaRPr lang="es-MX" sz="4000" dirty="0">
                        <a:solidFill>
                          <a:srgbClr val="FF0000"/>
                        </a:solidFill>
                      </a:endParaRPr>
                    </a:p>
                  </a:txBody>
                  <a:tcPr/>
                </a:tc>
              </a:tr>
              <a:tr h="684076">
                <a:tc>
                  <a:txBody>
                    <a:bodyPr/>
                    <a:lstStyle/>
                    <a:p>
                      <a:pPr algn="ctr"/>
                      <a:r>
                        <a:rPr lang="es-MX" sz="4000" b="1" dirty="0" err="1" smtClean="0"/>
                        <a:t>EAT</a:t>
                      </a:r>
                      <a:endParaRPr lang="es-MX" sz="4000" b="1" dirty="0"/>
                    </a:p>
                  </a:txBody>
                  <a:tcPr anchor="ctr"/>
                </a:tc>
                <a:tc>
                  <a:txBody>
                    <a:bodyPr/>
                    <a:lstStyle/>
                    <a:p>
                      <a:pPr marL="0" algn="l" defTabSz="914400" rtl="0" eaLnBrk="1" latinLnBrk="0" hangingPunct="1"/>
                      <a:r>
                        <a:rPr lang="es-MX" sz="4000" dirty="0" err="1" smtClean="0">
                          <a:solidFill>
                            <a:srgbClr val="00B050"/>
                          </a:solidFill>
                        </a:rPr>
                        <a:t>I’m</a:t>
                      </a:r>
                      <a:r>
                        <a:rPr lang="es-MX" sz="4000" dirty="0" smtClean="0">
                          <a:solidFill>
                            <a:srgbClr val="00B050"/>
                          </a:solidFill>
                        </a:rPr>
                        <a:t> </a:t>
                      </a:r>
                      <a:r>
                        <a:rPr lang="es-MX" sz="4000" dirty="0" err="1" smtClean="0">
                          <a:solidFill>
                            <a:srgbClr val="00B050"/>
                          </a:solidFill>
                        </a:rPr>
                        <a:t>going</a:t>
                      </a:r>
                      <a:r>
                        <a:rPr lang="es-MX" sz="4000" dirty="0" smtClean="0">
                          <a:solidFill>
                            <a:srgbClr val="00B050"/>
                          </a:solidFill>
                        </a:rPr>
                        <a:t> to </a:t>
                      </a:r>
                      <a:r>
                        <a:rPr lang="es-MX" sz="4000" kern="1200" dirty="0" err="1" smtClean="0">
                          <a:solidFill>
                            <a:srgbClr val="0070C0"/>
                          </a:solidFill>
                          <a:latin typeface="+mn-lt"/>
                          <a:ea typeface="+mn-ea"/>
                          <a:cs typeface="+mn-cs"/>
                        </a:rPr>
                        <a:t>eat</a:t>
                      </a:r>
                      <a:r>
                        <a:rPr lang="es-MX" sz="4000" kern="1200" dirty="0" smtClean="0">
                          <a:solidFill>
                            <a:srgbClr val="FF0000"/>
                          </a:solidFill>
                          <a:latin typeface="+mn-lt"/>
                          <a:ea typeface="+mn-ea"/>
                          <a:cs typeface="+mn-cs"/>
                        </a:rPr>
                        <a:t> chilaquiles.</a:t>
                      </a:r>
                      <a:endParaRPr lang="es-MX" sz="4000" kern="1200" dirty="0">
                        <a:solidFill>
                          <a:srgbClr val="FF0000"/>
                        </a:solidFill>
                        <a:latin typeface="+mn-lt"/>
                        <a:ea typeface="+mn-ea"/>
                        <a:cs typeface="+mn-cs"/>
                      </a:endParaRPr>
                    </a:p>
                  </a:txBody>
                  <a:tcPr/>
                </a:tc>
              </a:tr>
              <a:tr h="684076">
                <a:tc>
                  <a:txBody>
                    <a:bodyPr/>
                    <a:lstStyle/>
                    <a:p>
                      <a:pPr algn="ctr"/>
                      <a:r>
                        <a:rPr lang="es-MX" sz="4000" b="1" dirty="0" smtClean="0"/>
                        <a:t>DO</a:t>
                      </a:r>
                      <a:endParaRPr lang="es-MX" sz="4000" b="1" dirty="0"/>
                    </a:p>
                  </a:txBody>
                  <a:tcPr anchor="ctr"/>
                </a:tc>
                <a:tc>
                  <a:txBody>
                    <a:bodyPr/>
                    <a:lstStyle/>
                    <a:p>
                      <a:pPr marL="0" algn="l" defTabSz="914400" rtl="0" eaLnBrk="1" latinLnBrk="0" hangingPunct="1"/>
                      <a:r>
                        <a:rPr lang="es-MX" sz="4000" dirty="0" err="1" smtClean="0">
                          <a:solidFill>
                            <a:srgbClr val="00B050"/>
                          </a:solidFill>
                        </a:rPr>
                        <a:t>I’m</a:t>
                      </a:r>
                      <a:r>
                        <a:rPr lang="es-MX" sz="4000" dirty="0" smtClean="0">
                          <a:solidFill>
                            <a:srgbClr val="00B050"/>
                          </a:solidFill>
                        </a:rPr>
                        <a:t> </a:t>
                      </a:r>
                      <a:r>
                        <a:rPr lang="es-MX" sz="4000" dirty="0" err="1" smtClean="0">
                          <a:solidFill>
                            <a:srgbClr val="00B050"/>
                          </a:solidFill>
                        </a:rPr>
                        <a:t>going</a:t>
                      </a:r>
                      <a:r>
                        <a:rPr lang="es-MX" sz="4000" dirty="0" smtClean="0">
                          <a:solidFill>
                            <a:srgbClr val="00B050"/>
                          </a:solidFill>
                        </a:rPr>
                        <a:t> to </a:t>
                      </a:r>
                      <a:r>
                        <a:rPr lang="es-MX" sz="4000" kern="1200" dirty="0" smtClean="0">
                          <a:solidFill>
                            <a:srgbClr val="0070C0"/>
                          </a:solidFill>
                          <a:latin typeface="+mn-lt"/>
                          <a:ea typeface="+mn-ea"/>
                          <a:cs typeface="+mn-cs"/>
                        </a:rPr>
                        <a:t>do</a:t>
                      </a:r>
                      <a:r>
                        <a:rPr lang="es-MX" sz="4000" kern="1200" dirty="0" smtClean="0">
                          <a:solidFill>
                            <a:srgbClr val="FF0000"/>
                          </a:solidFill>
                          <a:latin typeface="+mn-lt"/>
                          <a:ea typeface="+mn-ea"/>
                          <a:cs typeface="+mn-cs"/>
                        </a:rPr>
                        <a:t> yoga.</a:t>
                      </a:r>
                      <a:endParaRPr lang="es-MX" sz="4000" kern="1200" dirty="0">
                        <a:solidFill>
                          <a:srgbClr val="FF0000"/>
                        </a:solidFill>
                        <a:latin typeface="+mn-lt"/>
                        <a:ea typeface="+mn-ea"/>
                        <a:cs typeface="+mn-cs"/>
                      </a:endParaRPr>
                    </a:p>
                  </a:txBody>
                  <a:tcPr/>
                </a:tc>
              </a:tr>
              <a:tr h="684076">
                <a:tc>
                  <a:txBody>
                    <a:bodyPr/>
                    <a:lstStyle/>
                    <a:p>
                      <a:pPr algn="ctr"/>
                      <a:r>
                        <a:rPr lang="es-MX" sz="4000" b="1" dirty="0" err="1" smtClean="0"/>
                        <a:t>STUDY</a:t>
                      </a:r>
                      <a:endParaRPr lang="es-MX" sz="4000" b="1" dirty="0"/>
                    </a:p>
                  </a:txBody>
                  <a:tcPr anchor="ctr"/>
                </a:tc>
                <a:tc>
                  <a:txBody>
                    <a:bodyPr/>
                    <a:lstStyle/>
                    <a:p>
                      <a:pPr marL="0" algn="l" defTabSz="914400" rtl="0" eaLnBrk="1" latinLnBrk="0" hangingPunct="1"/>
                      <a:r>
                        <a:rPr lang="es-MX" sz="4000" dirty="0" err="1" smtClean="0">
                          <a:solidFill>
                            <a:srgbClr val="00B050"/>
                          </a:solidFill>
                        </a:rPr>
                        <a:t>I’m</a:t>
                      </a:r>
                      <a:r>
                        <a:rPr lang="es-MX" sz="4000" dirty="0" smtClean="0">
                          <a:solidFill>
                            <a:srgbClr val="00B050"/>
                          </a:solidFill>
                        </a:rPr>
                        <a:t> </a:t>
                      </a:r>
                      <a:r>
                        <a:rPr lang="es-MX" sz="4000" dirty="0" err="1" smtClean="0">
                          <a:solidFill>
                            <a:srgbClr val="00B050"/>
                          </a:solidFill>
                        </a:rPr>
                        <a:t>going</a:t>
                      </a:r>
                      <a:r>
                        <a:rPr lang="es-MX" sz="4000" dirty="0" smtClean="0">
                          <a:solidFill>
                            <a:srgbClr val="00B050"/>
                          </a:solidFill>
                        </a:rPr>
                        <a:t> to </a:t>
                      </a:r>
                      <a:r>
                        <a:rPr lang="es-MX" sz="4000" kern="1200" dirty="0" err="1" smtClean="0">
                          <a:solidFill>
                            <a:srgbClr val="0070C0"/>
                          </a:solidFill>
                          <a:latin typeface="+mn-lt"/>
                          <a:ea typeface="+mn-ea"/>
                          <a:cs typeface="+mn-cs"/>
                        </a:rPr>
                        <a:t>study</a:t>
                      </a:r>
                      <a:r>
                        <a:rPr lang="es-MX" sz="4000" kern="1200" dirty="0" smtClean="0">
                          <a:solidFill>
                            <a:srgbClr val="FF0000"/>
                          </a:solidFill>
                          <a:latin typeface="+mn-lt"/>
                          <a:ea typeface="+mn-ea"/>
                          <a:cs typeface="+mn-cs"/>
                        </a:rPr>
                        <a:t> </a:t>
                      </a:r>
                      <a:r>
                        <a:rPr lang="es-MX" sz="4000" kern="1200" dirty="0" err="1" smtClean="0">
                          <a:solidFill>
                            <a:srgbClr val="FF0000"/>
                          </a:solidFill>
                          <a:latin typeface="+mn-lt"/>
                          <a:ea typeface="+mn-ea"/>
                          <a:cs typeface="+mn-cs"/>
                        </a:rPr>
                        <a:t>Italian</a:t>
                      </a:r>
                      <a:r>
                        <a:rPr lang="es-MX" sz="4000" kern="1200" dirty="0" smtClean="0">
                          <a:solidFill>
                            <a:srgbClr val="FF0000"/>
                          </a:solidFill>
                          <a:latin typeface="+mn-lt"/>
                          <a:ea typeface="+mn-ea"/>
                          <a:cs typeface="+mn-cs"/>
                        </a:rPr>
                        <a:t>.</a:t>
                      </a:r>
                      <a:endParaRPr lang="es-MX" sz="4000" kern="1200" dirty="0">
                        <a:solidFill>
                          <a:srgbClr val="FF0000"/>
                        </a:solidFill>
                        <a:latin typeface="+mn-lt"/>
                        <a:ea typeface="+mn-ea"/>
                        <a:cs typeface="+mn-cs"/>
                      </a:endParaRPr>
                    </a:p>
                  </a:txBody>
                  <a:tcPr/>
                </a:tc>
              </a:tr>
            </a:tbl>
          </a:graphicData>
        </a:graphic>
      </p:graphicFrame>
      <p:sp>
        <p:nvSpPr>
          <p:cNvPr id="5" name="4 CuadroTexto"/>
          <p:cNvSpPr txBox="1"/>
          <p:nvPr/>
        </p:nvSpPr>
        <p:spPr>
          <a:xfrm>
            <a:off x="-50378" y="1306642"/>
            <a:ext cx="5754717" cy="707886"/>
          </a:xfrm>
          <a:prstGeom prst="rect">
            <a:avLst/>
          </a:prstGeom>
          <a:noFill/>
        </p:spPr>
        <p:txBody>
          <a:bodyPr wrap="none" rtlCol="0">
            <a:spAutoFit/>
          </a:bodyPr>
          <a:lstStyle/>
          <a:p>
            <a:r>
              <a:rPr lang="es-MX" sz="4000" b="1" dirty="0" err="1"/>
              <a:t>What</a:t>
            </a:r>
            <a:r>
              <a:rPr lang="es-MX" sz="4000" b="1" dirty="0"/>
              <a:t> are </a:t>
            </a:r>
            <a:r>
              <a:rPr lang="es-MX" sz="4000" b="1" dirty="0" err="1"/>
              <a:t>you</a:t>
            </a:r>
            <a:r>
              <a:rPr lang="es-MX" sz="4000" b="1" dirty="0"/>
              <a:t> </a:t>
            </a:r>
            <a:r>
              <a:rPr lang="es-MX" sz="4000" b="1" dirty="0" err="1"/>
              <a:t>going</a:t>
            </a:r>
            <a:r>
              <a:rPr lang="es-MX" sz="4000" b="1" dirty="0"/>
              <a:t> </a:t>
            </a:r>
            <a:r>
              <a:rPr lang="es-MX" sz="4000" b="1" dirty="0" err="1"/>
              <a:t>to</a:t>
            </a:r>
            <a:r>
              <a:rPr lang="es-MX" sz="4000" b="1" dirty="0"/>
              <a:t> ….?</a:t>
            </a:r>
          </a:p>
        </p:txBody>
      </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24</a:t>
            </a:fld>
            <a:endParaRPr lang="es-MX"/>
          </a:p>
        </p:txBody>
      </p:sp>
      <p:sp>
        <p:nvSpPr>
          <p:cNvPr id="9" name="Rectángulo 8"/>
          <p:cNvSpPr/>
          <p:nvPr/>
        </p:nvSpPr>
        <p:spPr>
          <a:xfrm>
            <a:off x="10835538" y="-1053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0" name="Imagen 9">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3657729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32492"/>
            <a:ext cx="12192000" cy="1219200"/>
          </a:xfrm>
        </p:spPr>
        <p:txBody>
          <a:bodyPr>
            <a:noAutofit/>
          </a:bodyPr>
          <a:lstStyle/>
          <a:p>
            <a:pPr algn="ctr"/>
            <a:r>
              <a:rPr lang="es-MX" sz="4400" dirty="0" err="1">
                <a:ln w="6600">
                  <a:solidFill>
                    <a:schemeClr val="accent2"/>
                  </a:solidFill>
                  <a:prstDash val="solid"/>
                </a:ln>
                <a:solidFill>
                  <a:srgbClr val="FFFFFF"/>
                </a:solidFill>
                <a:effectLst>
                  <a:outerShdw dist="38100" dir="2700000" algn="tl" rotWithShape="0">
                    <a:schemeClr val="accent2"/>
                  </a:outerShdw>
                </a:effectLst>
              </a:rPr>
              <a:t>Activity</a:t>
            </a:r>
            <a:r>
              <a:rPr lang="es-MX" sz="4400" dirty="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Make</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a:ln w="6600">
                  <a:solidFill>
                    <a:schemeClr val="accent2"/>
                  </a:solidFill>
                  <a:prstDash val="solid"/>
                </a:ln>
                <a:solidFill>
                  <a:srgbClr val="FFFFFF"/>
                </a:solidFill>
                <a:effectLst>
                  <a:outerShdw dist="38100" dir="2700000" algn="tl" rotWithShape="0">
                    <a:schemeClr val="accent2"/>
                  </a:outerShdw>
                </a:effectLst>
              </a:rPr>
              <a:t>questions</a:t>
            </a:r>
            <a:r>
              <a:rPr lang="es-MX" sz="4400" dirty="0">
                <a:ln w="6600">
                  <a:solidFill>
                    <a:schemeClr val="accent2"/>
                  </a:solidFill>
                  <a:prstDash val="solid"/>
                </a:ln>
                <a:solidFill>
                  <a:srgbClr val="FFFFFF"/>
                </a:solidFill>
                <a:effectLst>
                  <a:outerShdw dist="38100" dir="2700000" algn="tl" rotWithShape="0">
                    <a:schemeClr val="accent2"/>
                  </a:outerShdw>
                </a:effectLst>
              </a:rPr>
              <a:t> </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to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know</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about</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your</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calssmates</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activities</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a:t>
            </a:r>
            <a:endParaRPr lang="es-MX" sz="4400" dirty="0">
              <a:ln w="6600">
                <a:solidFill>
                  <a:schemeClr val="accent2"/>
                </a:solidFill>
                <a:prstDash val="solid"/>
              </a:ln>
              <a:solidFill>
                <a:srgbClr val="FFFFFF"/>
              </a:solidFill>
              <a:effectLst>
                <a:outerShdw dist="38100" dir="2700000" algn="tl" rotWithShape="0">
                  <a:schemeClr val="accent2"/>
                </a:outerShdw>
              </a:effectLst>
            </a:endParaRPr>
          </a:p>
        </p:txBody>
      </p:sp>
      <p:graphicFrame>
        <p:nvGraphicFramePr>
          <p:cNvPr id="4" name="3 Tabla"/>
          <p:cNvGraphicFramePr>
            <a:graphicFrameLocks noGrp="1"/>
          </p:cNvGraphicFramePr>
          <p:nvPr>
            <p:extLst>
              <p:ext uri="{D42A27DB-BD31-4B8C-83A1-F6EECF244321}">
                <p14:modId xmlns:p14="http://schemas.microsoft.com/office/powerpoint/2010/main" val="119381495"/>
              </p:ext>
            </p:extLst>
          </p:nvPr>
        </p:nvGraphicFramePr>
        <p:xfrm>
          <a:off x="292470" y="2070611"/>
          <a:ext cx="11607060" cy="4206240"/>
        </p:xfrm>
        <a:graphic>
          <a:graphicData uri="http://schemas.openxmlformats.org/drawingml/2006/table">
            <a:tbl>
              <a:tblPr firstRow="1" bandRow="1">
                <a:tableStyleId>{5C22544A-7EE6-4342-B048-85BDC9FD1C3A}</a:tableStyleId>
              </a:tblPr>
              <a:tblGrid>
                <a:gridCol w="2156142"/>
                <a:gridCol w="4725459"/>
                <a:gridCol w="4725459"/>
              </a:tblGrid>
              <a:tr h="684076">
                <a:tc>
                  <a:txBody>
                    <a:bodyPr/>
                    <a:lstStyle/>
                    <a:p>
                      <a:pPr algn="ctr"/>
                      <a:r>
                        <a:rPr lang="es-MX" sz="4000" dirty="0" err="1" smtClean="0"/>
                        <a:t>Activity</a:t>
                      </a:r>
                      <a:endParaRPr lang="es-MX" sz="4000" dirty="0"/>
                    </a:p>
                  </a:txBody>
                  <a:tcPr anchor="ctr"/>
                </a:tc>
                <a:tc>
                  <a:txBody>
                    <a:bodyPr/>
                    <a:lstStyle/>
                    <a:p>
                      <a:pPr algn="ctr"/>
                      <a:r>
                        <a:rPr lang="es-MX" sz="4000" dirty="0" err="1" smtClean="0"/>
                        <a:t>Student</a:t>
                      </a:r>
                      <a:r>
                        <a:rPr lang="es-MX" sz="4000" dirty="0" smtClean="0"/>
                        <a:t> 1</a:t>
                      </a:r>
                      <a:endParaRPr lang="es-MX" sz="4000" dirty="0"/>
                    </a:p>
                  </a:txBody>
                  <a:tcPr anchor="ctr"/>
                </a:tc>
                <a:tc>
                  <a:txBody>
                    <a:bodyPr/>
                    <a:lstStyle/>
                    <a:p>
                      <a:pPr algn="ctr"/>
                      <a:r>
                        <a:rPr lang="es-MX" sz="4000" dirty="0" err="1" smtClean="0"/>
                        <a:t>Student</a:t>
                      </a:r>
                      <a:r>
                        <a:rPr lang="es-MX" sz="4000" dirty="0" smtClean="0"/>
                        <a:t> 2</a:t>
                      </a:r>
                      <a:endParaRPr lang="es-MX" sz="4000" dirty="0"/>
                    </a:p>
                  </a:txBody>
                  <a:tcPr anchor="ctr"/>
                </a:tc>
              </a:tr>
              <a:tr h="684076">
                <a:tc>
                  <a:txBody>
                    <a:bodyPr/>
                    <a:lstStyle/>
                    <a:p>
                      <a:pPr algn="ctr"/>
                      <a:r>
                        <a:rPr lang="es-ES" sz="4000" b="1" dirty="0" err="1" smtClean="0"/>
                        <a:t>DRINK</a:t>
                      </a:r>
                      <a:endParaRPr lang="es-MX" sz="4000" b="1" dirty="0"/>
                    </a:p>
                  </a:txBody>
                  <a:tcPr anchor="ctr"/>
                </a:tc>
                <a:tc>
                  <a:txBody>
                    <a:bodyPr/>
                    <a:lstStyle/>
                    <a:p>
                      <a:r>
                        <a:rPr lang="es-MX" sz="4000" dirty="0" smtClean="0">
                          <a:solidFill>
                            <a:srgbClr val="FF0000"/>
                          </a:solidFill>
                        </a:rPr>
                        <a:t>Ana </a:t>
                      </a:r>
                      <a:r>
                        <a:rPr lang="es-MX" sz="4000" dirty="0" err="1" smtClean="0">
                          <a:solidFill>
                            <a:srgbClr val="FF0000"/>
                          </a:solidFill>
                        </a:rPr>
                        <a:t>is</a:t>
                      </a:r>
                      <a:r>
                        <a:rPr lang="es-MX" sz="4000" dirty="0" smtClean="0">
                          <a:solidFill>
                            <a:srgbClr val="FF0000"/>
                          </a:solidFill>
                        </a:rPr>
                        <a:t> </a:t>
                      </a:r>
                      <a:r>
                        <a:rPr lang="es-MX" sz="4000" dirty="0" err="1" smtClean="0">
                          <a:solidFill>
                            <a:srgbClr val="FF0000"/>
                          </a:solidFill>
                        </a:rPr>
                        <a:t>going</a:t>
                      </a:r>
                      <a:r>
                        <a:rPr lang="es-MX" sz="4000" baseline="0" dirty="0" smtClean="0">
                          <a:solidFill>
                            <a:srgbClr val="FF0000"/>
                          </a:solidFill>
                        </a:rPr>
                        <a:t> to …</a:t>
                      </a:r>
                      <a:endParaRPr lang="es-MX" sz="40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4000" dirty="0" err="1" smtClean="0">
                          <a:solidFill>
                            <a:srgbClr val="00B0F0"/>
                          </a:solidFill>
                        </a:rPr>
                        <a:t>Ian</a:t>
                      </a:r>
                      <a:r>
                        <a:rPr lang="es-MX" sz="4000" dirty="0" smtClean="0">
                          <a:solidFill>
                            <a:srgbClr val="00B0F0"/>
                          </a:solidFill>
                        </a:rPr>
                        <a:t> </a:t>
                      </a:r>
                      <a:r>
                        <a:rPr lang="es-MX" sz="4000" dirty="0" err="1" smtClean="0">
                          <a:solidFill>
                            <a:srgbClr val="00B0F0"/>
                          </a:solidFill>
                        </a:rPr>
                        <a:t>is</a:t>
                      </a:r>
                      <a:r>
                        <a:rPr lang="es-MX" sz="4000" dirty="0" smtClean="0">
                          <a:solidFill>
                            <a:srgbClr val="00B0F0"/>
                          </a:solidFill>
                        </a:rPr>
                        <a:t> </a:t>
                      </a:r>
                      <a:r>
                        <a:rPr lang="es-MX" sz="4000" dirty="0" err="1" smtClean="0">
                          <a:solidFill>
                            <a:srgbClr val="00B0F0"/>
                          </a:solidFill>
                        </a:rPr>
                        <a:t>going</a:t>
                      </a:r>
                      <a:r>
                        <a:rPr lang="es-MX" sz="4000" baseline="0" dirty="0" smtClean="0">
                          <a:solidFill>
                            <a:srgbClr val="00B0F0"/>
                          </a:solidFill>
                        </a:rPr>
                        <a:t> to …</a:t>
                      </a:r>
                      <a:endParaRPr lang="es-MX" sz="4000" dirty="0" smtClean="0">
                        <a:solidFill>
                          <a:srgbClr val="00B0F0"/>
                        </a:solidFill>
                      </a:endParaRPr>
                    </a:p>
                  </a:txBody>
                  <a:tcPr/>
                </a:tc>
              </a:tr>
              <a:tr h="684076">
                <a:tc>
                  <a:txBody>
                    <a:bodyPr/>
                    <a:lstStyle/>
                    <a:p>
                      <a:pPr algn="ctr"/>
                      <a:r>
                        <a:rPr lang="es-MX" sz="4000" b="1" dirty="0" err="1" smtClean="0"/>
                        <a:t>BUY</a:t>
                      </a:r>
                      <a:endParaRPr lang="es-MX" sz="4000" b="1" dirty="0"/>
                    </a:p>
                  </a:txBody>
                  <a:tcPr anchor="ctr"/>
                </a:tc>
                <a:tc>
                  <a:txBody>
                    <a:bodyPr/>
                    <a:lstStyle/>
                    <a:p>
                      <a:endParaRPr lang="es-MX" sz="4000"/>
                    </a:p>
                  </a:txBody>
                  <a:tcPr/>
                </a:tc>
                <a:tc>
                  <a:txBody>
                    <a:bodyPr/>
                    <a:lstStyle/>
                    <a:p>
                      <a:endParaRPr lang="es-MX" sz="4000" dirty="0"/>
                    </a:p>
                  </a:txBody>
                  <a:tcPr/>
                </a:tc>
              </a:tr>
              <a:tr h="684076">
                <a:tc>
                  <a:txBody>
                    <a:bodyPr/>
                    <a:lstStyle/>
                    <a:p>
                      <a:pPr algn="ctr"/>
                      <a:r>
                        <a:rPr lang="es-MX" sz="4000" b="1" dirty="0" err="1" smtClean="0"/>
                        <a:t>EAT</a:t>
                      </a:r>
                      <a:endParaRPr lang="es-MX" sz="4000" b="1" dirty="0"/>
                    </a:p>
                  </a:txBody>
                  <a:tcPr anchor="ctr"/>
                </a:tc>
                <a:tc>
                  <a:txBody>
                    <a:bodyPr/>
                    <a:lstStyle/>
                    <a:p>
                      <a:endParaRPr lang="es-MX" sz="4000"/>
                    </a:p>
                  </a:txBody>
                  <a:tcPr/>
                </a:tc>
                <a:tc>
                  <a:txBody>
                    <a:bodyPr/>
                    <a:lstStyle/>
                    <a:p>
                      <a:endParaRPr lang="es-MX" sz="4000" dirty="0"/>
                    </a:p>
                  </a:txBody>
                  <a:tcPr/>
                </a:tc>
              </a:tr>
              <a:tr h="684076">
                <a:tc>
                  <a:txBody>
                    <a:bodyPr/>
                    <a:lstStyle/>
                    <a:p>
                      <a:pPr algn="ctr"/>
                      <a:r>
                        <a:rPr lang="es-MX" sz="4000" b="1" dirty="0" smtClean="0"/>
                        <a:t>DO</a:t>
                      </a:r>
                      <a:endParaRPr lang="es-MX" sz="4000" b="1" dirty="0"/>
                    </a:p>
                  </a:txBody>
                  <a:tcPr anchor="ctr"/>
                </a:tc>
                <a:tc>
                  <a:txBody>
                    <a:bodyPr/>
                    <a:lstStyle/>
                    <a:p>
                      <a:endParaRPr lang="es-MX" sz="4000"/>
                    </a:p>
                  </a:txBody>
                  <a:tcPr/>
                </a:tc>
                <a:tc>
                  <a:txBody>
                    <a:bodyPr/>
                    <a:lstStyle/>
                    <a:p>
                      <a:endParaRPr lang="es-MX" sz="4000" dirty="0"/>
                    </a:p>
                  </a:txBody>
                  <a:tcPr/>
                </a:tc>
              </a:tr>
              <a:tr h="684076">
                <a:tc>
                  <a:txBody>
                    <a:bodyPr/>
                    <a:lstStyle/>
                    <a:p>
                      <a:pPr algn="ctr"/>
                      <a:r>
                        <a:rPr lang="es-MX" sz="4000" b="1" dirty="0" err="1" smtClean="0"/>
                        <a:t>STUDY</a:t>
                      </a:r>
                      <a:endParaRPr lang="es-MX" sz="4000" b="1" dirty="0"/>
                    </a:p>
                  </a:txBody>
                  <a:tcPr anchor="ctr"/>
                </a:tc>
                <a:tc>
                  <a:txBody>
                    <a:bodyPr/>
                    <a:lstStyle/>
                    <a:p>
                      <a:endParaRPr lang="es-MX" sz="4000"/>
                    </a:p>
                  </a:txBody>
                  <a:tcPr/>
                </a:tc>
                <a:tc>
                  <a:txBody>
                    <a:bodyPr/>
                    <a:lstStyle/>
                    <a:p>
                      <a:endParaRPr lang="es-MX" sz="4000" dirty="0"/>
                    </a:p>
                  </a:txBody>
                  <a:tcPr/>
                </a:tc>
              </a:tr>
            </a:tbl>
          </a:graphicData>
        </a:graphic>
      </p:graphicFrame>
      <p:sp>
        <p:nvSpPr>
          <p:cNvPr id="5" name="4 CuadroTexto"/>
          <p:cNvSpPr txBox="1"/>
          <p:nvPr/>
        </p:nvSpPr>
        <p:spPr>
          <a:xfrm>
            <a:off x="0" y="1324749"/>
            <a:ext cx="5754717" cy="707886"/>
          </a:xfrm>
          <a:prstGeom prst="rect">
            <a:avLst/>
          </a:prstGeom>
          <a:noFill/>
        </p:spPr>
        <p:txBody>
          <a:bodyPr wrap="none" rtlCol="0">
            <a:spAutoFit/>
          </a:bodyPr>
          <a:lstStyle/>
          <a:p>
            <a:r>
              <a:rPr lang="es-MX" sz="4000" b="1" dirty="0" err="1"/>
              <a:t>What</a:t>
            </a:r>
            <a:r>
              <a:rPr lang="es-MX" sz="4000" b="1" dirty="0"/>
              <a:t> are </a:t>
            </a:r>
            <a:r>
              <a:rPr lang="es-MX" sz="4000" b="1" dirty="0" err="1"/>
              <a:t>you</a:t>
            </a:r>
            <a:r>
              <a:rPr lang="es-MX" sz="4000" b="1" dirty="0"/>
              <a:t> </a:t>
            </a:r>
            <a:r>
              <a:rPr lang="es-MX" sz="4000" b="1" dirty="0" err="1"/>
              <a:t>going</a:t>
            </a:r>
            <a:r>
              <a:rPr lang="es-MX" sz="4000" b="1" dirty="0"/>
              <a:t> </a:t>
            </a:r>
            <a:r>
              <a:rPr lang="es-MX" sz="4000" b="1" dirty="0" err="1"/>
              <a:t>to</a:t>
            </a:r>
            <a:r>
              <a:rPr lang="es-MX" sz="4000" b="1" dirty="0"/>
              <a:t> ….?</a:t>
            </a:r>
          </a:p>
        </p:txBody>
      </p:sp>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25</a:t>
            </a:fld>
            <a:endParaRPr lang="es-MX"/>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18441534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3628" y="190537"/>
            <a:ext cx="7024744" cy="3454487"/>
          </a:xfrm>
        </p:spPr>
        <p:txBody>
          <a:bodyPr>
            <a:noAutofit/>
          </a:bodyPr>
          <a:lstStyle/>
          <a:p>
            <a:r>
              <a:rPr lang="es-MX" sz="6600" dirty="0" err="1">
                <a:ln w="6600">
                  <a:solidFill>
                    <a:schemeClr val="accent2"/>
                  </a:solidFill>
                  <a:prstDash val="solid"/>
                </a:ln>
                <a:solidFill>
                  <a:srgbClr val="FFFFFF"/>
                </a:solidFill>
                <a:effectLst>
                  <a:outerShdw dist="38100" dir="2700000" algn="tl" rotWithShape="0">
                    <a:schemeClr val="accent2"/>
                  </a:outerShdw>
                </a:effectLst>
              </a:rPr>
              <a:t>What</a:t>
            </a:r>
            <a:r>
              <a:rPr lang="es-MX" sz="6600" dirty="0">
                <a:ln w="6600">
                  <a:solidFill>
                    <a:schemeClr val="accent2"/>
                  </a:solidFill>
                  <a:prstDash val="solid"/>
                </a:ln>
                <a:solidFill>
                  <a:srgbClr val="FFFFFF"/>
                </a:solidFill>
                <a:effectLst>
                  <a:outerShdw dist="38100" dir="2700000" algn="tl" rotWithShape="0">
                    <a:schemeClr val="accent2"/>
                  </a:outerShdw>
                </a:effectLst>
              </a:rPr>
              <a:t> are </a:t>
            </a:r>
            <a:r>
              <a:rPr lang="es-MX" sz="6600" dirty="0" err="1">
                <a:ln w="6600">
                  <a:solidFill>
                    <a:schemeClr val="accent2"/>
                  </a:solidFill>
                  <a:prstDash val="solid"/>
                </a:ln>
                <a:solidFill>
                  <a:srgbClr val="FFFFFF"/>
                </a:solidFill>
                <a:effectLst>
                  <a:outerShdw dist="38100" dir="2700000" algn="tl" rotWithShape="0">
                    <a:schemeClr val="accent2"/>
                  </a:outerShdw>
                </a:effectLst>
              </a:rPr>
              <a:t>they</a:t>
            </a:r>
            <a:r>
              <a:rPr lang="es-MX" sz="6600" dirty="0">
                <a:ln w="6600">
                  <a:solidFill>
                    <a:schemeClr val="accent2"/>
                  </a:solidFill>
                  <a:prstDash val="solid"/>
                </a:ln>
                <a:solidFill>
                  <a:srgbClr val="FFFFFF"/>
                </a:solidFill>
                <a:effectLst>
                  <a:outerShdw dist="38100" dir="2700000" algn="tl" rotWithShape="0">
                    <a:schemeClr val="accent2"/>
                  </a:outerShdw>
                </a:effectLst>
              </a:rPr>
              <a:t> </a:t>
            </a:r>
            <a:r>
              <a:rPr lang="es-MX" sz="6600" dirty="0" err="1">
                <a:ln w="6600">
                  <a:solidFill>
                    <a:schemeClr val="accent2"/>
                  </a:solidFill>
                  <a:prstDash val="solid"/>
                </a:ln>
                <a:solidFill>
                  <a:srgbClr val="FFFFFF"/>
                </a:solidFill>
                <a:effectLst>
                  <a:outerShdw dist="38100" dir="2700000" algn="tl" rotWithShape="0">
                    <a:schemeClr val="accent2"/>
                  </a:outerShdw>
                </a:effectLst>
              </a:rPr>
              <a:t>going</a:t>
            </a:r>
            <a:r>
              <a:rPr lang="es-MX" sz="6600" dirty="0">
                <a:ln w="6600">
                  <a:solidFill>
                    <a:schemeClr val="accent2"/>
                  </a:solidFill>
                  <a:prstDash val="solid"/>
                </a:ln>
                <a:solidFill>
                  <a:srgbClr val="FFFFFF"/>
                </a:solidFill>
                <a:effectLst>
                  <a:outerShdw dist="38100" dir="2700000" algn="tl" rotWithShape="0">
                    <a:schemeClr val="accent2"/>
                  </a:outerShdw>
                </a:effectLst>
              </a:rPr>
              <a:t> </a:t>
            </a:r>
            <a:r>
              <a:rPr lang="es-MX" sz="6600" dirty="0" err="1">
                <a:ln w="6600">
                  <a:solidFill>
                    <a:schemeClr val="accent2"/>
                  </a:solidFill>
                  <a:prstDash val="solid"/>
                </a:ln>
                <a:solidFill>
                  <a:srgbClr val="FFFFFF"/>
                </a:solidFill>
                <a:effectLst>
                  <a:outerShdw dist="38100" dir="2700000" algn="tl" rotWithShape="0">
                    <a:schemeClr val="accent2"/>
                  </a:outerShdw>
                </a:effectLst>
              </a:rPr>
              <a:t>to</a:t>
            </a:r>
            <a:r>
              <a:rPr lang="es-MX" sz="6600" dirty="0">
                <a:ln w="6600">
                  <a:solidFill>
                    <a:schemeClr val="accent2"/>
                  </a:solidFill>
                  <a:prstDash val="solid"/>
                </a:ln>
                <a:solidFill>
                  <a:srgbClr val="FFFFFF"/>
                </a:solidFill>
                <a:effectLst>
                  <a:outerShdw dist="38100" dir="2700000" algn="tl" rotWithShape="0">
                    <a:schemeClr val="accent2"/>
                  </a:outerShdw>
                </a:effectLst>
              </a:rPr>
              <a:t> do </a:t>
            </a:r>
            <a:r>
              <a:rPr lang="es-MX" sz="6600" dirty="0" err="1">
                <a:ln w="6600">
                  <a:solidFill>
                    <a:schemeClr val="accent2"/>
                  </a:solidFill>
                  <a:prstDash val="solid"/>
                </a:ln>
                <a:solidFill>
                  <a:srgbClr val="FFFFFF"/>
                </a:solidFill>
                <a:effectLst>
                  <a:outerShdw dist="38100" dir="2700000" algn="tl" rotWithShape="0">
                    <a:schemeClr val="accent2"/>
                  </a:outerShdw>
                </a:effectLst>
              </a:rPr>
              <a:t>next</a:t>
            </a:r>
            <a:r>
              <a:rPr lang="es-MX" sz="6600" dirty="0">
                <a:ln w="6600">
                  <a:solidFill>
                    <a:schemeClr val="accent2"/>
                  </a:solidFill>
                  <a:prstDash val="solid"/>
                </a:ln>
                <a:solidFill>
                  <a:srgbClr val="FFFFFF"/>
                </a:solidFill>
                <a:effectLst>
                  <a:outerShdw dist="38100" dir="2700000" algn="tl" rotWithShape="0">
                    <a:schemeClr val="accent2"/>
                  </a:outerShdw>
                </a:effectLst>
              </a:rPr>
              <a:t> </a:t>
            </a:r>
            <a:r>
              <a:rPr lang="es-MX" sz="6600" dirty="0" err="1">
                <a:ln w="6600">
                  <a:solidFill>
                    <a:schemeClr val="accent2"/>
                  </a:solidFill>
                  <a:prstDash val="solid"/>
                </a:ln>
                <a:solidFill>
                  <a:srgbClr val="FFFFFF"/>
                </a:solidFill>
                <a:effectLst>
                  <a:outerShdw dist="38100" dir="2700000" algn="tl" rotWithShape="0">
                    <a:schemeClr val="accent2"/>
                  </a:outerShdw>
                </a:effectLst>
              </a:rPr>
              <a:t>month</a:t>
            </a:r>
            <a:r>
              <a:rPr lang="es-MX" sz="6600" dirty="0">
                <a:ln w="6600">
                  <a:solidFill>
                    <a:schemeClr val="accent2"/>
                  </a:solidFill>
                  <a:prstDash val="solid"/>
                </a:ln>
                <a:solidFill>
                  <a:srgbClr val="FFFFFF"/>
                </a:solidFill>
                <a:effectLst>
                  <a:outerShdw dist="38100" dir="2700000" algn="tl" rotWithShape="0">
                    <a:schemeClr val="accent2"/>
                  </a:outerShdw>
                </a:effectLst>
              </a:rPr>
              <a:t>?</a:t>
            </a:r>
          </a:p>
        </p:txBody>
      </p:sp>
      <p:pic>
        <p:nvPicPr>
          <p:cNvPr id="3" name="3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64421" y="3789040"/>
            <a:ext cx="1440000" cy="2160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2 Imagen"/>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67551" y="3789040"/>
            <a:ext cx="2160000" cy="2160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14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90681" y="3789040"/>
            <a:ext cx="1592206" cy="2160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12 Imagen"/>
          <p:cNvPicPr>
            <a:picLocks noChangeAspect="1"/>
          </p:cNvPicPr>
          <p:nvPr/>
        </p:nvPicPr>
        <p:blipFill rotWithShape="1">
          <a:blip r:embed="rId5">
            <a:extLst>
              <a:ext uri="{28A0092B-C50C-407E-A947-70E740481C1C}">
                <a14:useLocalDpi xmlns:a14="http://schemas.microsoft.com/office/drawing/2010/main"/>
              </a:ext>
            </a:extLst>
          </a:blip>
          <a:srcRect l="44532"/>
          <a:stretch/>
        </p:blipFill>
        <p:spPr>
          <a:xfrm>
            <a:off x="8646017" y="3789040"/>
            <a:ext cx="1801154" cy="2160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Marcador de pie de página 6"/>
          <p:cNvSpPr>
            <a:spLocks noGrp="1"/>
          </p:cNvSpPr>
          <p:nvPr>
            <p:ph type="ftr" sz="quarter" idx="11"/>
          </p:nvPr>
        </p:nvSpPr>
        <p:spPr/>
        <p:txBody>
          <a:bodyPr/>
          <a:lstStyle/>
          <a:p>
            <a:r>
              <a:rPr lang="it-IT" smtClean="0"/>
              <a:t>Inglés 4 - Módulo I - L22LI. Cesar Martínez Acevedo</a:t>
            </a:r>
            <a:endParaRPr lang="es-MX"/>
          </a:p>
        </p:txBody>
      </p:sp>
      <p:sp>
        <p:nvSpPr>
          <p:cNvPr id="8" name="Marcador de número de diapositiva 7"/>
          <p:cNvSpPr>
            <a:spLocks noGrp="1"/>
          </p:cNvSpPr>
          <p:nvPr>
            <p:ph type="sldNum" sz="quarter" idx="12"/>
          </p:nvPr>
        </p:nvSpPr>
        <p:spPr/>
        <p:txBody>
          <a:bodyPr/>
          <a:lstStyle/>
          <a:p>
            <a:fld id="{BDF1AD8D-6DE8-42FE-9C5D-C48D75D8E338}" type="slidenum">
              <a:rPr lang="es-MX" smtClean="0"/>
              <a:t>26</a:t>
            </a:fld>
            <a:endParaRPr lang="es-MX"/>
          </a:p>
        </p:txBody>
      </p:sp>
      <p:pic>
        <p:nvPicPr>
          <p:cNvPr id="9" name="Imagen 8">
            <a:hlinkClick r:id="rId6" action="ppaction://hlinksldjump"/>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0069741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mph" presetSubtype="0" fill="hold" grpId="0" nodeType="afterEffect">
                                  <p:stCondLst>
                                    <p:cond delay="250"/>
                                  </p:stCondLst>
                                  <p:iterate type="lt">
                                    <p:tmPct val="4000"/>
                                  </p:iterate>
                                  <p:childTnLst>
                                    <p:set>
                                      <p:cBhvr override="childStyle">
                                        <p:cTn id="6" dur="500" fill="hold"/>
                                        <p:tgtEl>
                                          <p:spTgt spid="2"/>
                                        </p:tgtEl>
                                        <p:attrNameLst>
                                          <p:attrName>style.color</p:attrName>
                                        </p:attrNameLst>
                                      </p:cBhvr>
                                      <p:to>
                                        <p:clrVal>
                                          <a:schemeClr val="accent1"/>
                                        </p:clrVal>
                                      </p:to>
                                    </p:set>
                                    <p:set>
                                      <p:cBhvr>
                                        <p:cTn id="7" dur="500" fill="hold"/>
                                        <p:tgtEl>
                                          <p:spTgt spid="2"/>
                                        </p:tgtEl>
                                        <p:attrNameLst>
                                          <p:attrName>fillcolor</p:attrName>
                                        </p:attrNameLst>
                                      </p:cBhvr>
                                      <p:to>
                                        <p:clrVal>
                                          <a:schemeClr val="accent1"/>
                                        </p:clrVal>
                                      </p:to>
                                    </p:set>
                                    <p:set>
                                      <p:cBhvr>
                                        <p:cTn id="8" dur="500" fill="hold"/>
                                        <p:tgtEl>
                                          <p:spTgt spid="2"/>
                                        </p:tgtEl>
                                        <p:attrNameLst>
                                          <p:attrName>fill.type</p:attrName>
                                        </p:attrNameLst>
                                      </p:cBhvr>
                                      <p:to>
                                        <p:strVal val="solid"/>
                                      </p:to>
                                    </p:set>
                                  </p:childTnLst>
                                </p:cTn>
                              </p:par>
                            </p:childTnLst>
                          </p:cTn>
                        </p:par>
                        <p:par>
                          <p:cTn id="9" fill="hold">
                            <p:stCondLst>
                              <p:cond delay="133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830"/>
                            </p:stCondLst>
                            <p:childTnLst>
                              <p:par>
                                <p:cTn id="16" presetID="47"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2330"/>
                            </p:stCondLst>
                            <p:childTnLst>
                              <p:par>
                                <p:cTn id="22" presetID="42"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1"/>
                                          </p:val>
                                        </p:tav>
                                        <p:tav tm="100000">
                                          <p:val>
                                            <p:strVal val="#ppt_y"/>
                                          </p:val>
                                        </p:tav>
                                      </p:tavLst>
                                    </p:anim>
                                  </p:childTnLst>
                                </p:cTn>
                              </p:par>
                            </p:childTnLst>
                          </p:cTn>
                        </p:par>
                        <p:par>
                          <p:cTn id="27" fill="hold">
                            <p:stCondLst>
                              <p:cond delay="2830"/>
                            </p:stCondLst>
                            <p:childTnLst>
                              <p:par>
                                <p:cTn id="28" presetID="47"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anim calcmode="lin" valueType="num">
                                      <p:cBhvr>
                                        <p:cTn id="31" dur="500" fill="hold"/>
                                        <p:tgtEl>
                                          <p:spTgt spid="6"/>
                                        </p:tgtEl>
                                        <p:attrNameLst>
                                          <p:attrName>ppt_x</p:attrName>
                                        </p:attrNameLst>
                                      </p:cBhvr>
                                      <p:tavLst>
                                        <p:tav tm="0">
                                          <p:val>
                                            <p:strVal val="#ppt_x"/>
                                          </p:val>
                                        </p:tav>
                                        <p:tav tm="100000">
                                          <p:val>
                                            <p:strVal val="#ppt_x"/>
                                          </p:val>
                                        </p:tav>
                                      </p:tavLst>
                                    </p:anim>
                                    <p:anim calcmode="lin" valueType="num">
                                      <p:cBhvr>
                                        <p:cTn id="32"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396" y="706703"/>
            <a:ext cx="1552018" cy="673144"/>
          </a:xfrm>
        </p:spPr>
        <p:txBody>
          <a:bodyPr>
            <a:normAutofit fontScale="90000"/>
          </a:bodyPr>
          <a:lstStyle/>
          <a:p>
            <a:pPr algn="ctr"/>
            <a:r>
              <a:rPr lang="es-MX" dirty="0" err="1" smtClean="0"/>
              <a:t>Kiera</a:t>
            </a:r>
            <a:endParaRPr lang="es-MX" dirty="0"/>
          </a:p>
        </p:txBody>
      </p:sp>
      <p:pic>
        <p:nvPicPr>
          <p:cNvPr id="4" name="3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79576" y="620688"/>
            <a:ext cx="1944216" cy="2916324"/>
          </a:xfrm>
          <a:prstGeom prst="rect">
            <a:avLst/>
          </a:prstGeom>
        </p:spPr>
      </p:pic>
      <p:pic>
        <p:nvPicPr>
          <p:cNvPr id="5" name="4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3041" y="5229200"/>
            <a:ext cx="1356862" cy="1017647"/>
          </a:xfrm>
          <a:prstGeom prst="rect">
            <a:avLst/>
          </a:prstGeom>
        </p:spPr>
      </p:pic>
      <p:pic>
        <p:nvPicPr>
          <p:cNvPr id="6" name="5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85593" y="2245078"/>
            <a:ext cx="1934034" cy="1291935"/>
          </a:xfrm>
          <a:prstGeom prst="rect">
            <a:avLst/>
          </a:prstGeom>
        </p:spPr>
      </p:pic>
      <p:pic>
        <p:nvPicPr>
          <p:cNvPr id="7" name="6 Imagen"/>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91320" y="3710927"/>
            <a:ext cx="1722580" cy="1291935"/>
          </a:xfrm>
          <a:prstGeom prst="rect">
            <a:avLst/>
          </a:prstGeom>
        </p:spPr>
      </p:pic>
      <p:pic>
        <p:nvPicPr>
          <p:cNvPr id="8" name="7 Imagen"/>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20834" y="938237"/>
            <a:ext cx="1631776" cy="1223832"/>
          </a:xfrm>
          <a:prstGeom prst="rect">
            <a:avLst/>
          </a:prstGeom>
        </p:spPr>
      </p:pic>
      <p:pic>
        <p:nvPicPr>
          <p:cNvPr id="9" name="8 Imagen"/>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814116" y="767676"/>
            <a:ext cx="1927150" cy="1424880"/>
          </a:xfrm>
          <a:prstGeom prst="rect">
            <a:avLst/>
          </a:prstGeom>
        </p:spPr>
      </p:pic>
      <p:sp>
        <p:nvSpPr>
          <p:cNvPr id="10" name="1 Título"/>
          <p:cNvSpPr txBox="1">
            <a:spLocks/>
          </p:cNvSpPr>
          <p:nvPr/>
        </p:nvSpPr>
        <p:spPr>
          <a:xfrm>
            <a:off x="1984414" y="3544640"/>
            <a:ext cx="5178386"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err="1"/>
              <a:t>Kiera</a:t>
            </a:r>
            <a:r>
              <a:rPr lang="es-MX" dirty="0"/>
              <a:t>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44869" y="5002862"/>
            <a:ext cx="607679" cy="1001359"/>
          </a:xfrm>
          <a:prstGeom prst="rect">
            <a:avLst/>
          </a:prstGeom>
        </p:spPr>
      </p:pic>
      <p:pic>
        <p:nvPicPr>
          <p:cNvPr id="11" name="10 Image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537735" y="4034114"/>
            <a:ext cx="1647859" cy="1970107"/>
          </a:xfrm>
          <a:prstGeom prst="rect">
            <a:avLst/>
          </a:prstGeom>
        </p:spPr>
      </p:pic>
      <p:pic>
        <p:nvPicPr>
          <p:cNvPr id="12" name="11 Imagen"/>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423593" y="4569913"/>
            <a:ext cx="2609947" cy="1732352"/>
          </a:xfrm>
          <a:prstGeom prst="rect">
            <a:avLst/>
          </a:prstGeom>
        </p:spPr>
      </p:pic>
      <p:sp>
        <p:nvSpPr>
          <p:cNvPr id="13" name="Marcador de pie de página 12"/>
          <p:cNvSpPr>
            <a:spLocks noGrp="1"/>
          </p:cNvSpPr>
          <p:nvPr>
            <p:ph type="ftr" sz="quarter" idx="11"/>
          </p:nvPr>
        </p:nvSpPr>
        <p:spPr/>
        <p:txBody>
          <a:bodyPr/>
          <a:lstStyle/>
          <a:p>
            <a:r>
              <a:rPr lang="it-IT" smtClean="0"/>
              <a:t>Inglés 4 - Módulo I - L22LI. Cesar Martínez Acevedo</a:t>
            </a:r>
            <a:endParaRPr lang="es-MX"/>
          </a:p>
        </p:txBody>
      </p:sp>
      <p:sp>
        <p:nvSpPr>
          <p:cNvPr id="14" name="Marcador de número de diapositiva 13"/>
          <p:cNvSpPr>
            <a:spLocks noGrp="1"/>
          </p:cNvSpPr>
          <p:nvPr>
            <p:ph type="sldNum" sz="quarter" idx="12"/>
          </p:nvPr>
        </p:nvSpPr>
        <p:spPr/>
        <p:txBody>
          <a:bodyPr/>
          <a:lstStyle/>
          <a:p>
            <a:fld id="{BDF1AD8D-6DE8-42FE-9C5D-C48D75D8E338}" type="slidenum">
              <a:rPr lang="es-MX" smtClean="0"/>
              <a:t>27</a:t>
            </a:fld>
            <a:endParaRPr lang="es-MX"/>
          </a:p>
        </p:txBody>
      </p:sp>
      <p:sp>
        <p:nvSpPr>
          <p:cNvPr id="15" name="Rectángulo 14"/>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6" name="Imagen 15">
            <a:hlinkClick r:id="rId11" action="ppaction://hlinksldjump"/>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87425148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6090" y="935484"/>
            <a:ext cx="1552018" cy="673144"/>
          </a:xfrm>
        </p:spPr>
        <p:txBody>
          <a:bodyPr>
            <a:normAutofit fontScale="90000"/>
          </a:bodyPr>
          <a:lstStyle/>
          <a:p>
            <a:pPr algn="ctr"/>
            <a:r>
              <a:rPr lang="es-MX" dirty="0" smtClean="0"/>
              <a:t>Steve</a:t>
            </a:r>
            <a:endParaRPr lang="es-MX" dirty="0"/>
          </a:p>
        </p:txBody>
      </p:sp>
      <p:sp>
        <p:nvSpPr>
          <p:cNvPr id="10" name="1 Título"/>
          <p:cNvSpPr txBox="1">
            <a:spLocks/>
          </p:cNvSpPr>
          <p:nvPr/>
        </p:nvSpPr>
        <p:spPr>
          <a:xfrm>
            <a:off x="2028202" y="3330492"/>
            <a:ext cx="4944098"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a:t>Steve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97371" y="836712"/>
            <a:ext cx="2286000" cy="2286000"/>
          </a:xfrm>
          <a:prstGeom prst="rect">
            <a:avLst/>
          </a:prstGeom>
        </p:spPr>
      </p:pic>
      <p:pic>
        <p:nvPicPr>
          <p:cNvPr id="11" name="10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15680" y="4412704"/>
            <a:ext cx="1750690" cy="1798654"/>
          </a:xfrm>
          <a:prstGeom prst="rect">
            <a:avLst/>
          </a:prstGeom>
        </p:spPr>
      </p:pic>
      <p:pic>
        <p:nvPicPr>
          <p:cNvPr id="12" name="11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58660" y="4290515"/>
            <a:ext cx="2043032" cy="2043032"/>
          </a:xfrm>
          <a:prstGeom prst="rect">
            <a:avLst/>
          </a:prstGeom>
        </p:spPr>
      </p:pic>
      <p:pic>
        <p:nvPicPr>
          <p:cNvPr id="13" name="12 Imagen"/>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58703" y="836712"/>
            <a:ext cx="1950629" cy="2361288"/>
          </a:xfrm>
          <a:prstGeom prst="rect">
            <a:avLst/>
          </a:prstGeom>
        </p:spPr>
      </p:pic>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28</a:t>
            </a:fld>
            <a:endParaRPr lang="es-MX"/>
          </a:p>
        </p:txBody>
      </p:sp>
      <p:sp>
        <p:nvSpPr>
          <p:cNvPr id="14" name="Rectángulo 13"/>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5" name="Imagen 14">
            <a:hlinkClick r:id="rId6" action="ppaction://hlinksldjump"/>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41595835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488" y="897111"/>
            <a:ext cx="2330554" cy="673144"/>
          </a:xfrm>
        </p:spPr>
        <p:txBody>
          <a:bodyPr>
            <a:normAutofit fontScale="90000"/>
          </a:bodyPr>
          <a:lstStyle/>
          <a:p>
            <a:pPr algn="ctr"/>
            <a:r>
              <a:rPr lang="es-MX" dirty="0" smtClean="0"/>
              <a:t>Camilla</a:t>
            </a:r>
            <a:endParaRPr lang="es-MX" dirty="0"/>
          </a:p>
        </p:txBody>
      </p:sp>
      <p:sp>
        <p:nvSpPr>
          <p:cNvPr id="10" name="1 Título"/>
          <p:cNvSpPr txBox="1">
            <a:spLocks/>
          </p:cNvSpPr>
          <p:nvPr/>
        </p:nvSpPr>
        <p:spPr>
          <a:xfrm>
            <a:off x="1869650" y="3418322"/>
            <a:ext cx="5472466"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a:t>Camilla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59136" y="4221088"/>
            <a:ext cx="914400" cy="1737360"/>
          </a:xfrm>
          <a:prstGeom prst="rect">
            <a:avLst/>
          </a:prstGeom>
        </p:spPr>
      </p:pic>
      <p:pic>
        <p:nvPicPr>
          <p:cNvPr id="11" name="10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42116" y="3356992"/>
            <a:ext cx="2602292" cy="2328366"/>
          </a:xfrm>
          <a:prstGeom prst="rect">
            <a:avLst/>
          </a:prstGeom>
        </p:spPr>
      </p:pic>
      <p:pic>
        <p:nvPicPr>
          <p:cNvPr id="12" name="11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42116" y="897111"/>
            <a:ext cx="2231250" cy="1673438"/>
          </a:xfrm>
          <a:prstGeom prst="rect">
            <a:avLst/>
          </a:prstGeom>
        </p:spPr>
      </p:pic>
      <p:pic>
        <p:nvPicPr>
          <p:cNvPr id="13" name="12 Imagen"/>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87066" y="819692"/>
            <a:ext cx="2112302" cy="2537300"/>
          </a:xfrm>
          <a:prstGeom prst="rect">
            <a:avLst/>
          </a:prstGeom>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79180" y="4360332"/>
            <a:ext cx="1428750" cy="1881188"/>
          </a:xfrm>
          <a:prstGeom prst="rect">
            <a:avLst/>
          </a:prstGeom>
        </p:spPr>
      </p:pic>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29</a:t>
            </a:fld>
            <a:endParaRPr lang="es-MX"/>
          </a:p>
        </p:txBody>
      </p:sp>
      <p:sp>
        <p:nvSpPr>
          <p:cNvPr id="14" name="Rectángulo 13"/>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5" name="Imagen 14">
            <a:hlinkClick r:id="rId7" action="ppaction://hlinksldjump"/>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00220267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Módulo I</a:t>
            </a:r>
            <a:endParaRPr lang="es-MX" dirty="0"/>
          </a:p>
        </p:txBody>
      </p:sp>
      <p:sp>
        <p:nvSpPr>
          <p:cNvPr id="3" name="Marcador de contenido 2"/>
          <p:cNvSpPr>
            <a:spLocks noGrp="1"/>
          </p:cNvSpPr>
          <p:nvPr>
            <p:ph idx="1"/>
          </p:nvPr>
        </p:nvSpPr>
        <p:spPr/>
        <p:txBody>
          <a:bodyPr/>
          <a:lstStyle/>
          <a:p>
            <a:pPr marL="0" indent="0" algn="just">
              <a:buNone/>
            </a:pPr>
            <a:r>
              <a:rPr lang="es-MX" sz="4000" b="1" dirty="0">
                <a:ln w="6600">
                  <a:solidFill>
                    <a:schemeClr val="accent2"/>
                  </a:solidFill>
                  <a:prstDash val="solid"/>
                </a:ln>
                <a:solidFill>
                  <a:srgbClr val="FFFFFF"/>
                </a:solidFill>
                <a:effectLst>
                  <a:outerShdw dist="38100" dir="2700000" algn="tl" rotWithShape="0">
                    <a:schemeClr val="accent2"/>
                  </a:outerShdw>
                </a:effectLst>
              </a:rPr>
              <a:t>Nombre del Módulo</a:t>
            </a:r>
          </a:p>
          <a:p>
            <a:pPr algn="just"/>
            <a:r>
              <a:rPr lang="en-US" dirty="0"/>
              <a:t>El </a:t>
            </a:r>
            <a:r>
              <a:rPr lang="en-US" dirty="0" err="1"/>
              <a:t>mundo</a:t>
            </a:r>
            <a:r>
              <a:rPr lang="en-US" dirty="0"/>
              <a:t> del </a:t>
            </a:r>
            <a:r>
              <a:rPr lang="en-US" dirty="0" err="1" smtClean="0"/>
              <a:t>trabajo</a:t>
            </a:r>
            <a:endParaRPr lang="es-MX" dirty="0" smtClean="0"/>
          </a:p>
          <a:p>
            <a:pPr algn="just"/>
            <a:endParaRPr lang="es-MX" dirty="0"/>
          </a:p>
          <a:p>
            <a:pPr marL="0" indent="0" algn="just">
              <a:buNone/>
            </a:pPr>
            <a:r>
              <a:rPr lang="es-MX" sz="4000" b="1" dirty="0">
                <a:ln w="6600">
                  <a:solidFill>
                    <a:schemeClr val="accent2"/>
                  </a:solidFill>
                  <a:prstDash val="solid"/>
                </a:ln>
                <a:solidFill>
                  <a:srgbClr val="FFFFFF"/>
                </a:solidFill>
                <a:effectLst>
                  <a:outerShdw dist="38100" dir="2700000" algn="tl" rotWithShape="0">
                    <a:schemeClr val="accent2"/>
                  </a:outerShdw>
                </a:effectLst>
              </a:rPr>
              <a:t>Propósitos del Módulo</a:t>
            </a:r>
          </a:p>
          <a:p>
            <a:pPr algn="just"/>
            <a:r>
              <a:rPr lang="es-MX" dirty="0"/>
              <a:t>Asocia elementos lingüístico – comunicativos para que de manera oral o escrita exprese sus planes en el futuro y </a:t>
            </a:r>
            <a:r>
              <a:rPr lang="es-MX" dirty="0" smtClean="0"/>
              <a:t>haga predicciones </a:t>
            </a:r>
            <a:r>
              <a:rPr lang="es-MX" dirty="0"/>
              <a:t>basadas en una situación familiar que le sea familiar</a:t>
            </a:r>
            <a:r>
              <a:rPr lang="es-MX" dirty="0" smtClean="0"/>
              <a:t>.</a:t>
            </a:r>
            <a:endParaRPr lang="es-MX" dirty="0"/>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3</a:t>
            </a:fld>
            <a:endParaRPr lang="es-MX"/>
          </a:p>
        </p:txBody>
      </p:sp>
    </p:spTree>
    <p:extLst>
      <p:ext uri="{BB962C8B-B14F-4D97-AF65-F5344CB8AC3E}">
        <p14:creationId xmlns:p14="http://schemas.microsoft.com/office/powerpoint/2010/main" val="169722226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4907" y="879286"/>
            <a:ext cx="2446491" cy="673144"/>
          </a:xfrm>
        </p:spPr>
        <p:txBody>
          <a:bodyPr>
            <a:normAutofit fontScale="90000"/>
          </a:bodyPr>
          <a:lstStyle/>
          <a:p>
            <a:pPr algn="ctr"/>
            <a:r>
              <a:rPr lang="es-MX" dirty="0" err="1" smtClean="0"/>
              <a:t>Hayden</a:t>
            </a:r>
            <a:endParaRPr lang="es-MX" dirty="0"/>
          </a:p>
        </p:txBody>
      </p:sp>
      <p:sp>
        <p:nvSpPr>
          <p:cNvPr id="10" name="1 Título"/>
          <p:cNvSpPr txBox="1">
            <a:spLocks/>
          </p:cNvSpPr>
          <p:nvPr/>
        </p:nvSpPr>
        <p:spPr>
          <a:xfrm>
            <a:off x="55408" y="3865819"/>
            <a:ext cx="5486400"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err="1"/>
              <a:t>Hayden</a:t>
            </a:r>
            <a:r>
              <a:rPr lang="es-MX" dirty="0"/>
              <a:t>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40254" y="4509120"/>
            <a:ext cx="2055509" cy="1602600"/>
          </a:xfrm>
          <a:prstGeom prst="rect">
            <a:avLst/>
          </a:prstGeom>
        </p:spPr>
      </p:pic>
      <p:pic>
        <p:nvPicPr>
          <p:cNvPr id="12" name="11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24054" y="909379"/>
            <a:ext cx="1728192" cy="1296144"/>
          </a:xfrm>
          <a:prstGeom prst="rect">
            <a:avLst/>
          </a:prstGeom>
        </p:spPr>
      </p:pic>
      <p:pic>
        <p:nvPicPr>
          <p:cNvPr id="13" name="12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51584" y="4831178"/>
            <a:ext cx="2033588" cy="1352550"/>
          </a:xfrm>
          <a:prstGeom prst="rect">
            <a:avLst/>
          </a:prstGeom>
        </p:spPr>
      </p:pic>
      <p:pic>
        <p:nvPicPr>
          <p:cNvPr id="14" name="13 Imagen"/>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5560" y="764704"/>
            <a:ext cx="2520280" cy="2015732"/>
          </a:xfrm>
          <a:prstGeom prst="rect">
            <a:avLst/>
          </a:prstGeom>
        </p:spPr>
      </p:pic>
      <p:pic>
        <p:nvPicPr>
          <p:cNvPr id="4" name="3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80176" y="2571852"/>
            <a:ext cx="2160240" cy="1434400"/>
          </a:xfrm>
          <a:prstGeom prst="rect">
            <a:avLst/>
          </a:prstGeom>
        </p:spPr>
      </p:pic>
      <p:pic>
        <p:nvPicPr>
          <p:cNvPr id="5" name="4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71614" y="4509120"/>
            <a:ext cx="2071116" cy="1316736"/>
          </a:xfrm>
          <a:prstGeom prst="rect">
            <a:avLst/>
          </a:prstGeom>
        </p:spPr>
      </p:pic>
      <p:pic>
        <p:nvPicPr>
          <p:cNvPr id="6" name="5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98008" y="1811439"/>
            <a:ext cx="2540000" cy="1809750"/>
          </a:xfrm>
          <a:prstGeom prst="rect">
            <a:avLst/>
          </a:prstGeom>
        </p:spPr>
      </p:pic>
      <p:sp>
        <p:nvSpPr>
          <p:cNvPr id="7" name="Marcador de pie de página 6"/>
          <p:cNvSpPr>
            <a:spLocks noGrp="1"/>
          </p:cNvSpPr>
          <p:nvPr>
            <p:ph type="ftr" sz="quarter" idx="11"/>
          </p:nvPr>
        </p:nvSpPr>
        <p:spPr/>
        <p:txBody>
          <a:bodyPr/>
          <a:lstStyle/>
          <a:p>
            <a:r>
              <a:rPr lang="it-IT" smtClean="0"/>
              <a:t>Inglés 4 - Módulo I - L22LI. Cesar Martínez Acevedo</a:t>
            </a:r>
            <a:endParaRPr lang="es-MX"/>
          </a:p>
        </p:txBody>
      </p:sp>
      <p:sp>
        <p:nvSpPr>
          <p:cNvPr id="8" name="Marcador de número de diapositiva 7"/>
          <p:cNvSpPr>
            <a:spLocks noGrp="1"/>
          </p:cNvSpPr>
          <p:nvPr>
            <p:ph type="sldNum" sz="quarter" idx="12"/>
          </p:nvPr>
        </p:nvSpPr>
        <p:spPr/>
        <p:txBody>
          <a:bodyPr/>
          <a:lstStyle/>
          <a:p>
            <a:fld id="{BDF1AD8D-6DE8-42FE-9C5D-C48D75D8E338}" type="slidenum">
              <a:rPr lang="es-MX" smtClean="0"/>
              <a:t>30</a:t>
            </a:fld>
            <a:endParaRPr lang="es-MX"/>
          </a:p>
        </p:txBody>
      </p:sp>
      <p:sp>
        <p:nvSpPr>
          <p:cNvPr id="15" name="Rectángulo 14"/>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6" name="Imagen 15">
            <a:hlinkClick r:id="rId9" action="ppaction://hlinksldjump"/>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26598413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264630"/>
            <a:ext cx="2736304" cy="673144"/>
          </a:xfrm>
        </p:spPr>
        <p:txBody>
          <a:bodyPr>
            <a:normAutofit fontScale="90000"/>
          </a:bodyPr>
          <a:lstStyle/>
          <a:p>
            <a:pPr algn="ctr"/>
            <a:r>
              <a:rPr lang="es-MX" dirty="0" smtClean="0"/>
              <a:t>Jonathan</a:t>
            </a:r>
            <a:endParaRPr lang="es-MX" dirty="0"/>
          </a:p>
        </p:txBody>
      </p:sp>
      <p:sp>
        <p:nvSpPr>
          <p:cNvPr id="10" name="1 Título"/>
          <p:cNvSpPr txBox="1">
            <a:spLocks/>
          </p:cNvSpPr>
          <p:nvPr/>
        </p:nvSpPr>
        <p:spPr>
          <a:xfrm>
            <a:off x="5222144" y="5373216"/>
            <a:ext cx="6004655"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a:t>Jonathan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1132" y="3335677"/>
            <a:ext cx="2313981" cy="1732593"/>
          </a:xfrm>
          <a:prstGeom prst="rect">
            <a:avLst/>
          </a:prstGeom>
        </p:spPr>
      </p:pic>
      <p:pic>
        <p:nvPicPr>
          <p:cNvPr id="11" name="10 Imagen"/>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27649" y="4386342"/>
            <a:ext cx="2294497" cy="1608946"/>
          </a:xfrm>
          <a:prstGeom prst="rect">
            <a:avLst/>
          </a:prstGeom>
        </p:spPr>
      </p:pic>
      <p:pic>
        <p:nvPicPr>
          <p:cNvPr id="12" name="11 Imagen"/>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24193" y="920652"/>
            <a:ext cx="1987861" cy="2034244"/>
          </a:xfrm>
          <a:prstGeom prst="rect">
            <a:avLst/>
          </a:prstGeom>
        </p:spPr>
      </p:pic>
      <p:pic>
        <p:nvPicPr>
          <p:cNvPr id="13" name="12 Imagen"/>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927649" y="809853"/>
            <a:ext cx="3224715" cy="2145043"/>
          </a:xfrm>
          <a:prstGeom prst="rect">
            <a:avLst/>
          </a:prstGeom>
        </p:spPr>
      </p:pic>
      <p:pic>
        <p:nvPicPr>
          <p:cNvPr id="14" name="13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63953" y="3108808"/>
            <a:ext cx="1703379" cy="1277534"/>
          </a:xfrm>
          <a:prstGeom prst="rect">
            <a:avLst/>
          </a:prstGeom>
        </p:spPr>
      </p:pic>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31</a:t>
            </a:fld>
            <a:endParaRPr lang="es-MX"/>
          </a:p>
        </p:txBody>
      </p:sp>
      <p:sp>
        <p:nvSpPr>
          <p:cNvPr id="15" name="Rectángulo 14"/>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6" name="Imagen 15">
            <a:hlinkClick r:id="rId7" action="ppaction://hlinksldjump"/>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4450504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678" y="874382"/>
            <a:ext cx="2219906" cy="673144"/>
          </a:xfrm>
        </p:spPr>
        <p:txBody>
          <a:bodyPr>
            <a:normAutofit fontScale="90000"/>
          </a:bodyPr>
          <a:lstStyle/>
          <a:p>
            <a:pPr algn="ctr"/>
            <a:r>
              <a:rPr lang="es-MX" dirty="0" err="1" smtClean="0"/>
              <a:t>Maria</a:t>
            </a:r>
            <a:endParaRPr lang="es-MX" dirty="0"/>
          </a:p>
        </p:txBody>
      </p:sp>
      <p:sp>
        <p:nvSpPr>
          <p:cNvPr id="10" name="1 Título"/>
          <p:cNvSpPr txBox="1">
            <a:spLocks/>
          </p:cNvSpPr>
          <p:nvPr/>
        </p:nvSpPr>
        <p:spPr>
          <a:xfrm>
            <a:off x="1574312" y="3849550"/>
            <a:ext cx="5137396"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err="1"/>
              <a:t>Maria</a:t>
            </a:r>
            <a:r>
              <a:rPr lang="es-MX" dirty="0"/>
              <a:t>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67608" y="4597129"/>
            <a:ext cx="2414736" cy="1516454"/>
          </a:xfrm>
          <a:prstGeom prst="rect">
            <a:avLst/>
          </a:prstGeom>
        </p:spPr>
      </p:pic>
      <p:pic>
        <p:nvPicPr>
          <p:cNvPr id="11" name="10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08392" y="3780236"/>
            <a:ext cx="2273615" cy="2273615"/>
          </a:xfrm>
          <a:prstGeom prst="rect">
            <a:avLst/>
          </a:prstGeom>
        </p:spPr>
      </p:pic>
      <p:pic>
        <p:nvPicPr>
          <p:cNvPr id="13" name="12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17882" y="3284984"/>
            <a:ext cx="1106236" cy="1659354"/>
          </a:xfrm>
          <a:prstGeom prst="rect">
            <a:avLst/>
          </a:prstGeom>
        </p:spPr>
      </p:pic>
      <p:pic>
        <p:nvPicPr>
          <p:cNvPr id="14" name="13 Imagen"/>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74751" y="874382"/>
            <a:ext cx="1814513" cy="1905000"/>
          </a:xfrm>
          <a:prstGeom prst="rect">
            <a:avLst/>
          </a:prstGeom>
        </p:spPr>
      </p:pic>
      <p:pic>
        <p:nvPicPr>
          <p:cNvPr id="15" name="14 Imagen"/>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51584" y="520743"/>
            <a:ext cx="1791426" cy="2430264"/>
          </a:xfrm>
          <a:prstGeom prst="rect">
            <a:avLst/>
          </a:prstGeom>
        </p:spPr>
      </p:pic>
      <p:pic>
        <p:nvPicPr>
          <p:cNvPr id="8" name="7 Imagen"/>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27849" y="2126900"/>
            <a:ext cx="2148235" cy="1648215"/>
          </a:xfrm>
          <a:prstGeom prst="rect">
            <a:avLst/>
          </a:prstGeom>
        </p:spPr>
      </p:pic>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32</a:t>
            </a:fld>
            <a:endParaRPr lang="es-MX"/>
          </a:p>
        </p:txBody>
      </p:sp>
      <p:sp>
        <p:nvSpPr>
          <p:cNvPr id="12" name="Rectángulo 11"/>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6" name="Imagen 15">
            <a:hlinkClick r:id="rId8" action="ppaction://hlinksldjump"/>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19474891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3506" y="2545418"/>
            <a:ext cx="4032448" cy="673144"/>
          </a:xfrm>
        </p:spPr>
        <p:txBody>
          <a:bodyPr>
            <a:normAutofit fontScale="90000"/>
          </a:bodyPr>
          <a:lstStyle/>
          <a:p>
            <a:pPr algn="ctr"/>
            <a:r>
              <a:rPr lang="es-MX" dirty="0" err="1" smtClean="0"/>
              <a:t>Monica</a:t>
            </a:r>
            <a:r>
              <a:rPr lang="es-MX" dirty="0" smtClean="0"/>
              <a:t> &amp;David</a:t>
            </a:r>
            <a:endParaRPr lang="es-MX" dirty="0"/>
          </a:p>
        </p:txBody>
      </p:sp>
      <p:sp>
        <p:nvSpPr>
          <p:cNvPr id="10" name="1 Título"/>
          <p:cNvSpPr txBox="1">
            <a:spLocks/>
          </p:cNvSpPr>
          <p:nvPr/>
        </p:nvSpPr>
        <p:spPr>
          <a:xfrm>
            <a:off x="1931504" y="5404232"/>
            <a:ext cx="8328992"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err="1"/>
              <a:t>Monica</a:t>
            </a:r>
            <a:r>
              <a:rPr lang="es-MX" dirty="0"/>
              <a:t> &amp;David are </a:t>
            </a:r>
            <a:r>
              <a:rPr lang="es-MX" dirty="0" err="1"/>
              <a:t>going</a:t>
            </a:r>
            <a:r>
              <a:rPr lang="es-MX" dirty="0"/>
              <a:t> </a:t>
            </a:r>
            <a:r>
              <a:rPr lang="es-MX" dirty="0" err="1"/>
              <a:t>to</a:t>
            </a:r>
            <a:r>
              <a:rPr lang="es-MX" dirty="0"/>
              <a:t>…</a:t>
            </a:r>
          </a:p>
        </p:txBody>
      </p:sp>
      <p:pic>
        <p:nvPicPr>
          <p:cNvPr id="9" name="8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2183" y="3248116"/>
            <a:ext cx="2448272" cy="1801928"/>
          </a:xfrm>
          <a:prstGeom prst="rect">
            <a:avLst/>
          </a:prstGeom>
        </p:spPr>
      </p:pic>
      <p:pic>
        <p:nvPicPr>
          <p:cNvPr id="12" name="1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694" y="548680"/>
            <a:ext cx="3131250" cy="1878750"/>
          </a:xfrm>
          <a:prstGeom prst="rect">
            <a:avLst/>
          </a:prstGeom>
        </p:spPr>
      </p:pic>
      <p:pic>
        <p:nvPicPr>
          <p:cNvPr id="16" name="1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53849" y="3858578"/>
            <a:ext cx="2438400" cy="1542288"/>
          </a:xfrm>
          <a:prstGeom prst="rect">
            <a:avLst/>
          </a:prstGeom>
        </p:spPr>
      </p:pic>
      <p:pic>
        <p:nvPicPr>
          <p:cNvPr id="17" name="1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1928" y="828476"/>
            <a:ext cx="1310640" cy="923544"/>
          </a:xfrm>
          <a:prstGeom prst="rect">
            <a:avLst/>
          </a:prstGeom>
        </p:spPr>
      </p:pic>
      <p:pic>
        <p:nvPicPr>
          <p:cNvPr id="5" name="4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1533" y="2087401"/>
            <a:ext cx="2440717" cy="1589178"/>
          </a:xfrm>
          <a:prstGeom prst="rect">
            <a:avLst/>
          </a:prstGeom>
        </p:spPr>
      </p:pic>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4" name="Marcador de número de diapositiva 3"/>
          <p:cNvSpPr>
            <a:spLocks noGrp="1"/>
          </p:cNvSpPr>
          <p:nvPr>
            <p:ph type="sldNum" sz="quarter" idx="12"/>
          </p:nvPr>
        </p:nvSpPr>
        <p:spPr/>
        <p:txBody>
          <a:bodyPr/>
          <a:lstStyle/>
          <a:p>
            <a:fld id="{BDF1AD8D-6DE8-42FE-9C5D-C48D75D8E338}" type="slidenum">
              <a:rPr lang="es-MX" smtClean="0"/>
              <a:t>33</a:t>
            </a:fld>
            <a:endParaRPr lang="es-MX"/>
          </a:p>
        </p:txBody>
      </p:sp>
      <p:sp>
        <p:nvSpPr>
          <p:cNvPr id="11" name="Rectángulo 10"/>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3" name="Imagen 12">
            <a:hlinkClick r:id="rId7" action="ppaction://hlinksldjump"/>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66757743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755814"/>
            <a:ext cx="2714754" cy="673144"/>
          </a:xfrm>
        </p:spPr>
        <p:txBody>
          <a:bodyPr>
            <a:normAutofit fontScale="90000"/>
          </a:bodyPr>
          <a:lstStyle/>
          <a:p>
            <a:pPr algn="ctr"/>
            <a:r>
              <a:rPr lang="es-MX" dirty="0" err="1" smtClean="0"/>
              <a:t>Snowball</a:t>
            </a:r>
            <a:endParaRPr lang="es-MX" dirty="0"/>
          </a:p>
        </p:txBody>
      </p:sp>
      <p:sp>
        <p:nvSpPr>
          <p:cNvPr id="10" name="1 Título"/>
          <p:cNvSpPr txBox="1">
            <a:spLocks/>
          </p:cNvSpPr>
          <p:nvPr/>
        </p:nvSpPr>
        <p:spPr>
          <a:xfrm>
            <a:off x="2567608" y="5399944"/>
            <a:ext cx="6531782"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err="1"/>
              <a:t>Snowball</a:t>
            </a:r>
            <a:r>
              <a:rPr lang="es-MX" dirty="0"/>
              <a:t>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04112" y="3320988"/>
            <a:ext cx="2525056" cy="1893792"/>
          </a:xfrm>
          <a:prstGeom prst="rect">
            <a:avLst/>
          </a:prstGeom>
        </p:spPr>
      </p:pic>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12224" y="908720"/>
            <a:ext cx="1656184" cy="1656184"/>
          </a:xfrm>
          <a:prstGeom prst="rect">
            <a:avLst/>
          </a:prstGeom>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7609" y="3320989"/>
            <a:ext cx="1982713" cy="1982713"/>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43808" y="526792"/>
            <a:ext cx="2405776" cy="1804332"/>
          </a:xfrm>
          <a:prstGeom prst="rect">
            <a:avLst/>
          </a:prstGeom>
        </p:spPr>
      </p:pic>
      <p:pic>
        <p:nvPicPr>
          <p:cNvPr id="8" name="7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92453" y="1052736"/>
            <a:ext cx="1780032" cy="1950720"/>
          </a:xfrm>
          <a:prstGeom prst="rect">
            <a:avLst/>
          </a:prstGeom>
        </p:spPr>
      </p:pic>
      <p:pic>
        <p:nvPicPr>
          <p:cNvPr id="11" name="10 Imagen"/>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31109" y="3734748"/>
            <a:ext cx="1371600" cy="1155192"/>
          </a:xfrm>
          <a:prstGeom prst="rect">
            <a:avLst/>
          </a:prstGeom>
        </p:spPr>
      </p:pic>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9" name="Marcador de número de diapositiva 8"/>
          <p:cNvSpPr>
            <a:spLocks noGrp="1"/>
          </p:cNvSpPr>
          <p:nvPr>
            <p:ph type="sldNum" sz="quarter" idx="12"/>
          </p:nvPr>
        </p:nvSpPr>
        <p:spPr/>
        <p:txBody>
          <a:bodyPr/>
          <a:lstStyle/>
          <a:p>
            <a:fld id="{BDF1AD8D-6DE8-42FE-9C5D-C48D75D8E338}" type="slidenum">
              <a:rPr lang="es-MX" smtClean="0"/>
              <a:t>34</a:t>
            </a:fld>
            <a:endParaRPr lang="es-MX"/>
          </a:p>
        </p:txBody>
      </p:sp>
      <p:sp>
        <p:nvSpPr>
          <p:cNvPr id="12" name="Rectángulo 11"/>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3" name="Imagen 12">
            <a:hlinkClick r:id="rId8" action="ppaction://hlinksldjump"/>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80647487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7844" y="431799"/>
            <a:ext cx="10785236" cy="1718989"/>
          </a:xfrm>
        </p:spPr>
        <p:txBody>
          <a:bodyPr>
            <a:noAutofit/>
          </a:bodyPr>
          <a:lstStyle/>
          <a:p>
            <a:r>
              <a:rPr lang="es-MX" sz="6600" dirty="0" err="1">
                <a:ln w="6600">
                  <a:solidFill>
                    <a:schemeClr val="accent2"/>
                  </a:solidFill>
                  <a:prstDash val="solid"/>
                </a:ln>
                <a:solidFill>
                  <a:srgbClr val="FFFFFF"/>
                </a:solidFill>
                <a:effectLst>
                  <a:outerShdw dist="38100" dir="2700000" algn="tl" rotWithShape="0">
                    <a:schemeClr val="accent2"/>
                  </a:outerShdw>
                </a:effectLst>
              </a:rPr>
              <a:t>What</a:t>
            </a:r>
            <a:r>
              <a:rPr lang="es-MX" sz="6600" dirty="0">
                <a:ln w="6600">
                  <a:solidFill>
                    <a:schemeClr val="accent2"/>
                  </a:solidFill>
                  <a:prstDash val="solid"/>
                </a:ln>
                <a:solidFill>
                  <a:srgbClr val="FFFFFF"/>
                </a:solidFill>
                <a:effectLst>
                  <a:outerShdw dist="38100" dir="2700000" algn="tl" rotWithShape="0">
                    <a:schemeClr val="accent2"/>
                  </a:outerShdw>
                </a:effectLst>
              </a:rPr>
              <a:t> are </a:t>
            </a:r>
            <a:r>
              <a:rPr lang="es-MX" sz="6600" dirty="0" err="1">
                <a:ln w="6600">
                  <a:solidFill>
                    <a:schemeClr val="accent2"/>
                  </a:solidFill>
                  <a:prstDash val="solid"/>
                </a:ln>
                <a:solidFill>
                  <a:srgbClr val="FFFFFF"/>
                </a:solidFill>
                <a:effectLst>
                  <a:outerShdw dist="38100" dir="2700000" algn="tl" rotWithShape="0">
                    <a:schemeClr val="accent2"/>
                  </a:outerShdw>
                </a:effectLst>
              </a:rPr>
              <a:t>you</a:t>
            </a:r>
            <a:r>
              <a:rPr lang="es-MX" sz="6600" dirty="0">
                <a:ln w="6600">
                  <a:solidFill>
                    <a:schemeClr val="accent2"/>
                  </a:solidFill>
                  <a:prstDash val="solid"/>
                </a:ln>
                <a:solidFill>
                  <a:srgbClr val="FFFFFF"/>
                </a:solidFill>
                <a:effectLst>
                  <a:outerShdw dist="38100" dir="2700000" algn="tl" rotWithShape="0">
                    <a:schemeClr val="accent2"/>
                  </a:outerShdw>
                </a:effectLst>
              </a:rPr>
              <a:t> </a:t>
            </a:r>
            <a:r>
              <a:rPr lang="es-MX" sz="6600" dirty="0" err="1">
                <a:ln w="6600">
                  <a:solidFill>
                    <a:schemeClr val="accent2"/>
                  </a:solidFill>
                  <a:prstDash val="solid"/>
                </a:ln>
                <a:solidFill>
                  <a:srgbClr val="FFFFFF"/>
                </a:solidFill>
                <a:effectLst>
                  <a:outerShdw dist="38100" dir="2700000" algn="tl" rotWithShape="0">
                    <a:schemeClr val="accent2"/>
                  </a:outerShdw>
                </a:effectLst>
              </a:rPr>
              <a:t>going</a:t>
            </a:r>
            <a:r>
              <a:rPr lang="es-MX" sz="6600" dirty="0">
                <a:ln w="6600">
                  <a:solidFill>
                    <a:schemeClr val="accent2"/>
                  </a:solidFill>
                  <a:prstDash val="solid"/>
                </a:ln>
                <a:solidFill>
                  <a:srgbClr val="FFFFFF"/>
                </a:solidFill>
                <a:effectLst>
                  <a:outerShdw dist="38100" dir="2700000" algn="tl" rotWithShape="0">
                    <a:schemeClr val="accent2"/>
                  </a:outerShdw>
                </a:effectLst>
              </a:rPr>
              <a:t> to do </a:t>
            </a:r>
            <a:r>
              <a:rPr lang="es-MX" sz="6600" dirty="0" err="1">
                <a:ln w="6600">
                  <a:solidFill>
                    <a:schemeClr val="accent2"/>
                  </a:solidFill>
                  <a:prstDash val="solid"/>
                </a:ln>
                <a:solidFill>
                  <a:srgbClr val="FFFFFF"/>
                </a:solidFill>
                <a:effectLst>
                  <a:outerShdw dist="38100" dir="2700000" algn="tl" rotWithShape="0">
                    <a:schemeClr val="accent2"/>
                  </a:outerShdw>
                </a:effectLst>
              </a:rPr>
              <a:t>next</a:t>
            </a:r>
            <a:r>
              <a:rPr lang="es-MX" sz="6600" dirty="0">
                <a:ln w="6600">
                  <a:solidFill>
                    <a:schemeClr val="accent2"/>
                  </a:solidFill>
                  <a:prstDash val="solid"/>
                </a:ln>
                <a:solidFill>
                  <a:srgbClr val="FFFFFF"/>
                </a:solidFill>
                <a:effectLst>
                  <a:outerShdw dist="38100" dir="2700000" algn="tl" rotWithShape="0">
                    <a:schemeClr val="accent2"/>
                  </a:outerShdw>
                </a:effectLst>
              </a:rPr>
              <a:t> </a:t>
            </a:r>
            <a:r>
              <a:rPr lang="es-MX" sz="6600" dirty="0" err="1">
                <a:ln w="6600">
                  <a:solidFill>
                    <a:schemeClr val="accent2"/>
                  </a:solidFill>
                  <a:prstDash val="solid"/>
                </a:ln>
                <a:solidFill>
                  <a:srgbClr val="FFFFFF"/>
                </a:solidFill>
                <a:effectLst>
                  <a:outerShdw dist="38100" dir="2700000" algn="tl" rotWithShape="0">
                    <a:schemeClr val="accent2"/>
                  </a:outerShdw>
                </a:effectLst>
              </a:rPr>
              <a:t>month</a:t>
            </a:r>
            <a:r>
              <a:rPr lang="es-MX" sz="6600" dirty="0">
                <a:ln w="6600">
                  <a:solidFill>
                    <a:schemeClr val="accent2"/>
                  </a:solidFill>
                  <a:prstDash val="solid"/>
                </a:ln>
                <a:solidFill>
                  <a:srgbClr val="FFFFFF"/>
                </a:solidFill>
                <a:effectLst>
                  <a:outerShdw dist="38100" dir="2700000" algn="tl" rotWithShape="0">
                    <a:schemeClr val="accent2"/>
                  </a:outerShdw>
                </a:effectLst>
              </a:rPr>
              <a:t>?</a:t>
            </a:r>
          </a:p>
        </p:txBody>
      </p:sp>
      <p:sp>
        <p:nvSpPr>
          <p:cNvPr id="3" name="2 Marcador de contenido"/>
          <p:cNvSpPr>
            <a:spLocks noGrp="1"/>
          </p:cNvSpPr>
          <p:nvPr>
            <p:ph idx="1"/>
          </p:nvPr>
        </p:nvSpPr>
        <p:spPr>
          <a:xfrm>
            <a:off x="616555" y="2333352"/>
            <a:ext cx="10360025" cy="4205560"/>
          </a:xfrm>
        </p:spPr>
        <p:txBody>
          <a:bodyPr>
            <a:noAutofit/>
          </a:bodyPr>
          <a:lstStyle/>
          <a:p>
            <a:r>
              <a:rPr lang="es-MX" sz="4000" b="1" dirty="0" err="1" smtClean="0"/>
              <a:t>I’m</a:t>
            </a:r>
            <a:r>
              <a:rPr lang="es-MX" sz="4000" b="1" dirty="0" smtClean="0"/>
              <a:t> </a:t>
            </a:r>
            <a:r>
              <a:rPr lang="es-MX" sz="4000" b="1" dirty="0" err="1" smtClean="0"/>
              <a:t>going</a:t>
            </a:r>
            <a:r>
              <a:rPr lang="es-MX" sz="4000" b="1" dirty="0" smtClean="0"/>
              <a:t> </a:t>
            </a:r>
            <a:r>
              <a:rPr lang="es-MX" sz="4000" b="1" dirty="0" err="1" smtClean="0"/>
              <a:t>to</a:t>
            </a:r>
            <a:r>
              <a:rPr lang="es-MX" sz="4000" b="1" dirty="0" smtClean="0"/>
              <a:t> … </a:t>
            </a:r>
          </a:p>
          <a:p>
            <a:pPr marL="514350" indent="-514350">
              <a:buFont typeface="+mj-lt"/>
              <a:buAutoNum type="arabicPeriod"/>
            </a:pPr>
            <a:r>
              <a:rPr lang="es-MX" sz="3200" dirty="0" smtClean="0"/>
              <a:t>____________________________________</a:t>
            </a:r>
          </a:p>
          <a:p>
            <a:pPr marL="514350" indent="-514350">
              <a:buFont typeface="+mj-lt"/>
              <a:buAutoNum type="arabicPeriod"/>
            </a:pPr>
            <a:r>
              <a:rPr lang="es-MX" sz="3200" dirty="0" smtClean="0"/>
              <a:t>____________________________________</a:t>
            </a:r>
          </a:p>
          <a:p>
            <a:pPr marL="514350" indent="-514350">
              <a:buFont typeface="+mj-lt"/>
              <a:buAutoNum type="arabicPeriod"/>
            </a:pPr>
            <a:r>
              <a:rPr lang="es-MX" sz="3200" dirty="0" smtClean="0"/>
              <a:t>____________________________________</a:t>
            </a:r>
          </a:p>
          <a:p>
            <a:pPr marL="514350" indent="-514350">
              <a:buFont typeface="+mj-lt"/>
              <a:buAutoNum type="arabicPeriod"/>
            </a:pPr>
            <a:r>
              <a:rPr lang="es-MX" sz="3200" dirty="0" smtClean="0"/>
              <a:t>____________________________________</a:t>
            </a:r>
          </a:p>
          <a:p>
            <a:pPr marL="514350" indent="-514350">
              <a:buFont typeface="+mj-lt"/>
              <a:buAutoNum type="arabicPeriod"/>
            </a:pPr>
            <a:r>
              <a:rPr lang="es-MX" sz="3200" dirty="0" smtClean="0"/>
              <a:t>____________________________________</a:t>
            </a:r>
          </a:p>
          <a:p>
            <a:pPr marL="514350" indent="-514350">
              <a:buFont typeface="+mj-lt"/>
              <a:buAutoNum type="arabicPeriod"/>
            </a:pPr>
            <a:r>
              <a:rPr lang="es-MX" sz="3200" dirty="0" smtClean="0"/>
              <a:t>____________________________________</a:t>
            </a:r>
            <a:endParaRPr lang="es-MX" sz="3200" dirty="0"/>
          </a:p>
        </p:txBody>
      </p:sp>
      <p:pic>
        <p:nvPicPr>
          <p:cNvPr id="8" name="7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05728" y="760140"/>
            <a:ext cx="1296144" cy="1391341"/>
          </a:xfrm>
          <a:prstGeom prst="rect">
            <a:avLst/>
          </a:prstGeom>
        </p:spPr>
      </p:pic>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35</a:t>
            </a:fld>
            <a:endParaRPr lang="es-MX"/>
          </a:p>
        </p:txBody>
      </p:sp>
      <p:sp>
        <p:nvSpPr>
          <p:cNvPr id="9" name="Rectángulo 8"/>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0" name="Imagen 9">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32195377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7792" y="2296355"/>
            <a:ext cx="3852308" cy="3852308"/>
          </a:xfrm>
          <a:prstGeom prst="rect">
            <a:avLst/>
          </a:prstGeom>
        </p:spPr>
      </p:pic>
      <p:graphicFrame>
        <p:nvGraphicFramePr>
          <p:cNvPr id="2" name="Tabla 1"/>
          <p:cNvGraphicFramePr>
            <a:graphicFrameLocks noGrp="1"/>
          </p:cNvGraphicFramePr>
          <p:nvPr>
            <p:extLst>
              <p:ext uri="{D42A27DB-BD31-4B8C-83A1-F6EECF244321}">
                <p14:modId xmlns:p14="http://schemas.microsoft.com/office/powerpoint/2010/main" val="1761077146"/>
              </p:ext>
            </p:extLst>
          </p:nvPr>
        </p:nvGraphicFramePr>
        <p:xfrm>
          <a:off x="50861" y="540343"/>
          <a:ext cx="8254831" cy="5608320"/>
        </p:xfrm>
        <a:graphic>
          <a:graphicData uri="http://schemas.openxmlformats.org/drawingml/2006/table">
            <a:tbl>
              <a:tblPr firstRow="1" bandRow="1">
                <a:tableStyleId>{5C22544A-7EE6-4342-B048-85BDC9FD1C3A}</a:tableStyleId>
              </a:tblPr>
              <a:tblGrid>
                <a:gridCol w="1547781"/>
                <a:gridCol w="2235683"/>
                <a:gridCol w="2319729"/>
                <a:gridCol w="2151638"/>
              </a:tblGrid>
              <a:tr h="370840">
                <a:tc gridSpan="4">
                  <a:txBody>
                    <a:bodyPr/>
                    <a:lstStyle/>
                    <a:p>
                      <a:pPr algn="ctr"/>
                      <a:r>
                        <a:rPr lang="es-MX" sz="4000" dirty="0" err="1" smtClean="0"/>
                        <a:t>NEGATIVE</a:t>
                      </a:r>
                      <a:endParaRPr lang="es-MX" sz="4000"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tr>
              <a:tr h="370840">
                <a:tc>
                  <a:txBody>
                    <a:bodyPr/>
                    <a:lstStyle/>
                    <a:p>
                      <a:pPr algn="ctr"/>
                      <a:r>
                        <a:rPr lang="es-MX" sz="4000" dirty="0" smtClean="0"/>
                        <a:t>I</a:t>
                      </a:r>
                      <a:endParaRPr lang="es-MX" sz="4000" dirty="0"/>
                    </a:p>
                  </a:txBody>
                  <a:tcPr/>
                </a:tc>
                <a:tc>
                  <a:txBody>
                    <a:bodyPr/>
                    <a:lstStyle/>
                    <a:p>
                      <a:pPr algn="ctr"/>
                      <a:r>
                        <a:rPr lang="es-MX" sz="4000" dirty="0" smtClean="0">
                          <a:solidFill>
                            <a:srgbClr val="00B050"/>
                          </a:solidFill>
                        </a:rPr>
                        <a:t>am </a:t>
                      </a:r>
                      <a:r>
                        <a:rPr lang="es-MX" sz="4000" dirty="0" err="1" smtClean="0">
                          <a:solidFill>
                            <a:srgbClr val="00B050"/>
                          </a:solidFill>
                        </a:rPr>
                        <a:t>not</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work</a:t>
                      </a:r>
                      <a:endParaRPr lang="es-MX" sz="4000" dirty="0">
                        <a:solidFill>
                          <a:srgbClr val="0070C0"/>
                        </a:solidFill>
                      </a:endParaRPr>
                    </a:p>
                  </a:txBody>
                  <a:tcPr/>
                </a:tc>
              </a:tr>
              <a:tr h="370840">
                <a:tc>
                  <a:txBody>
                    <a:bodyPr/>
                    <a:lstStyle/>
                    <a:p>
                      <a:pPr algn="ctr"/>
                      <a:r>
                        <a:rPr lang="es-MX" sz="4000" dirty="0" err="1" smtClean="0"/>
                        <a:t>You</a:t>
                      </a:r>
                      <a:endParaRPr lang="es-MX" sz="4000" dirty="0"/>
                    </a:p>
                  </a:txBody>
                  <a:tcPr/>
                </a:tc>
                <a:tc>
                  <a:txBody>
                    <a:bodyPr/>
                    <a:lstStyle/>
                    <a:p>
                      <a:pPr algn="ctr"/>
                      <a:r>
                        <a:rPr lang="es-MX" sz="4000" dirty="0" err="1" smtClean="0">
                          <a:solidFill>
                            <a:srgbClr val="00B050"/>
                          </a:solidFill>
                        </a:rPr>
                        <a:t>aren’t</a:t>
                      </a:r>
                      <a:endParaRPr lang="es-MX" sz="4000" dirty="0">
                        <a:solidFill>
                          <a:srgbClr val="00B05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000" dirty="0" err="1" smtClean="0">
                          <a:solidFill>
                            <a:srgbClr val="FF0000"/>
                          </a:solidFill>
                        </a:rPr>
                        <a:t>going</a:t>
                      </a:r>
                      <a:r>
                        <a:rPr lang="es-MX" sz="4000" dirty="0" smtClean="0">
                          <a:solidFill>
                            <a:srgbClr val="FF0000"/>
                          </a:solidFill>
                        </a:rPr>
                        <a:t> to</a:t>
                      </a:r>
                    </a:p>
                  </a:txBody>
                  <a:tcPr/>
                </a:tc>
                <a:tc>
                  <a:txBody>
                    <a:bodyPr/>
                    <a:lstStyle/>
                    <a:p>
                      <a:pPr algn="ctr"/>
                      <a:r>
                        <a:rPr lang="es-MX" sz="4000" dirty="0" err="1" smtClean="0">
                          <a:solidFill>
                            <a:srgbClr val="0070C0"/>
                          </a:solidFill>
                        </a:rPr>
                        <a:t>eat</a:t>
                      </a:r>
                      <a:endParaRPr lang="es-MX" sz="4000" dirty="0">
                        <a:solidFill>
                          <a:srgbClr val="0070C0"/>
                        </a:solidFill>
                      </a:endParaRPr>
                    </a:p>
                  </a:txBody>
                  <a:tcPr/>
                </a:tc>
              </a:tr>
              <a:tr h="370840">
                <a:tc>
                  <a:txBody>
                    <a:bodyPr/>
                    <a:lstStyle/>
                    <a:p>
                      <a:pPr algn="ctr"/>
                      <a:r>
                        <a:rPr lang="es-MX" sz="4000" dirty="0" smtClean="0"/>
                        <a:t>He</a:t>
                      </a:r>
                      <a:endParaRPr lang="es-MX" sz="4000" dirty="0"/>
                    </a:p>
                  </a:txBody>
                  <a:tcPr/>
                </a:tc>
                <a:tc>
                  <a:txBody>
                    <a:bodyPr/>
                    <a:lstStyle/>
                    <a:p>
                      <a:pPr algn="ctr"/>
                      <a:r>
                        <a:rPr lang="es-MX" sz="4000" dirty="0" err="1" smtClean="0">
                          <a:solidFill>
                            <a:srgbClr val="00B050"/>
                          </a:solidFill>
                        </a:rPr>
                        <a:t>isn’t</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smtClean="0">
                          <a:solidFill>
                            <a:srgbClr val="0070C0"/>
                          </a:solidFill>
                        </a:rPr>
                        <a:t>dance</a:t>
                      </a:r>
                      <a:endParaRPr lang="es-MX" sz="4000" dirty="0">
                        <a:solidFill>
                          <a:srgbClr val="0070C0"/>
                        </a:solidFill>
                      </a:endParaRPr>
                    </a:p>
                  </a:txBody>
                  <a:tcPr/>
                </a:tc>
              </a:tr>
              <a:tr h="370840">
                <a:tc>
                  <a:txBody>
                    <a:bodyPr/>
                    <a:lstStyle/>
                    <a:p>
                      <a:pPr algn="ctr"/>
                      <a:r>
                        <a:rPr lang="es-MX" sz="4000" dirty="0" err="1" smtClean="0"/>
                        <a:t>She</a:t>
                      </a:r>
                      <a:endParaRPr lang="es-MX" sz="4000" dirty="0"/>
                    </a:p>
                  </a:txBody>
                  <a:tcPr/>
                </a:tc>
                <a:tc>
                  <a:txBody>
                    <a:bodyPr/>
                    <a:lstStyle/>
                    <a:p>
                      <a:pPr algn="ctr"/>
                      <a:r>
                        <a:rPr lang="es-MX" sz="4000" dirty="0" err="1" smtClean="0">
                          <a:solidFill>
                            <a:srgbClr val="00B050"/>
                          </a:solidFill>
                        </a:rPr>
                        <a:t>isn’t</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swim</a:t>
                      </a:r>
                      <a:endParaRPr lang="es-MX" sz="4000" dirty="0">
                        <a:solidFill>
                          <a:srgbClr val="0070C0"/>
                        </a:solidFill>
                      </a:endParaRPr>
                    </a:p>
                  </a:txBody>
                  <a:tcPr/>
                </a:tc>
              </a:tr>
              <a:tr h="370840">
                <a:tc>
                  <a:txBody>
                    <a:bodyPr/>
                    <a:lstStyle/>
                    <a:p>
                      <a:pPr algn="ctr"/>
                      <a:r>
                        <a:rPr lang="es-MX" sz="4000" dirty="0" err="1" smtClean="0"/>
                        <a:t>It</a:t>
                      </a:r>
                      <a:endParaRPr lang="es-MX" sz="4000" dirty="0"/>
                    </a:p>
                  </a:txBody>
                  <a:tcPr/>
                </a:tc>
                <a:tc>
                  <a:txBody>
                    <a:bodyPr/>
                    <a:lstStyle/>
                    <a:p>
                      <a:pPr algn="ctr"/>
                      <a:r>
                        <a:rPr lang="es-MX" sz="4000" dirty="0" err="1" smtClean="0">
                          <a:solidFill>
                            <a:srgbClr val="00B050"/>
                          </a:solidFill>
                        </a:rPr>
                        <a:t>isn’t</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smtClean="0">
                          <a:solidFill>
                            <a:srgbClr val="0070C0"/>
                          </a:solidFill>
                        </a:rPr>
                        <a:t>rain</a:t>
                      </a:r>
                      <a:endParaRPr lang="es-MX" sz="4000" dirty="0">
                        <a:solidFill>
                          <a:srgbClr val="0070C0"/>
                        </a:solidFill>
                      </a:endParaRPr>
                    </a:p>
                  </a:txBody>
                  <a:tcPr/>
                </a:tc>
              </a:tr>
              <a:tr h="370840">
                <a:tc>
                  <a:txBody>
                    <a:bodyPr/>
                    <a:lstStyle/>
                    <a:p>
                      <a:pPr algn="ctr"/>
                      <a:r>
                        <a:rPr lang="es-MX" sz="4000" dirty="0" err="1" smtClean="0"/>
                        <a:t>We</a:t>
                      </a:r>
                      <a:endParaRPr lang="es-MX" sz="4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000" dirty="0" err="1" smtClean="0">
                          <a:solidFill>
                            <a:srgbClr val="00B050"/>
                          </a:solidFill>
                        </a:rPr>
                        <a:t>aren’t</a:t>
                      </a:r>
                      <a:endParaRPr lang="es-MX" sz="4000" dirty="0" smtClean="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study</a:t>
                      </a:r>
                      <a:endParaRPr lang="es-MX" sz="4000" dirty="0">
                        <a:solidFill>
                          <a:srgbClr val="0070C0"/>
                        </a:solidFill>
                      </a:endParaRPr>
                    </a:p>
                  </a:txBody>
                  <a:tcPr/>
                </a:tc>
              </a:tr>
              <a:tr h="370840">
                <a:tc>
                  <a:txBody>
                    <a:bodyPr/>
                    <a:lstStyle/>
                    <a:p>
                      <a:pPr algn="ctr"/>
                      <a:r>
                        <a:rPr lang="es-MX" sz="4000" dirty="0" err="1" smtClean="0"/>
                        <a:t>They</a:t>
                      </a:r>
                      <a:endParaRPr lang="es-MX" sz="4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000" dirty="0" err="1" smtClean="0">
                          <a:solidFill>
                            <a:srgbClr val="00B050"/>
                          </a:solidFill>
                        </a:rPr>
                        <a:t>aren’t</a:t>
                      </a:r>
                      <a:endParaRPr lang="es-MX" sz="4000" dirty="0" smtClean="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sleep</a:t>
                      </a:r>
                      <a:endParaRPr lang="es-MX" sz="4000" dirty="0">
                        <a:solidFill>
                          <a:srgbClr val="0070C0"/>
                        </a:solidFill>
                      </a:endParaRPr>
                    </a:p>
                  </a:txBody>
                  <a:tcPr/>
                </a:tc>
              </a:tr>
            </a:tbl>
          </a:graphicData>
        </a:graphic>
      </p:graphicFrame>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82200" y="3234060"/>
            <a:ext cx="2150204" cy="2376024"/>
          </a:xfrm>
          <a:prstGeom prst="rect">
            <a:avLst/>
          </a:prstGeom>
        </p:spPr>
      </p:pic>
      <p:pic>
        <p:nvPicPr>
          <p:cNvPr id="3" name="Imagen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327794"/>
            <a:ext cx="3533969" cy="2160000"/>
          </a:xfrm>
          <a:prstGeom prst="rect">
            <a:avLst/>
          </a:prstGeom>
        </p:spPr>
      </p:pic>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36</a:t>
            </a:fld>
            <a:endParaRPr lang="es-MX"/>
          </a:p>
        </p:txBody>
      </p:sp>
      <p:sp>
        <p:nvSpPr>
          <p:cNvPr id="8" name="Rectángulo 7"/>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9" name="Imagen 8">
            <a:hlinkClick r:id="rId5" action="ppaction://hlinksldjump"/>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27792816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5962" y="215342"/>
            <a:ext cx="7903336" cy="981410"/>
          </a:xfrm>
        </p:spPr>
        <p:txBody>
          <a:bodyPr>
            <a:normAutofit fontScale="90000"/>
          </a:bodyPr>
          <a:lstStyle/>
          <a:p>
            <a:pPr>
              <a:defRPr/>
            </a:pPr>
            <a:r>
              <a:rPr lang="es-PE" sz="6600" dirty="0" err="1">
                <a:ln w="6600">
                  <a:solidFill>
                    <a:schemeClr val="accent2"/>
                  </a:solidFill>
                  <a:prstDash val="solid"/>
                </a:ln>
                <a:solidFill>
                  <a:srgbClr val="FFFFFF"/>
                </a:solidFill>
                <a:effectLst>
                  <a:outerShdw dist="38100" dir="2700000" algn="tl" rotWithShape="0">
                    <a:schemeClr val="accent2"/>
                  </a:outerShdw>
                </a:effectLst>
              </a:rPr>
              <a:t>Example</a:t>
            </a:r>
            <a:r>
              <a:rPr lang="es-PE" b="1" dirty="0" smtClean="0">
                <a:latin typeface="Arial" pitchFamily="34" charset="0"/>
                <a:cs typeface="Arial" pitchFamily="34" charset="0"/>
              </a:rPr>
              <a:t>:</a:t>
            </a:r>
            <a:endParaRPr lang="es-PE" sz="5400" dirty="0">
              <a:solidFill>
                <a:srgbClr val="C00000"/>
              </a:solidFill>
            </a:endParaRPr>
          </a:p>
        </p:txBody>
      </p:sp>
      <p:sp>
        <p:nvSpPr>
          <p:cNvPr id="24578" name="2 Marcador de contenido"/>
          <p:cNvSpPr>
            <a:spLocks noGrp="1"/>
          </p:cNvSpPr>
          <p:nvPr>
            <p:ph idx="1"/>
          </p:nvPr>
        </p:nvSpPr>
        <p:spPr>
          <a:xfrm>
            <a:off x="1985962" y="1080060"/>
            <a:ext cx="8229600" cy="5113337"/>
          </a:xfrm>
        </p:spPr>
        <p:txBody>
          <a:bodyPr/>
          <a:lstStyle/>
          <a:p>
            <a:pPr algn="ctr"/>
            <a:r>
              <a:rPr lang="es-PE" sz="4400" dirty="0">
                <a:latin typeface="Arial" panose="020B0604020202020204" pitchFamily="34" charset="0"/>
                <a:cs typeface="Arial" panose="020B0604020202020204" pitchFamily="34" charset="0"/>
              </a:rPr>
              <a:t>He </a:t>
            </a:r>
            <a:r>
              <a:rPr lang="es-PE" sz="4400" dirty="0" err="1">
                <a:solidFill>
                  <a:srgbClr val="00B050"/>
                </a:solidFill>
                <a:latin typeface="Arial" panose="020B0604020202020204" pitchFamily="34" charset="0"/>
                <a:cs typeface="Arial" panose="020B0604020202020204" pitchFamily="34" charset="0"/>
              </a:rPr>
              <a:t>isn’t</a:t>
            </a:r>
            <a:r>
              <a:rPr lang="es-PE" sz="4400" dirty="0">
                <a:latin typeface="Arial" panose="020B0604020202020204" pitchFamily="34" charset="0"/>
                <a:cs typeface="Arial" panose="020B0604020202020204" pitchFamily="34" charset="0"/>
              </a:rPr>
              <a:t> </a:t>
            </a:r>
            <a:r>
              <a:rPr lang="es-PE" sz="4400" dirty="0" err="1">
                <a:solidFill>
                  <a:srgbClr val="FF0000"/>
                </a:solidFill>
                <a:latin typeface="Arial" panose="020B0604020202020204" pitchFamily="34" charset="0"/>
                <a:cs typeface="Arial" panose="020B0604020202020204" pitchFamily="34" charset="0"/>
              </a:rPr>
              <a:t>going</a:t>
            </a:r>
            <a:r>
              <a:rPr lang="es-PE" sz="4400" dirty="0">
                <a:solidFill>
                  <a:srgbClr val="FF0000"/>
                </a:solidFill>
                <a:latin typeface="Arial" panose="020B0604020202020204" pitchFamily="34" charset="0"/>
                <a:cs typeface="Arial" panose="020B0604020202020204" pitchFamily="34" charset="0"/>
              </a:rPr>
              <a:t> </a:t>
            </a:r>
            <a:r>
              <a:rPr lang="es-PE" sz="4400" dirty="0" err="1">
                <a:solidFill>
                  <a:srgbClr val="FF0000"/>
                </a:solidFill>
                <a:latin typeface="Arial" panose="020B0604020202020204" pitchFamily="34" charset="0"/>
                <a:cs typeface="Arial" panose="020B0604020202020204" pitchFamily="34" charset="0"/>
              </a:rPr>
              <a:t>to</a:t>
            </a:r>
            <a:r>
              <a:rPr lang="es-PE" sz="4400" dirty="0">
                <a:solidFill>
                  <a:srgbClr val="FF0000"/>
                </a:solidFill>
                <a:latin typeface="Arial" panose="020B0604020202020204" pitchFamily="34" charset="0"/>
                <a:cs typeface="Arial" panose="020B0604020202020204" pitchFamily="34" charset="0"/>
              </a:rPr>
              <a:t> </a:t>
            </a:r>
            <a:r>
              <a:rPr lang="es-PE" sz="4400" dirty="0" err="1">
                <a:solidFill>
                  <a:srgbClr val="00B0F0"/>
                </a:solidFill>
                <a:latin typeface="Arial" panose="020B0604020202020204" pitchFamily="34" charset="0"/>
                <a:cs typeface="Arial" panose="020B0604020202020204" pitchFamily="34" charset="0"/>
              </a:rPr>
              <a:t>work</a:t>
            </a:r>
            <a:r>
              <a:rPr lang="es-PE" sz="4400" dirty="0">
                <a:latin typeface="Arial" panose="020B0604020202020204" pitchFamily="34" charset="0"/>
                <a:cs typeface="Arial" panose="020B0604020202020204" pitchFamily="34" charset="0"/>
              </a:rPr>
              <a:t>.</a:t>
            </a:r>
          </a:p>
        </p:txBody>
      </p:sp>
      <p:sp>
        <p:nvSpPr>
          <p:cNvPr id="24580" name="AutoShape 4" descr="data:image/jpeg;base64,/9j/4AAQSkZJRgABAQAAAQABAAD/2wBDAAkGBwgHBgkIBwgKCgkLDRYPDQwMDRsUFRAWIB0iIiAdHx8kKDQsJCYxJx8fLT0tMTU3Ojo6Iys/RD84QzQ5Ojf/2wBDAQoKCg0MDRoPDxo3JR8lNzc3Nzc3Nzc3Nzc3Nzc3Nzc3Nzc3Nzc3Nzc3Nzc3Nzc3Nzc3Nzc3Nzc3Nzc3Nzc3Nzf/wAARCACUAIMDASIAAhEBAxEB/8QAHAAAAgIDAQEAAAAAAAAAAAAAAAUEBgEDBwII/8QAQxAAAgEDAwIDBgQCCAENAAAAAQIDBAURABIhBjETQVEHFCJhcYEVIzJCM5FSYnKCkqGxwdIWFyVDU1Rzg5Oio7Kz/8QAGgEAAwEBAQEAAAAAAAAAAAAAAAMEAgUBBv/EACcRAAICAQQDAAEEAwAAAAAAAAABAgMRBBIhMRMiQQUkMkJRYXGR/9oADAMBAAIRAxEAPwDuOjWueaOCF5ZpFjjQFmdzgKB3JOq03X3Two5as1kop484lamkVJMDPwMQAQfI5x89CTYFp1jOuft1h1DcAJaO0wWy3tIu2trJ1kZ4/PaF/LDHy3SefnqBLHeKl5orpfLnI1QwMUMTx0rHknYIiqhlAwCUmYkZ5GgC93jqK0WVVNyrood5IAJyeASSQOwAByTxpRQdc0L2ukuN0oq22UtWqtFUVCB4SrAFSXQkIDkfr26rNtsFtt8sr0FvgoawnxWMKyAjHGdpxNFnJ7b0xnOecz6aaanWEU9VsMvCbVSRKzg5+BcJLxuYmPY/HKkcaAJXtI6yt1ksxjivq0dbUKGiNPCKiQp5lVyAM4wGY418/wBP151Bbbu9bbb5cnUvuC1cu8P67lJK/wAtX/rXoCivUDV/T1PHRXZ+XoYnDU9WwGW8FuMMMHKEKeDlR3PGpYnhkaKWN0lRiro4wVI7gjyOgCz9Qe0Tqe/ys1ZdZ4oj2gpWMUY+WAcn7k6rlLW1FHMJaOeWCTGN8TlGx9RqPo0AX7pv2tdUWNo0lqzcaZSAYaz4jjtw/wCoH6519DdG9WW3q+0rX2xmGDtlhkxvib0OP5g6+PMH010r2KV92s15qK6mtlXVW2SApUMm1IwQQVJdyFGOfPse2gD6Y1jOqHXdSXqXjxKahidtsYpE94lcHjcry+HHkd8Df24zqLPHXPFGZfxS5KX3M9ZWz0wA78CCEL9s40AdH0a5f03d5+kY6C0zfh8VresdRu3o0SyuzLg5IIBYLzjy11DQAaNGjQBUPalk9KiI4KTV1LFIpGQytMoII8wRqupT1sUalawSNgblliBXtyF27SPvnVj9p6k9MxHjC3GjJyfLx00o10dDFNSJNQ2mhT4Jgm8c0c9LOMkz22U4P9oDBb6FW515pJatYpIaWop60nKuFIp5UB7lo9rRM3bG6MfX1ca1zQQzgCaJXx2LDkfQ+WqbNNCfaFRulHoji9U6BI65ZqOFAfy6tVRFJIClGLbQRz/DlQjj4O2JEyNJA9WI5/AkI8SRx8JVcHDFlAPAH8UAjJ2yg6yyfksigH4cAPlgfr66WJRSUswnpYZ6ORTw1tqioP8AajOFPc9wdSWaJr9rHx1C+onSsrR7XMksLBFcvlz/AFQ+TuzwCpJ355SR/wBJpvX/AExH1AkldQqxu0Pwuf8AvIHAViANzcELJgbsFGCuMF7UTVFKs9SKmKSSGJnfxx7qwU5yx2qUPOc/l4PZs8a220098tEVzo7ilE1SzLHDUwsfiVcsrDzBQE454Xg4ACRzrlW8SHxkpLKPnrUq226puVQsFHEZJCCx5AVVHdmY8KB6nXReqPZ5c7l1SsNoWCaWobMjKWCDyaQsR5H9RxnlDzvGrl0j0zbejAKmAi51a7syZO2WQHadijOEVsDfgsW+FRk4ODQm6Y9lq0wglrKCe41jrkeMpjpYzxyQcMwGMc9++xhzroMXTddKEjqXaQRIUyW8CJO3xIUG/Ix+zwgf5Y12nrOZ2qJquOsqtsjx+DTUyqqMpwQHZhnGMHBIznnsBJk6zqnhYxdPVCkjtVVMSA/XaW1tVTfSMucV2yLIlAsUkdvuyzMzFKhLVTOwUgnP8D8zdk87n4x5c63QWKMyb/w64ysUGZGipk3fdyZPXuc861R9TX8gJHa7TSRhcLipklx8sBEH+eokld1LUriov4pyfKho40H85N5/ljTVpbX8MO6C+jifp6KspjBWWipkgIKtG90ZVK4xhlQgEYPbB0usfV0dgkhsXUNVSM0ZdIqiGr8dxEv8PxVA3BtvBbsSPnpbLbI6mQyXCpra12GGFTUuyf8Ap5Cf5azFQyQxCKCoWnUDhaeBFUfYg/66dHQz/kxb1Mfh0mkrqatpo6mjmjngkG5JI2yrD66NfPlw6O6gv9xrLlZ7j4FFLUSKieLIuCjFGOAMcsrH76NRyWG0ULlZOxe0vjpOYjuKmnI+vjJpKdMfanXU0HTPu0soFRPUQ+DCoLSSbZFZtqjk4AJ4Gq9Fd6WSdIWWqgeUkR+9UksAc98AuoBPy76t0M4xymybURbw0ifo1nWNdMkDWdY0aAE3WCM/T1XswG+DJI7r4ibh9wMa0Vdqr6SpqJrPP4Mcvh/lqglAKOXUhGIxhmYjawHJyDrf1chmsjQ+I0ZlqaZA64yuZ4+Rnz03ehukS4SSjqWz+7dDn/76g1NtEJ7bWV0VXTjmtCGlutxoA8UNBT7gpRZMT0hiJyBt/LdTiMqg5IGxPTXqK93ZDTLT2qkjkSQurRyTTKpCMsS7AiqFQHgMwBb4u+nMMN3x+fQUwOP+prCw/wA0XWuve4UlHPVNS06JBG0jNNU4UADOeFJ8tTfpO947ZqPsRL0tTPU2hVrJZm8KrqVYbyhdvFbLHYQDznjtp5FR0sRLR08YJ89uT/PUbp+lNFZaOBx+YIw0hxjLt8TH7knTDXUqglBEM5Zkw0aNGmGA1rqZlpqeWd8bYkLnJ9BnWzS2+xGtgprUv6rlUx0pA77Ccyf/ABq+sWS2wbNRW6SRd+i7YtF0rbIqiNTO0AlmIBGZH+N//cx0afooVQqjCgYAHkNGuAdMoFNUVEnWnUFQlC1aIZYqaOpSZAIVESs0QDYOdxLHGf1D04h9dC6VFvhnmt8K2yhnWtqsVGZ9sYLZVcY4PJ+LJAwBqVa0lqeoupDT1rUDCuCvSIiNn8tfzSGXOX47cYUeedROvYJouma01XUEqgxMBTiONPesjHhcLu+L9PHPOp84tyh+M14ZvjdZEWSNtyuAwb1B1nXiBVSGNUj8NQgAQft+X21719UujiMNGjRoPBL1b4ht1MIgCxr6XAP/AIqn/bTsXesQAT2wsxJB93nVwBnv8W0/bn6nSfqXJgoMZwK+DP8Ai0389RXaSvUT9/hVTqbKY+hu/GEzzRVoPpsT/i0m6quklVaZbelvqlSuaOmMrtGoAdtrcBie2fLUqmpWgmlkNRLIHz8LHhfiJ/3x9ANL7zia92OmB5WeSpI+SRlf9XGpl+Nqgtzzkof5C2frwOe2jRo11jmhrOsaNAGdeLCi1nXtIhZD+H0UlQVI/dIdikfQBx9DpLTVFuqL1cEvP4pULTuqwRUMU8kKKVBO/wAIfryTw3ljGM6YW4WhOqLNU2yyVFvgWqcS181G0JlZoXRYvjw5BJBzjblVHc8cnVaxSbqSLqdO0lNs6iO2jWB2GjUY85f7RVtvStfJ1FdrZSXWjuNRHDIksCNPTuIzjYzDBQiP9PGCSc84CemWhu9zttytHTb2qCEO0k9TFGjzArhVCgk4z8W447cd9W72jQQV9wsFDUASKk0lWYmwQ2xNoJHyMg1F1ZpNNGb8j+CLr3FbEGjRo11iENQa65LBUR0VLC1XcJhujpYyM7f6THsqj1P2ydeKyesqqtbXZTF76QrzTSjclLGT+ogd2ODtXz+gOrDZLNS2eJxBukqJjunqZTmWZvVj/oBwPLU1t2PWIyMOMsUr0ka9Q9/rp52yGWmpZWhhiYHII2kMxHqT9hr3N0oYMvZ7rW07AcRVMpqYmPzDksP7rDVl0am+5GbmUanvFRNNJQpaqma6U521NLAV2x+jb2KrtbORzk+nBxDlnng6iS53i31VtpIqNoY5J1V13s4ZizIWCjCgZJGrZ05GCbpWdzWV8jfZAsQ+2I8/fTg85yAc615JySywainwiuo6SIHRlZWGQynII+uvWot3sUtqWW4dORnjLz21T+XMO5MY7I/nxwecjnOvFoulJeKFKyhkLxNkHIIKsO4I8iNV13KfD7FShjldEzWdY0aaYF/Ty3b368U9nuNvpI0qt/ulVAZSxZVLSDDqVBJPryD21PjS4jquxRXa4wXCRppXFJSQeFHCqxN+c3xMTgkKNxAy4xyBqp9YLHa6k36oslJeqTwVhqIKhQWhAYlXQkHA+IgjHpq5ezWypIIup0t9Da4qujVKeioo8AITuLyNgb2OFxxwM47nXz99Tjc2zq12J1pI6AO2jQO2jWQKB1axk63pkOAtPa2K8ckySjP/AOQ/mdadSutaOrpr9TXiGmmqKRqNqep8CMu8RVt6ttHJHLA4BOcfPSH/AJRWYSGKS500MqnDRTv4TqfQq2CD9Rrq6OyCrxnkivi92cDTSrqW7G0WxpoYvHq5D4dNCOTJIe3HoO50wFVTlHkE8RRASzBwQoHJJ0q6Xp16gvP41UKxhhVWpo3AwinlPu38Q+n5fpp11uI4j2xcI85fRYulLObPaUjqG8SvnPjVkx5Mkp78+g7D5DTnWTrGpEbbyZ1Du9fFarXV3Cb9FNE0pHrgdvv21L1VOqpEvFwSwMm+jjC1FeccEZzHF38yNx+Sj10Yb4R6v8jTpAAdL2s+J4pkpUlaTGN7MNxP3JJ031XegXC9OJRg80NRNSYJyQEc7c/3Sp++rFryPQS7DXObrAemOo6mtjCrQTMrTxqOPDcgCT6o+4H+oy+mujaRdXUST281LRLIIFYTBh+qnbAlHb0Ab5lBr3p5QI16NKOmZXWilt80niT26U07MTksgGY2PzKFc/POm+uhGW6ORDWHghX0RmyXDxgrR+7Sbg3bG066B03SLQdPWujRmZaejiiBbuQqAc/y1zmcHqCqew2wieR2Ra6RD8NLCT8W4/0iAwA75Oew11ZFCqFAwAMDXM1s4ymkvhZp4tRyz1o0aNRFBjGtctPDKCJYkkGMYdQeNbdVbr+8Vdtt9PSWtxHcblN7tBKRkQjaWeTHnhQcfMjQll4QN45ZTPaLS2S63IW2jtFIzUjKa6pigRZGfjw6ZH/pMWGfIDA8+LZaaEW+hSDIaTJaVh+5zycfLyA8gANV3pinpzcGpqZZDTWxeZG5WSofJYljyzAEkn1fnkcW/wA9XRgocEcpufJjRo1hmCjLEAdsk41syQ73c4LNaaq4VJ/LgjLbfN27BR8ySB99c7snUlDSUG6pStmr52M1Uwpny8rfqwWwMDgD5Aa39f3YXO8JaoWzTW8iSf0eYj4VPyUHP1I9NIe+nU1t+wuyxR9S09C36ObqK5UYpp6WGvAq4RPtyZFVVkHwk9wEOPk2r/ricklRTSQVtFg1VLIJogf3Ed1/vAkffXUqjqGBrRQ1lAPHluRRaOPzctySfkoDE+mDpVkfHLk3CXkWUOtYZVZSrjKkYI9Rr1rGvD059HQta+pKWKWqNLDNtoaiYKH5GfdnO7yIJUn+lxq7U/QdIwYXW6XO4KxB8NpRCgx5YiC5HyJOlfV9qirre87oHEcbLPGxIWWE/rH9ofqU+oxkZOrD0HcGuPTVMZneSopS1JO792kiYoWP125++p7pSXT4H1YfaHNBb6S20yUtvpoqanT9MUKBVH2GpOjRqYeGjRo0AQrvcqWz2ypuNfKIqanjMkjn0HkPUnsBrl1XS3LrLqKiqrrUS0UUELP7nTHaY4XIGx5B8RdyoJI4AQgd8my+0ipWaazWgsqpLUmrqAxwDFCMjP8A5jR/y9M6TWG/00gqJKGmuFzkqJm2e50rSJtX4APEOEAJUnlv3fPT6oR275MTZKW7bEtNJS09FTR01JDHDBGMJHGoVVHyGtul5fqKaMPS2KOEk8ivrljx/gD60Sv1PTQy1VVTWBaSAF5nS5SZRRyTkxAcD1xpvlgL8cxvpH1vuXpS5TxtiSliFVGf68TCRc/LKDSp/aDR0jKbvaLpbYmAJlnjUhQTgMQDuCk9jjnXvqK/2q89P1FvtVxgqaq5KKWCOJsuxdghIXzCgkn0A165xcXyeKEk0baP2T0slNHNNfroJ5lEs5j8IK8rDLsMoSAWJOM8Z1Lf2TWfwgsVyvEco/VKJ1YufXBUqPsBq/wJ4cKR5ztULn1xr3qRTkumynZH+jnP/NJbCyma9XiVARlPEiXcPTKoCPsdQfZ9ZaGjgqq2mSUYqqinpo5HZvd4llYbRuOQSV3HzJPy11NuRrnE1fQ9JXy70FxqUgp55BXUaE5Z/EyHRF7s3iKxwB+8a3XNufszE44j6osmjXNour71U9QUtvNFW0VzmnUx0FYY4KcwHdgM5Vn3txjtg9vQ3eSsudFtN1slTHGf1TUTe9Kh+YUB8fPb9caerYsS6pInVUEdVTTU067oZkMbrkjKkYPI7aq9LVVPSHUhlO+S21ZX3ojHIJCLLjyZPhD9sqVbuMasVBcqG4hzQ1cE+xiriNwSjDuGHcH5HSrq2kjqkpI5oleOXxaZ8+SPGSR9yi604qawZTcHk6EDkd9Z0l6MnnqekrNNVsXqGo4vFY92baASfvp1qEtDRo0aAOL0NTP7Qr3fLmaGGtFqlWltdNkeDhn+KSQ5G/hQ2CcfLVgmoeuqSItLOZIFI2xW+WPKL6bfCTt3wCT31xC2dU9SdCzXK1Wyr91LTFZQ9OpO5eNw3DjjXt/af1q4O6/1AyMfCiD/AEXW4WOD6T/2eYOk3i6VUqQJfa1o6aOUyIlyjMLqxTGBvAyOScEZB8/INbO9sj6E6prpKiOOheIoJISoUsEOCh7FizAfMgDXHE9onWUTn/p+sLdiJCGx9iNWK0+2jqKnRYLtT0N0p+NyyxCNm+68f5adZqFKvYopfTxROh3Po+q6ioLf1VRmWlu88Ec01O4T8tjGAdhdCQeF4JxgHjnVcsnvF/q4jV1bUdRSFHa9mR53p34+AoSI6cnscrg4IIzjVqsftr6Xr40Fx95tsxwCJYzImfky54+ZA08qfaP0XBSyTNfKORAuWjjyzN8toGSdI3cYZo1VvUtX0XHCerKmCrtrnZHcoQEl3eQeLPxZH7kz/ZA05u3V1htNkjvNZcoRQS4EMsZL+KT5KBkn/bnOvlXq3qCW/wB2kmRDBQxEpRUgPw00WeFAzgfPHHkOAAFb1tS9NFSvPI1PEzNHEzEqhbGSB5ZwNZA+pxdrxfqKK4U7raLJMUaKZfzaupRiNoVcbY92Rj9TYP7T2rd86CuVSktXYo6mOolTw5lvFRHWNLHjhQJN23BJOd48+DnjkfRPXty6ZqKaKQyVlrhm8b3JpNqhsEZU4OP1E47Zwe/Ou72z2udGV1OjvczSyFQWiqImUqfTIBB+xOgBD097PJqG9Wj8R3vULM9fJKAWWIRuNke/sXJZD24VXAyDnTSo64uqVUrCCkSmiq2iZSjMxiWQqX3Bu+0bu2pc3tc6Ihcr+MM7D+hTSsP57cao9R1j7P0llaOvvcqF2YRxwqAcnOASAfPz0+qVWX5Vn+jx5+Fo6jvnTdxuDpXWWmqoMiOKuE3hSyMR+wgBseWQ3OD5YyupKTpi7SvbbXBcqKv2M1LJ+LyugmCkqpBkbB791wefppdbva10XZeLbY7i8nY1EgRpH8+WZie/l29ONe6/2zdKXB6eSq6drpJKeVZYZPgVo2U5yGDZHbkdiMg5GvJSr6in/wBDBeuirj7msHT1Q0jeAhSlnlTazbOGikH/AGqjByOHUh14zi464bXe16xV14op6a2VsX5sfjNJsG4iRcNwTyF3jPc7sdtdxVgwBByCMg6SemdGjRoA1NFG7EtGhPqVB1F/CbaJnnFvpPFkKl5PAXcxX9JJxk4wMemjRoAkmngOcwxnz5Qd9RZLNa3d2e2UTMzLIWanQksvYnjuPI6NGgBJcPZ50jcTO1TYqTfM4Z3iBjYn1BUgjPnjv56Qj2N9GtWVJ91qlRlULGKptsfzHnn6kjRo0ATZfZF0VN4Z/CnTZgHw6mQbwOOfi++e+pF69m/St0tMNE9sSnSlVhA9MSjoO5yf3Z/rZ0aNAHOqn2TWGKWVFrLnhFJGZY/+DWyT2SWCOughFZcyj7c5ljzyf7GjRoAlwexvpyWny1Zdd28jImj7D+5qPP7H+nkllUVl0wkYYZlj7/4NGjQB6Hsg6eWop196uZV1VmUypz2/qaT9b+zWy2Kz3W4UNRXmSmYeGkkilcE9j8Of89GjQBTfZ3Zqa+dT0lLWtIIw6t8BAzg5wcg8ca+uF4HHA9NGjQB60aNGgD//2Q=="/>
          <p:cNvSpPr>
            <a:spLocks noChangeAspect="1" noChangeArrowheads="1"/>
          </p:cNvSpPr>
          <p:nvPr/>
        </p:nvSpPr>
        <p:spPr bwMode="auto">
          <a:xfrm>
            <a:off x="1524001" y="-503238"/>
            <a:ext cx="923925"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cs typeface="Arial" panose="020B0604020202020204" pitchFamily="34" charset="0"/>
              </a:defRPr>
            </a:lvl1pPr>
            <a:lvl2pPr marL="742950" indent="-285750">
              <a:defRPr>
                <a:solidFill>
                  <a:schemeClr val="tx1"/>
                </a:solidFill>
                <a:latin typeface="Franklin Gothic Book" panose="020B0503020102020204" pitchFamily="34" charset="0"/>
                <a:cs typeface="Arial" panose="020B0604020202020204" pitchFamily="34" charset="0"/>
              </a:defRPr>
            </a:lvl2pPr>
            <a:lvl3pPr marL="1143000" indent="-228600">
              <a:defRPr>
                <a:solidFill>
                  <a:schemeClr val="tx1"/>
                </a:solidFill>
                <a:latin typeface="Franklin Gothic Book" panose="020B0503020102020204" pitchFamily="34" charset="0"/>
                <a:cs typeface="Arial" panose="020B0604020202020204" pitchFamily="34" charset="0"/>
              </a:defRPr>
            </a:lvl3pPr>
            <a:lvl4pPr marL="1600200" indent="-228600">
              <a:defRPr>
                <a:solidFill>
                  <a:schemeClr val="tx1"/>
                </a:solidFill>
                <a:latin typeface="Franklin Gothic Book" panose="020B0503020102020204" pitchFamily="34" charset="0"/>
                <a:cs typeface="Arial" panose="020B0604020202020204" pitchFamily="34" charset="0"/>
              </a:defRPr>
            </a:lvl4pPr>
            <a:lvl5pPr marL="2057400" indent="-228600">
              <a:defRPr>
                <a:solidFill>
                  <a:schemeClr val="tx1"/>
                </a:solidFill>
                <a:latin typeface="Franklin Gothic Book" panose="020B05030201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9pPr>
          </a:lstStyle>
          <a:p>
            <a:endParaRPr lang="es-ES"/>
          </a:p>
        </p:txBody>
      </p:sp>
      <p:sp>
        <p:nvSpPr>
          <p:cNvPr id="24581" name="AutoShape 6" descr="data:image/jpeg;base64,/9j/4AAQSkZJRgABAQAAAQABAAD/2wBDAAkGBwgHBgkIBwgKCgkLDRYPDQwMDRsUFRAWIB0iIiAdHx8kKDQsJCYxJx8fLT0tMTU3Ojo6Iys/RD84QzQ5Ojf/2wBDAQoKCg0MDRoPDxo3JR8lNzc3Nzc3Nzc3Nzc3Nzc3Nzc3Nzc3Nzc3Nzc3Nzc3Nzc3Nzc3Nzc3Nzc3Nzc3Nzc3Nzf/wAARCACUAIMDASIAAhEBAxEB/8QAHAAAAgIDAQEAAAAAAAAAAAAAAAUEBgEDBwII/8QAQxAAAgEDAwIDBgQCCAENAAAAAQIDBAURABIhBjETQVEHFCJhcYEVIzJCM5FSYnKCkqGxwdIWFyVDU1Rzg5Oio7Kz/8QAGgEAAwEBAQEAAAAAAAAAAAAAAAMEAgUBBv/EACcRAAICAQQDAAEEAwAAAAAAAAABAgMRBBIhMRMiQQUkMkJRYXGR/9oADAMBAAIRAxEAPwDuOjWueaOCF5ZpFjjQFmdzgKB3JOq03X3Two5as1kop484lamkVJMDPwMQAQfI5x89CTYFp1jOuft1h1DcAJaO0wWy3tIu2trJ1kZ4/PaF/LDHy3SefnqBLHeKl5orpfLnI1QwMUMTx0rHknYIiqhlAwCUmYkZ5GgC93jqK0WVVNyrood5IAJyeASSQOwAByTxpRQdc0L2ukuN0oq22UtWqtFUVCB4SrAFSXQkIDkfr26rNtsFtt8sr0FvgoawnxWMKyAjHGdpxNFnJ7b0xnOecz6aaanWEU9VsMvCbVSRKzg5+BcJLxuYmPY/HKkcaAJXtI6yt1ksxjivq0dbUKGiNPCKiQp5lVyAM4wGY418/wBP151Bbbu9bbb5cnUvuC1cu8P67lJK/wAtX/rXoCivUDV/T1PHRXZ+XoYnDU9WwGW8FuMMMHKEKeDlR3PGpYnhkaKWN0lRiro4wVI7gjyOgCz9Qe0Tqe/ys1ZdZ4oj2gpWMUY+WAcn7k6rlLW1FHMJaOeWCTGN8TlGx9RqPo0AX7pv2tdUWNo0lqzcaZSAYaz4jjtw/wCoH6519DdG9WW3q+0rX2xmGDtlhkxvib0OP5g6+PMH010r2KV92s15qK6mtlXVW2SApUMm1IwQQVJdyFGOfPse2gD6Y1jOqHXdSXqXjxKahidtsYpE94lcHjcry+HHkd8Df24zqLPHXPFGZfxS5KX3M9ZWz0wA78CCEL9s40AdH0a5f03d5+kY6C0zfh8VresdRu3o0SyuzLg5IIBYLzjy11DQAaNGjQBUPalk9KiI4KTV1LFIpGQytMoII8wRqupT1sUalawSNgblliBXtyF27SPvnVj9p6k9MxHjC3GjJyfLx00o10dDFNSJNQ2mhT4Jgm8c0c9LOMkz22U4P9oDBb6FW515pJatYpIaWop60nKuFIp5UB7lo9rRM3bG6MfX1ca1zQQzgCaJXx2LDkfQ+WqbNNCfaFRulHoji9U6BI65ZqOFAfy6tVRFJIClGLbQRz/DlQjj4O2JEyNJA9WI5/AkI8SRx8JVcHDFlAPAH8UAjJ2yg6yyfksigH4cAPlgfr66WJRSUswnpYZ6ORTw1tqioP8AajOFPc9wdSWaJr9rHx1C+onSsrR7XMksLBFcvlz/AFQ+TuzwCpJ355SR/wBJpvX/AExH1AkldQqxu0Pwuf8AvIHAViANzcELJgbsFGCuMF7UTVFKs9SKmKSSGJnfxx7qwU5yx2qUPOc/l4PZs8a220098tEVzo7ilE1SzLHDUwsfiVcsrDzBQE454Xg4ACRzrlW8SHxkpLKPnrUq226puVQsFHEZJCCx5AVVHdmY8KB6nXReqPZ5c7l1SsNoWCaWobMjKWCDyaQsR5H9RxnlDzvGrl0j0zbejAKmAi51a7syZO2WQHadijOEVsDfgsW+FRk4ODQm6Y9lq0wglrKCe41jrkeMpjpYzxyQcMwGMc9++xhzroMXTddKEjqXaQRIUyW8CJO3xIUG/Ix+zwgf5Y12nrOZ2qJquOsqtsjx+DTUyqqMpwQHZhnGMHBIznnsBJk6zqnhYxdPVCkjtVVMSA/XaW1tVTfSMucV2yLIlAsUkdvuyzMzFKhLVTOwUgnP8D8zdk87n4x5c63QWKMyb/w64ysUGZGipk3fdyZPXuc861R9TX8gJHa7TSRhcLipklx8sBEH+eokld1LUriov4pyfKho40H85N5/ljTVpbX8MO6C+jifp6KspjBWWipkgIKtG90ZVK4xhlQgEYPbB0usfV0dgkhsXUNVSM0ZdIqiGr8dxEv8PxVA3BtvBbsSPnpbLbI6mQyXCpra12GGFTUuyf8Ap5Cf5azFQyQxCKCoWnUDhaeBFUfYg/66dHQz/kxb1Mfh0mkrqatpo6mjmjngkG5JI2yrD66NfPlw6O6gv9xrLlZ7j4FFLUSKieLIuCjFGOAMcsrH76NRyWG0ULlZOxe0vjpOYjuKmnI+vjJpKdMfanXU0HTPu0soFRPUQ+DCoLSSbZFZtqjk4AJ4Gq9Fd6WSdIWWqgeUkR+9UksAc98AuoBPy76t0M4xymybURbw0ifo1nWNdMkDWdY0aAE3WCM/T1XswG+DJI7r4ibh9wMa0Vdqr6SpqJrPP4Mcvh/lqglAKOXUhGIxhmYjawHJyDrf1chmsjQ+I0ZlqaZA64yuZ4+Rnz03ehukS4SSjqWz+7dDn/76g1NtEJ7bWV0VXTjmtCGlutxoA8UNBT7gpRZMT0hiJyBt/LdTiMqg5IGxPTXqK93ZDTLT2qkjkSQurRyTTKpCMsS7AiqFQHgMwBb4u+nMMN3x+fQUwOP+prCw/wA0XWuve4UlHPVNS06JBG0jNNU4UADOeFJ8tTfpO947ZqPsRL0tTPU2hVrJZm8KrqVYbyhdvFbLHYQDznjtp5FR0sRLR08YJ89uT/PUbp+lNFZaOBx+YIw0hxjLt8TH7knTDXUqglBEM5Zkw0aNGmGA1rqZlpqeWd8bYkLnJ9BnWzS2+xGtgprUv6rlUx0pA77Ccyf/ABq+sWS2wbNRW6SRd+i7YtF0rbIqiNTO0AlmIBGZH+N//cx0afooVQqjCgYAHkNGuAdMoFNUVEnWnUFQlC1aIZYqaOpSZAIVESs0QDYOdxLHGf1D04h9dC6VFvhnmt8K2yhnWtqsVGZ9sYLZVcY4PJ+LJAwBqVa0lqeoupDT1rUDCuCvSIiNn8tfzSGXOX47cYUeedROvYJouma01XUEqgxMBTiONPesjHhcLu+L9PHPOp84tyh+M14ZvjdZEWSNtyuAwb1B1nXiBVSGNUj8NQgAQft+X21719UujiMNGjRoPBL1b4ht1MIgCxr6XAP/AIqn/bTsXesQAT2wsxJB93nVwBnv8W0/bn6nSfqXJgoMZwK+DP8Ai0389RXaSvUT9/hVTqbKY+hu/GEzzRVoPpsT/i0m6quklVaZbelvqlSuaOmMrtGoAdtrcBie2fLUqmpWgmlkNRLIHz8LHhfiJ/3x9ANL7zia92OmB5WeSpI+SRlf9XGpl+Nqgtzzkof5C2frwOe2jRo11jmhrOsaNAGdeLCi1nXtIhZD+H0UlQVI/dIdikfQBx9DpLTVFuqL1cEvP4pULTuqwRUMU8kKKVBO/wAIfryTw3ljGM6YW4WhOqLNU2yyVFvgWqcS181G0JlZoXRYvjw5BJBzjblVHc8cnVaxSbqSLqdO0lNs6iO2jWB2GjUY85f7RVtvStfJ1FdrZSXWjuNRHDIksCNPTuIzjYzDBQiP9PGCSc84CemWhu9zttytHTb2qCEO0k9TFGjzArhVCgk4z8W447cd9W72jQQV9wsFDUASKk0lWYmwQ2xNoJHyMg1F1ZpNNGb8j+CLr3FbEGjRo11iENQa65LBUR0VLC1XcJhujpYyM7f6THsqj1P2ydeKyesqqtbXZTF76QrzTSjclLGT+ogd2ODtXz+gOrDZLNS2eJxBukqJjunqZTmWZvVj/oBwPLU1t2PWIyMOMsUr0ka9Q9/rp52yGWmpZWhhiYHII2kMxHqT9hr3N0oYMvZ7rW07AcRVMpqYmPzDksP7rDVl0am+5GbmUanvFRNNJQpaqma6U521NLAV2x+jb2KrtbORzk+nBxDlnng6iS53i31VtpIqNoY5J1V13s4ZizIWCjCgZJGrZ05GCbpWdzWV8jfZAsQ+2I8/fTg85yAc615JySywainwiuo6SIHRlZWGQynII+uvWot3sUtqWW4dORnjLz21T+XMO5MY7I/nxwecjnOvFoulJeKFKyhkLxNkHIIKsO4I8iNV13KfD7FShjldEzWdY0aaYF/Ty3b368U9nuNvpI0qt/ulVAZSxZVLSDDqVBJPryD21PjS4jquxRXa4wXCRppXFJSQeFHCqxN+c3xMTgkKNxAy4xyBqp9YLHa6k36oslJeqTwVhqIKhQWhAYlXQkHA+IgjHpq5ezWypIIup0t9Da4qujVKeioo8AITuLyNgb2OFxxwM47nXz99Tjc2zq12J1pI6AO2jQO2jWQKB1axk63pkOAtPa2K8ckySjP/AOQ/mdadSutaOrpr9TXiGmmqKRqNqep8CMu8RVt6ttHJHLA4BOcfPSH/AJRWYSGKS500MqnDRTv4TqfQq2CD9Rrq6OyCrxnkivi92cDTSrqW7G0WxpoYvHq5D4dNCOTJIe3HoO50wFVTlHkE8RRASzBwQoHJJ0q6Xp16gvP41UKxhhVWpo3AwinlPu38Q+n5fpp11uI4j2xcI85fRYulLObPaUjqG8SvnPjVkx5Mkp78+g7D5DTnWTrGpEbbyZ1Du9fFarXV3Cb9FNE0pHrgdvv21L1VOqpEvFwSwMm+jjC1FeccEZzHF38yNx+Sj10Yb4R6v8jTpAAdL2s+J4pkpUlaTGN7MNxP3JJ031XegXC9OJRg80NRNSYJyQEc7c/3Sp++rFryPQS7DXObrAemOo6mtjCrQTMrTxqOPDcgCT6o+4H+oy+mujaRdXUST281LRLIIFYTBh+qnbAlHb0Ab5lBr3p5QI16NKOmZXWilt80niT26U07MTksgGY2PzKFc/POm+uhGW6ORDWHghX0RmyXDxgrR+7Sbg3bG066B03SLQdPWujRmZaejiiBbuQqAc/y1zmcHqCqew2wieR2Ra6RD8NLCT8W4/0iAwA75Oew11ZFCqFAwAMDXM1s4ymkvhZp4tRyz1o0aNRFBjGtctPDKCJYkkGMYdQeNbdVbr+8Vdtt9PSWtxHcblN7tBKRkQjaWeTHnhQcfMjQll4QN45ZTPaLS2S63IW2jtFIzUjKa6pigRZGfjw6ZH/pMWGfIDA8+LZaaEW+hSDIaTJaVh+5zycfLyA8gANV3pinpzcGpqZZDTWxeZG5WSofJYljyzAEkn1fnkcW/wA9XRgocEcpufJjRo1hmCjLEAdsk41syQ73c4LNaaq4VJ/LgjLbfN27BR8ySB99c7snUlDSUG6pStmr52M1Uwpny8rfqwWwMDgD5Aa39f3YXO8JaoWzTW8iSf0eYj4VPyUHP1I9NIe+nU1t+wuyxR9S09C36ObqK5UYpp6WGvAq4RPtyZFVVkHwk9wEOPk2r/ricklRTSQVtFg1VLIJogf3Ed1/vAkffXUqjqGBrRQ1lAPHluRRaOPzctySfkoDE+mDpVkfHLk3CXkWUOtYZVZSrjKkYI9Rr1rGvD059HQta+pKWKWqNLDNtoaiYKH5GfdnO7yIJUn+lxq7U/QdIwYXW6XO4KxB8NpRCgx5YiC5HyJOlfV9qirre87oHEcbLPGxIWWE/rH9ofqU+oxkZOrD0HcGuPTVMZneSopS1JO792kiYoWP125++p7pSXT4H1YfaHNBb6S20yUtvpoqanT9MUKBVH2GpOjRqYeGjRo0AQrvcqWz2ypuNfKIqanjMkjn0HkPUnsBrl1XS3LrLqKiqrrUS0UUELP7nTHaY4XIGx5B8RdyoJI4AQgd8my+0ipWaazWgsqpLUmrqAxwDFCMjP8A5jR/y9M6TWG/00gqJKGmuFzkqJm2e50rSJtX4APEOEAJUnlv3fPT6oR275MTZKW7bEtNJS09FTR01JDHDBGMJHGoVVHyGtul5fqKaMPS2KOEk8ivrljx/gD60Sv1PTQy1VVTWBaSAF5nS5SZRRyTkxAcD1xpvlgL8cxvpH1vuXpS5TxtiSliFVGf68TCRc/LKDSp/aDR0jKbvaLpbYmAJlnjUhQTgMQDuCk9jjnXvqK/2q89P1FvtVxgqaq5KKWCOJsuxdghIXzCgkn0A165xcXyeKEk0baP2T0slNHNNfroJ5lEs5j8IK8rDLsMoSAWJOM8Z1Lf2TWfwgsVyvEco/VKJ1YufXBUqPsBq/wJ4cKR5ztULn1xr3qRTkumynZH+jnP/NJbCyma9XiVARlPEiXcPTKoCPsdQfZ9ZaGjgqq2mSUYqqinpo5HZvd4llYbRuOQSV3HzJPy11NuRrnE1fQ9JXy70FxqUgp55BXUaE5Z/EyHRF7s3iKxwB+8a3XNufszE44j6osmjXNour71U9QUtvNFW0VzmnUx0FYY4KcwHdgM5Vn3txjtg9vQ3eSsudFtN1slTHGf1TUTe9Kh+YUB8fPb9caerYsS6pInVUEdVTTU067oZkMbrkjKkYPI7aq9LVVPSHUhlO+S21ZX3ojHIJCLLjyZPhD9sqVbuMasVBcqG4hzQ1cE+xiriNwSjDuGHcH5HSrq2kjqkpI5oleOXxaZ8+SPGSR9yi604qawZTcHk6EDkd9Z0l6MnnqekrNNVsXqGo4vFY92baASfvp1qEtDRo0aAOL0NTP7Qr3fLmaGGtFqlWltdNkeDhn+KSQ5G/hQ2CcfLVgmoeuqSItLOZIFI2xW+WPKL6bfCTt3wCT31xC2dU9SdCzXK1Wyr91LTFZQ9OpO5eNw3DjjXt/af1q4O6/1AyMfCiD/AEXW4WOD6T/2eYOk3i6VUqQJfa1o6aOUyIlyjMLqxTGBvAyOScEZB8/INbO9sj6E6prpKiOOheIoJISoUsEOCh7FizAfMgDXHE9onWUTn/p+sLdiJCGx9iNWK0+2jqKnRYLtT0N0p+NyyxCNm+68f5adZqFKvYopfTxROh3Po+q6ioLf1VRmWlu88Ec01O4T8tjGAdhdCQeF4JxgHjnVcsnvF/q4jV1bUdRSFHa9mR53p34+AoSI6cnscrg4IIzjVqsftr6Xr40Fx95tsxwCJYzImfky54+ZA08qfaP0XBSyTNfKORAuWjjyzN8toGSdI3cYZo1VvUtX0XHCerKmCrtrnZHcoQEl3eQeLPxZH7kz/ZA05u3V1htNkjvNZcoRQS4EMsZL+KT5KBkn/bnOvlXq3qCW/wB2kmRDBQxEpRUgPw00WeFAzgfPHHkOAAFb1tS9NFSvPI1PEzNHEzEqhbGSB5ZwNZA+pxdrxfqKK4U7raLJMUaKZfzaupRiNoVcbY92Rj9TYP7T2rd86CuVSktXYo6mOolTw5lvFRHWNLHjhQJN23BJOd48+DnjkfRPXty6ZqKaKQyVlrhm8b3JpNqhsEZU4OP1E47Zwe/Ou72z2udGV1OjvczSyFQWiqImUqfTIBB+xOgBD097PJqG9Wj8R3vULM9fJKAWWIRuNke/sXJZD24VXAyDnTSo64uqVUrCCkSmiq2iZSjMxiWQqX3Bu+0bu2pc3tc6Ihcr+MM7D+hTSsP57cao9R1j7P0llaOvvcqF2YRxwqAcnOASAfPz0+qVWX5Vn+jx5+Fo6jvnTdxuDpXWWmqoMiOKuE3hSyMR+wgBseWQ3OD5YyupKTpi7SvbbXBcqKv2M1LJ+LyugmCkqpBkbB791wefppdbva10XZeLbY7i8nY1EgRpH8+WZie/l29ONe6/2zdKXB6eSq6drpJKeVZYZPgVo2U5yGDZHbkdiMg5GvJSr6in/wBDBeuirj7msHT1Q0jeAhSlnlTazbOGikH/AGqjByOHUh14zi464bXe16xV14op6a2VsX5sfjNJsG4iRcNwTyF3jPc7sdtdxVgwBByCMg6SemdGjRoA1NFG7EtGhPqVB1F/CbaJnnFvpPFkKl5PAXcxX9JJxk4wMemjRoAkmngOcwxnz5Qd9RZLNa3d2e2UTMzLIWanQksvYnjuPI6NGgBJcPZ50jcTO1TYqTfM4Z3iBjYn1BUgjPnjv56Qj2N9GtWVJ91qlRlULGKptsfzHnn6kjRo0ATZfZF0VN4Z/CnTZgHw6mQbwOOfi++e+pF69m/St0tMNE9sSnSlVhA9MSjoO5yf3Z/rZ0aNAHOqn2TWGKWVFrLnhFJGZY/+DWyT2SWCOughFZcyj7c5ljzyf7GjRoAlwexvpyWny1Zdd28jImj7D+5qPP7H+nkllUVl0wkYYZlj7/4NGjQB6Hsg6eWop196uZV1VmUypz2/qaT9b+zWy2Kz3W4UNRXmSmYeGkkilcE9j8Of89GjQBTfZ3Zqa+dT0lLWtIIw6t8BAzg5wcg8ca+uF4HHA9NGjQB60aNGgD//2Q=="/>
          <p:cNvSpPr>
            <a:spLocks noChangeAspect="1" noChangeArrowheads="1"/>
          </p:cNvSpPr>
          <p:nvPr/>
        </p:nvSpPr>
        <p:spPr bwMode="auto">
          <a:xfrm>
            <a:off x="1524001" y="-503238"/>
            <a:ext cx="923925"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cs typeface="Arial" panose="020B0604020202020204" pitchFamily="34" charset="0"/>
              </a:defRPr>
            </a:lvl1pPr>
            <a:lvl2pPr marL="742950" indent="-285750">
              <a:defRPr>
                <a:solidFill>
                  <a:schemeClr val="tx1"/>
                </a:solidFill>
                <a:latin typeface="Franklin Gothic Book" panose="020B0503020102020204" pitchFamily="34" charset="0"/>
                <a:cs typeface="Arial" panose="020B0604020202020204" pitchFamily="34" charset="0"/>
              </a:defRPr>
            </a:lvl2pPr>
            <a:lvl3pPr marL="1143000" indent="-228600">
              <a:defRPr>
                <a:solidFill>
                  <a:schemeClr val="tx1"/>
                </a:solidFill>
                <a:latin typeface="Franklin Gothic Book" panose="020B0503020102020204" pitchFamily="34" charset="0"/>
                <a:cs typeface="Arial" panose="020B0604020202020204" pitchFamily="34" charset="0"/>
              </a:defRPr>
            </a:lvl3pPr>
            <a:lvl4pPr marL="1600200" indent="-228600">
              <a:defRPr>
                <a:solidFill>
                  <a:schemeClr val="tx1"/>
                </a:solidFill>
                <a:latin typeface="Franklin Gothic Book" panose="020B0503020102020204" pitchFamily="34" charset="0"/>
                <a:cs typeface="Arial" panose="020B0604020202020204" pitchFamily="34" charset="0"/>
              </a:defRPr>
            </a:lvl4pPr>
            <a:lvl5pPr marL="2057400" indent="-228600">
              <a:defRPr>
                <a:solidFill>
                  <a:schemeClr val="tx1"/>
                </a:solidFill>
                <a:latin typeface="Franklin Gothic Book" panose="020B05030201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9pPr>
          </a:lstStyle>
          <a:p>
            <a:endParaRPr lang="es-ES"/>
          </a:p>
        </p:txBody>
      </p:sp>
      <p:pic>
        <p:nvPicPr>
          <p:cNvPr id="24582" name="Picture 2" descr="http://www.10puntos.com/wp-content/uploads/2012/07/bien-dormir-29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9875" y="2071688"/>
            <a:ext cx="6457950" cy="430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4" name="Marcador de número de diapositiva 3"/>
          <p:cNvSpPr>
            <a:spLocks noGrp="1"/>
          </p:cNvSpPr>
          <p:nvPr>
            <p:ph type="sldNum" sz="quarter" idx="12"/>
          </p:nvPr>
        </p:nvSpPr>
        <p:spPr/>
        <p:txBody>
          <a:bodyPr/>
          <a:lstStyle/>
          <a:p>
            <a:fld id="{BDF1AD8D-6DE8-42FE-9C5D-C48D75D8E338}" type="slidenum">
              <a:rPr lang="es-MX" smtClean="0"/>
              <a:t>37</a:t>
            </a:fld>
            <a:endParaRPr lang="es-MX"/>
          </a:p>
        </p:txBody>
      </p:sp>
      <p:sp>
        <p:nvSpPr>
          <p:cNvPr id="9" name="Rectángulo 8"/>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0" name="Imagen 9">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77408952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82083" y="118269"/>
            <a:ext cx="7452576" cy="1320800"/>
          </a:xfrm>
        </p:spPr>
        <p:txBody>
          <a:bodyPr>
            <a:normAutofit/>
          </a:bodyPr>
          <a:lstStyle/>
          <a:p>
            <a:pPr>
              <a:defRPr/>
            </a:pPr>
            <a:r>
              <a:rPr lang="es-PE" sz="6600" dirty="0" err="1">
                <a:ln w="6600">
                  <a:solidFill>
                    <a:schemeClr val="accent2"/>
                  </a:solidFill>
                  <a:prstDash val="solid"/>
                </a:ln>
                <a:solidFill>
                  <a:srgbClr val="FFFFFF"/>
                </a:solidFill>
                <a:effectLst>
                  <a:outerShdw dist="38100" dir="2700000" algn="tl" rotWithShape="0">
                    <a:schemeClr val="accent2"/>
                  </a:outerShdw>
                </a:effectLst>
              </a:rPr>
              <a:t>Example</a:t>
            </a:r>
            <a:r>
              <a:rPr lang="es-PE" dirty="0" smtClean="0">
                <a:latin typeface="Arial" pitchFamily="34" charset="0"/>
                <a:cs typeface="Arial" pitchFamily="34" charset="0"/>
              </a:rPr>
              <a:t>:                                       </a:t>
            </a:r>
            <a:r>
              <a:rPr lang="es-PE" sz="5400" dirty="0">
                <a:solidFill>
                  <a:srgbClr val="C00000"/>
                </a:solidFill>
                <a:latin typeface="Arial" pitchFamily="34" charset="0"/>
                <a:cs typeface="Arial" pitchFamily="34" charset="0"/>
              </a:rPr>
              <a:t> </a:t>
            </a:r>
            <a:endParaRPr lang="es-PE" sz="5400" dirty="0">
              <a:solidFill>
                <a:srgbClr val="C00000"/>
              </a:solidFill>
            </a:endParaRPr>
          </a:p>
        </p:txBody>
      </p:sp>
      <p:sp>
        <p:nvSpPr>
          <p:cNvPr id="25602" name="2 Marcador de contenido"/>
          <p:cNvSpPr>
            <a:spLocks noGrp="1"/>
          </p:cNvSpPr>
          <p:nvPr>
            <p:ph idx="1"/>
          </p:nvPr>
        </p:nvSpPr>
        <p:spPr>
          <a:xfrm>
            <a:off x="1981200" y="1341439"/>
            <a:ext cx="8229600" cy="5113337"/>
          </a:xfrm>
        </p:spPr>
        <p:txBody>
          <a:bodyPr/>
          <a:lstStyle/>
          <a:p>
            <a:r>
              <a:rPr lang="es-PE" sz="4400">
                <a:latin typeface="Arial" panose="020B0604020202020204" pitchFamily="34" charset="0"/>
                <a:cs typeface="Arial" panose="020B0604020202020204" pitchFamily="34" charset="0"/>
              </a:rPr>
              <a:t>They </a:t>
            </a:r>
            <a:r>
              <a:rPr lang="es-PE" sz="4400">
                <a:solidFill>
                  <a:srgbClr val="00B050"/>
                </a:solidFill>
                <a:latin typeface="Arial" panose="020B0604020202020204" pitchFamily="34" charset="0"/>
                <a:cs typeface="Arial" panose="020B0604020202020204" pitchFamily="34" charset="0"/>
              </a:rPr>
              <a:t>aren’t</a:t>
            </a:r>
            <a:r>
              <a:rPr lang="es-PE" sz="4400">
                <a:latin typeface="Arial" panose="020B0604020202020204" pitchFamily="34" charset="0"/>
                <a:cs typeface="Arial" panose="020B0604020202020204" pitchFamily="34" charset="0"/>
              </a:rPr>
              <a:t> </a:t>
            </a:r>
            <a:r>
              <a:rPr lang="es-PE" sz="4400">
                <a:solidFill>
                  <a:srgbClr val="FF0000"/>
                </a:solidFill>
                <a:latin typeface="Arial" panose="020B0604020202020204" pitchFamily="34" charset="0"/>
                <a:cs typeface="Arial" panose="020B0604020202020204" pitchFamily="34" charset="0"/>
              </a:rPr>
              <a:t>going to </a:t>
            </a:r>
            <a:r>
              <a:rPr lang="es-PE" sz="4400">
                <a:solidFill>
                  <a:srgbClr val="00B0F0"/>
                </a:solidFill>
                <a:latin typeface="Arial" panose="020B0604020202020204" pitchFamily="34" charset="0"/>
                <a:cs typeface="Arial" panose="020B0604020202020204" pitchFamily="34" charset="0"/>
              </a:rPr>
              <a:t>swim</a:t>
            </a:r>
            <a:r>
              <a:rPr lang="es-PE" sz="4400">
                <a:latin typeface="Arial" panose="020B0604020202020204" pitchFamily="34" charset="0"/>
                <a:cs typeface="Arial" panose="020B0604020202020204" pitchFamily="34" charset="0"/>
              </a:rPr>
              <a:t>.</a:t>
            </a:r>
          </a:p>
        </p:txBody>
      </p:sp>
      <p:sp>
        <p:nvSpPr>
          <p:cNvPr id="25603" name="AutoShape 2" descr="data:image/jpeg;base64,/9j/4AAQSkZJRgABAQAAAQABAAD/2wBDAAkGBwgHBgkIBwgKCgkLDRYPDQwMDRsUFRAWIB0iIiAdHx8kKDQsJCYxJx8fLT0tMTU3Ojo6Iys/RD84QzQ5Ojf/2wBDAQoKCg0MDRoPDxo3JR8lNzc3Nzc3Nzc3Nzc3Nzc3Nzc3Nzc3Nzc3Nzc3Nzc3Nzc3Nzc3Nzc3Nzc3Nzc3Nzc3Nzf/wAARCACUAIMDASIAAhEBAxEB/8QAHAAAAgIDAQEAAAAAAAAAAAAAAAUEBgEDBwII/8QAQxAAAgEDAwIDBgQCCAENAAAAAQIDBAURABIhBjETQVEHFCJhcYEVIzJCM5FSYnKCkqGxwdIWFyVDU1Rzg5Oio7Kz/8QAGgEAAwEBAQEAAAAAAAAAAAAAAAMEAgUBBv/EACcRAAICAQQDAAEEAwAAAAAAAAABAgMRBBIhMRMiQQUkMkJRYXGR/9oADAMBAAIRAxEAPwDuOjWueaOCF5ZpFjjQFmdzgKB3JOq03X3Two5as1kop484lamkVJMDPwMQAQfI5x89CTYFp1jOuft1h1DcAJaO0wWy3tIu2trJ1kZ4/PaF/LDHy3SefnqBLHeKl5orpfLnI1QwMUMTx0rHknYIiqhlAwCUmYkZ5GgC93jqK0WVVNyrood5IAJyeASSQOwAByTxpRQdc0L2ukuN0oq22UtWqtFUVCB4SrAFSXQkIDkfr26rNtsFtt8sr0FvgoawnxWMKyAjHGdpxNFnJ7b0xnOecz6aaanWEU9VsMvCbVSRKzg5+BcJLxuYmPY/HKkcaAJXtI6yt1ksxjivq0dbUKGiNPCKiQp5lVyAM4wGY418/wBP151Bbbu9bbb5cnUvuC1cu8P67lJK/wAtX/rXoCivUDV/T1PHRXZ+XoYnDU9WwGW8FuMMMHKEKeDlR3PGpYnhkaKWN0lRiro4wVI7gjyOgCz9Qe0Tqe/ys1ZdZ4oj2gpWMUY+WAcn7k6rlLW1FHMJaOeWCTGN8TlGx9RqPo0AX7pv2tdUWNo0lqzcaZSAYaz4jjtw/wCoH6519DdG9WW3q+0rX2xmGDtlhkxvib0OP5g6+PMH010r2KV92s15qK6mtlXVW2SApUMm1IwQQVJdyFGOfPse2gD6Y1jOqHXdSXqXjxKahidtsYpE94lcHjcry+HHkd8Df24zqLPHXPFGZfxS5KX3M9ZWz0wA78CCEL9s40AdH0a5f03d5+kY6C0zfh8VresdRu3o0SyuzLg5IIBYLzjy11DQAaNGjQBUPalk9KiI4KTV1LFIpGQytMoII8wRqupT1sUalawSNgblliBXtyF27SPvnVj9p6k9MxHjC3GjJyfLx00o10dDFNSJNQ2mhT4Jgm8c0c9LOMkz22U4P9oDBb6FW515pJatYpIaWop60nKuFIp5UB7lo9rRM3bG6MfX1ca1zQQzgCaJXx2LDkfQ+WqbNNCfaFRulHoji9U6BI65ZqOFAfy6tVRFJIClGLbQRz/DlQjj4O2JEyNJA9WI5/AkI8SRx8JVcHDFlAPAH8UAjJ2yg6yyfksigH4cAPlgfr66WJRSUswnpYZ6ORTw1tqioP8AajOFPc9wdSWaJr9rHx1C+onSsrR7XMksLBFcvlz/AFQ+TuzwCpJ355SR/wBJpvX/AExH1AkldQqxu0Pwuf8AvIHAViANzcELJgbsFGCuMF7UTVFKs9SKmKSSGJnfxx7qwU5yx2qUPOc/l4PZs8a220098tEVzo7ilE1SzLHDUwsfiVcsrDzBQE454Xg4ACRzrlW8SHxkpLKPnrUq226puVQsFHEZJCCx5AVVHdmY8KB6nXReqPZ5c7l1SsNoWCaWobMjKWCDyaQsR5H9RxnlDzvGrl0j0zbejAKmAi51a7syZO2WQHadijOEVsDfgsW+FRk4ODQm6Y9lq0wglrKCe41jrkeMpjpYzxyQcMwGMc9++xhzroMXTddKEjqXaQRIUyW8CJO3xIUG/Ix+zwgf5Y12nrOZ2qJquOsqtsjx+DTUyqqMpwQHZhnGMHBIznnsBJk6zqnhYxdPVCkjtVVMSA/XaW1tVTfSMucV2yLIlAsUkdvuyzMzFKhLVTOwUgnP8D8zdk87n4x5c63QWKMyb/w64ysUGZGipk3fdyZPXuc861R9TX8gJHa7TSRhcLipklx8sBEH+eokld1LUriov4pyfKho40H85N5/ljTVpbX8MO6C+jifp6KspjBWWipkgIKtG90ZVK4xhlQgEYPbB0usfV0dgkhsXUNVSM0ZdIqiGr8dxEv8PxVA3BtvBbsSPnpbLbI6mQyXCpra12GGFTUuyf8Ap5Cf5azFQyQxCKCoWnUDhaeBFUfYg/66dHQz/kxb1Mfh0mkrqatpo6mjmjngkG5JI2yrD66NfPlw6O6gv9xrLlZ7j4FFLUSKieLIuCjFGOAMcsrH76NRyWG0ULlZOxe0vjpOYjuKmnI+vjJpKdMfanXU0HTPu0soFRPUQ+DCoLSSbZFZtqjk4AJ4Gq9Fd6WSdIWWqgeUkR+9UksAc98AuoBPy76t0M4xymybURbw0ifo1nWNdMkDWdY0aAE3WCM/T1XswG+DJI7r4ibh9wMa0Vdqr6SpqJrPP4Mcvh/lqglAKOXUhGIxhmYjawHJyDrf1chmsjQ+I0ZlqaZA64yuZ4+Rnz03ehukS4SSjqWz+7dDn/76g1NtEJ7bWV0VXTjmtCGlutxoA8UNBT7gpRZMT0hiJyBt/LdTiMqg5IGxPTXqK93ZDTLT2qkjkSQurRyTTKpCMsS7AiqFQHgMwBb4u+nMMN3x+fQUwOP+prCw/wA0XWuve4UlHPVNS06JBG0jNNU4UADOeFJ8tTfpO947ZqPsRL0tTPU2hVrJZm8KrqVYbyhdvFbLHYQDznjtp5FR0sRLR08YJ89uT/PUbp+lNFZaOBx+YIw0hxjLt8TH7knTDXUqglBEM5Zkw0aNGmGA1rqZlpqeWd8bYkLnJ9BnWzS2+xGtgprUv6rlUx0pA77Ccyf/ABq+sWS2wbNRW6SRd+i7YtF0rbIqiNTO0AlmIBGZH+N//cx0afooVQqjCgYAHkNGuAdMoFNUVEnWnUFQlC1aIZYqaOpSZAIVESs0QDYOdxLHGf1D04h9dC6VFvhnmt8K2yhnWtqsVGZ9sYLZVcY4PJ+LJAwBqVa0lqeoupDT1rUDCuCvSIiNn8tfzSGXOX47cYUeedROvYJouma01XUEqgxMBTiONPesjHhcLu+L9PHPOp84tyh+M14ZvjdZEWSNtyuAwb1B1nXiBVSGNUj8NQgAQft+X21719UujiMNGjRoPBL1b4ht1MIgCxr6XAP/AIqn/bTsXesQAT2wsxJB93nVwBnv8W0/bn6nSfqXJgoMZwK+DP8Ai0389RXaSvUT9/hVTqbKY+hu/GEzzRVoPpsT/i0m6quklVaZbelvqlSuaOmMrtGoAdtrcBie2fLUqmpWgmlkNRLIHz8LHhfiJ/3x9ANL7zia92OmB5WeSpI+SRlf9XGpl+Nqgtzzkof5C2frwOe2jRo11jmhrOsaNAGdeLCi1nXtIhZD+H0UlQVI/dIdikfQBx9DpLTVFuqL1cEvP4pULTuqwRUMU8kKKVBO/wAIfryTw3ljGM6YW4WhOqLNU2yyVFvgWqcS181G0JlZoXRYvjw5BJBzjblVHc8cnVaxSbqSLqdO0lNs6iO2jWB2GjUY85f7RVtvStfJ1FdrZSXWjuNRHDIksCNPTuIzjYzDBQiP9PGCSc84CemWhu9zttytHTb2qCEO0k9TFGjzArhVCgk4z8W447cd9W72jQQV9wsFDUASKk0lWYmwQ2xNoJHyMg1F1ZpNNGb8j+CLr3FbEGjRo11iENQa65LBUR0VLC1XcJhujpYyM7f6THsqj1P2ydeKyesqqtbXZTF76QrzTSjclLGT+ogd2ODtXz+gOrDZLNS2eJxBukqJjunqZTmWZvVj/oBwPLU1t2PWIyMOMsUr0ka9Q9/rp52yGWmpZWhhiYHII2kMxHqT9hr3N0oYMvZ7rW07AcRVMpqYmPzDksP7rDVl0am+5GbmUanvFRNNJQpaqma6U521NLAV2x+jb2KrtbORzk+nBxDlnng6iS53i31VtpIqNoY5J1V13s4ZizIWCjCgZJGrZ05GCbpWdzWV8jfZAsQ+2I8/fTg85yAc615JySywainwiuo6SIHRlZWGQynII+uvWot3sUtqWW4dORnjLz21T+XMO5MY7I/nxwecjnOvFoulJeKFKyhkLxNkHIIKsO4I8iNV13KfD7FShjldEzWdY0aaYF/Ty3b368U9nuNvpI0qt/ulVAZSxZVLSDDqVBJPryD21PjS4jquxRXa4wXCRppXFJSQeFHCqxN+c3xMTgkKNxAy4xyBqp9YLHa6k36oslJeqTwVhqIKhQWhAYlXQkHA+IgjHpq5ezWypIIup0t9Da4qujVKeioo8AITuLyNgb2OFxxwM47nXz99Tjc2zq12J1pI6AO2jQO2jWQKB1axk63pkOAtPa2K8ckySjP/AOQ/mdadSutaOrpr9TXiGmmqKRqNqep8CMu8RVt6ttHJHLA4BOcfPSH/AJRWYSGKS500MqnDRTv4TqfQq2CD9Rrq6OyCrxnkivi92cDTSrqW7G0WxpoYvHq5D4dNCOTJIe3HoO50wFVTlHkE8RRASzBwQoHJJ0q6Xp16gvP41UKxhhVWpo3AwinlPu38Q+n5fpp11uI4j2xcI85fRYulLObPaUjqG8SvnPjVkx5Mkp78+g7D5DTnWTrGpEbbyZ1Du9fFarXV3Cb9FNE0pHrgdvv21L1VOqpEvFwSwMm+jjC1FeccEZzHF38yNx+Sj10Yb4R6v8jTpAAdL2s+J4pkpUlaTGN7MNxP3JJ031XegXC9OJRg80NRNSYJyQEc7c/3Sp++rFryPQS7DXObrAemOo6mtjCrQTMrTxqOPDcgCT6o+4H+oy+mujaRdXUST281LRLIIFYTBh+qnbAlHb0Ab5lBr3p5QI16NKOmZXWilt80niT26U07MTksgGY2PzKFc/POm+uhGW6ORDWHghX0RmyXDxgrR+7Sbg3bG066B03SLQdPWujRmZaejiiBbuQqAc/y1zmcHqCqew2wieR2Ra6RD8NLCT8W4/0iAwA75Oew11ZFCqFAwAMDXM1s4ymkvhZp4tRyz1o0aNRFBjGtctPDKCJYkkGMYdQeNbdVbr+8Vdtt9PSWtxHcblN7tBKRkQjaWeTHnhQcfMjQll4QN45ZTPaLS2S63IW2jtFIzUjKa6pigRZGfjw6ZH/pMWGfIDA8+LZaaEW+hSDIaTJaVh+5zycfLyA8gANV3pinpzcGpqZZDTWxeZG5WSofJYljyzAEkn1fnkcW/wA9XRgocEcpufJjRo1hmCjLEAdsk41syQ73c4LNaaq4VJ/LgjLbfN27BR8ySB99c7snUlDSUG6pStmr52M1Uwpny8rfqwWwMDgD5Aa39f3YXO8JaoWzTW8iSf0eYj4VPyUHP1I9NIe+nU1t+wuyxR9S09C36ObqK5UYpp6WGvAq4RPtyZFVVkHwk9wEOPk2r/ricklRTSQVtFg1VLIJogf3Ed1/vAkffXUqjqGBrRQ1lAPHluRRaOPzctySfkoDE+mDpVkfHLk3CXkWUOtYZVZSrjKkYI9Rr1rGvD059HQta+pKWKWqNLDNtoaiYKH5GfdnO7yIJUn+lxq7U/QdIwYXW6XO4KxB8NpRCgx5YiC5HyJOlfV9qirre87oHEcbLPGxIWWE/rH9ofqU+oxkZOrD0HcGuPTVMZneSopS1JO792kiYoWP125++p7pSXT4H1YfaHNBb6S20yUtvpoqanT9MUKBVH2GpOjRqYeGjRo0AQrvcqWz2ypuNfKIqanjMkjn0HkPUnsBrl1XS3LrLqKiqrrUS0UUELP7nTHaY4XIGx5B8RdyoJI4AQgd8my+0ipWaazWgsqpLUmrqAxwDFCMjP8A5jR/y9M6TWG/00gqJKGmuFzkqJm2e50rSJtX4APEOEAJUnlv3fPT6oR275MTZKW7bEtNJS09FTR01JDHDBGMJHGoVVHyGtul5fqKaMPS2KOEk8ivrljx/gD60Sv1PTQy1VVTWBaSAF5nS5SZRRyTkxAcD1xpvlgL8cxvpH1vuXpS5TxtiSliFVGf68TCRc/LKDSp/aDR0jKbvaLpbYmAJlnjUhQTgMQDuCk9jjnXvqK/2q89P1FvtVxgqaq5KKWCOJsuxdghIXzCgkn0A165xcXyeKEk0baP2T0slNHNNfroJ5lEs5j8IK8rDLsMoSAWJOM8Z1Lf2TWfwgsVyvEco/VKJ1YufXBUqPsBq/wJ4cKR5ztULn1xr3qRTkumynZH+jnP/NJbCyma9XiVARlPEiXcPTKoCPsdQfZ9ZaGjgqq2mSUYqqinpo5HZvd4llYbRuOQSV3HzJPy11NuRrnE1fQ9JXy70FxqUgp55BXUaE5Z/EyHRF7s3iKxwB+8a3XNufszE44j6osmjXNour71U9QUtvNFW0VzmnUx0FYY4KcwHdgM5Vn3txjtg9vQ3eSsudFtN1slTHGf1TUTe9Kh+YUB8fPb9caerYsS6pInVUEdVTTU067oZkMbrkjKkYPI7aq9LVVPSHUhlO+S21ZX3ojHIJCLLjyZPhD9sqVbuMasVBcqG4hzQ1cE+xiriNwSjDuGHcH5HSrq2kjqkpI5oleOXxaZ8+SPGSR9yi604qawZTcHk6EDkd9Z0l6MnnqekrNNVsXqGo4vFY92baASfvp1qEtDRo0aAOL0NTP7Qr3fLmaGGtFqlWltdNkeDhn+KSQ5G/hQ2CcfLVgmoeuqSItLOZIFI2xW+WPKL6bfCTt3wCT31xC2dU9SdCzXK1Wyr91LTFZQ9OpO5eNw3DjjXt/af1q4O6/1AyMfCiD/AEXW4WOD6T/2eYOk3i6VUqQJfa1o6aOUyIlyjMLqxTGBvAyOScEZB8/INbO9sj6E6prpKiOOheIoJISoUsEOCh7FizAfMgDXHE9onWUTn/p+sLdiJCGx9iNWK0+2jqKnRYLtT0N0p+NyyxCNm+68f5adZqFKvYopfTxROh3Po+q6ioLf1VRmWlu88Ec01O4T8tjGAdhdCQeF4JxgHjnVcsnvF/q4jV1bUdRSFHa9mR53p34+AoSI6cnscrg4IIzjVqsftr6Xr40Fx95tsxwCJYzImfky54+ZA08qfaP0XBSyTNfKORAuWjjyzN8toGSdI3cYZo1VvUtX0XHCerKmCrtrnZHcoQEl3eQeLPxZH7kz/ZA05u3V1htNkjvNZcoRQS4EMsZL+KT5KBkn/bnOvlXq3qCW/wB2kmRDBQxEpRUgPw00WeFAzgfPHHkOAAFb1tS9NFSvPI1PEzNHEzEqhbGSB5ZwNZA+pxdrxfqKK4U7raLJMUaKZfzaupRiNoVcbY92Rj9TYP7T2rd86CuVSktXYo6mOolTw5lvFRHWNLHjhQJN23BJOd48+DnjkfRPXty6ZqKaKQyVlrhm8b3JpNqhsEZU4OP1E47Zwe/Ou72z2udGV1OjvczSyFQWiqImUqfTIBB+xOgBD097PJqG9Wj8R3vULM9fJKAWWIRuNke/sXJZD24VXAyDnTSo64uqVUrCCkSmiq2iZSjMxiWQqX3Bu+0bu2pc3tc6Ihcr+MM7D+hTSsP57cao9R1j7P0llaOvvcqF2YRxwqAcnOASAfPz0+qVWX5Vn+jx5+Fo6jvnTdxuDpXWWmqoMiOKuE3hSyMR+wgBseWQ3OD5YyupKTpi7SvbbXBcqKv2M1LJ+LyugmCkqpBkbB791wefppdbva10XZeLbY7i8nY1EgRpH8+WZie/l29ONe6/2zdKXB6eSq6drpJKeVZYZPgVo2U5yGDZHbkdiMg5GvJSr6in/wBDBeuirj7msHT1Q0jeAhSlnlTazbOGikH/AGqjByOHUh14zi464bXe16xV14op6a2VsX5sfjNJsG4iRcNwTyF3jPc7sdtdxVgwBByCMg6SemdGjRoA1NFG7EtGhPqVB1F/CbaJnnFvpPFkKl5PAXcxX9JJxk4wMemjRoAkmngOcwxnz5Qd9RZLNa3d2e2UTMzLIWanQksvYnjuPI6NGgBJcPZ50jcTO1TYqTfM4Z3iBjYn1BUgjPnjv56Qj2N9GtWVJ91qlRlULGKptsfzHnn6kjRo0ATZfZF0VN4Z/CnTZgHw6mQbwOOfi++e+pF69m/St0tMNE9sSnSlVhA9MSjoO5yf3Z/rZ0aNAHOqn2TWGKWVFrLnhFJGZY/+DWyT2SWCOughFZcyj7c5ljzyf7GjRoAlwexvpyWny1Zdd28jImj7D+5qPP7H+nkllUVl0wkYYZlj7/4NGjQB6Hsg6eWop196uZV1VmUypz2/qaT9b+zWy2Kz3W4UNRXmSmYeGkkilcE9j8Of89GjQBTfZ3Zqa+dT0lLWtIIw6t8BAzg5wcg8ca+uF4HHA9NGjQB60aNGgD//2Q=="/>
          <p:cNvSpPr>
            <a:spLocks noChangeAspect="1" noChangeArrowheads="1"/>
          </p:cNvSpPr>
          <p:nvPr/>
        </p:nvSpPr>
        <p:spPr bwMode="auto">
          <a:xfrm>
            <a:off x="1524001" y="-503238"/>
            <a:ext cx="923925"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cs typeface="Arial" panose="020B0604020202020204" pitchFamily="34" charset="0"/>
              </a:defRPr>
            </a:lvl1pPr>
            <a:lvl2pPr marL="742950" indent="-285750">
              <a:defRPr>
                <a:solidFill>
                  <a:schemeClr val="tx1"/>
                </a:solidFill>
                <a:latin typeface="Franklin Gothic Book" panose="020B0503020102020204" pitchFamily="34" charset="0"/>
                <a:cs typeface="Arial" panose="020B0604020202020204" pitchFamily="34" charset="0"/>
              </a:defRPr>
            </a:lvl2pPr>
            <a:lvl3pPr marL="1143000" indent="-228600">
              <a:defRPr>
                <a:solidFill>
                  <a:schemeClr val="tx1"/>
                </a:solidFill>
                <a:latin typeface="Franklin Gothic Book" panose="020B0503020102020204" pitchFamily="34" charset="0"/>
                <a:cs typeface="Arial" panose="020B0604020202020204" pitchFamily="34" charset="0"/>
              </a:defRPr>
            </a:lvl3pPr>
            <a:lvl4pPr marL="1600200" indent="-228600">
              <a:defRPr>
                <a:solidFill>
                  <a:schemeClr val="tx1"/>
                </a:solidFill>
                <a:latin typeface="Franklin Gothic Book" panose="020B0503020102020204" pitchFamily="34" charset="0"/>
                <a:cs typeface="Arial" panose="020B0604020202020204" pitchFamily="34" charset="0"/>
              </a:defRPr>
            </a:lvl4pPr>
            <a:lvl5pPr marL="2057400" indent="-228600">
              <a:defRPr>
                <a:solidFill>
                  <a:schemeClr val="tx1"/>
                </a:solidFill>
                <a:latin typeface="Franklin Gothic Book" panose="020B05030201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9pPr>
          </a:lstStyle>
          <a:p>
            <a:endParaRPr lang="es-ES"/>
          </a:p>
        </p:txBody>
      </p:sp>
      <p:sp>
        <p:nvSpPr>
          <p:cNvPr id="25604" name="AutoShape 4" descr="data:image/jpeg;base64,/9j/4AAQSkZJRgABAQAAAQABAAD/2wBDAAkGBwgHBgkIBwgKCgkLDRYPDQwMDRsUFRAWIB0iIiAdHx8kKDQsJCYxJx8fLT0tMTU3Ojo6Iys/RD84QzQ5Ojf/2wBDAQoKCg0MDRoPDxo3JR8lNzc3Nzc3Nzc3Nzc3Nzc3Nzc3Nzc3Nzc3Nzc3Nzc3Nzc3Nzc3Nzc3Nzc3Nzc3Nzc3Nzf/wAARCACUAIMDASIAAhEBAxEB/8QAHAAAAgIDAQEAAAAAAAAAAAAAAAUEBgEDBwII/8QAQxAAAgEDAwIDBgQCCAENAAAAAQIDBAURABIhBjETQVEHFCJhcYEVIzJCM5FSYnKCkqGxwdIWFyVDU1Rzg5Oio7Kz/8QAGgEAAwEBAQEAAAAAAAAAAAAAAAMEAgUBBv/EACcRAAICAQQDAAEEAwAAAAAAAAABAgMRBBIhMRMiQQUkMkJRYXGR/9oADAMBAAIRAxEAPwDuOjWueaOCF5ZpFjjQFmdzgKB3JOq03X3Two5as1kop484lamkVJMDPwMQAQfI5x89CTYFp1jOuft1h1DcAJaO0wWy3tIu2trJ1kZ4/PaF/LDHy3SefnqBLHeKl5orpfLnI1QwMUMTx0rHknYIiqhlAwCUmYkZ5GgC93jqK0WVVNyrood5IAJyeASSQOwAByTxpRQdc0L2ukuN0oq22UtWqtFUVCB4SrAFSXQkIDkfr26rNtsFtt8sr0FvgoawnxWMKyAjHGdpxNFnJ7b0xnOecz6aaanWEU9VsMvCbVSRKzg5+BcJLxuYmPY/HKkcaAJXtI6yt1ksxjivq0dbUKGiNPCKiQp5lVyAM4wGY418/wBP151Bbbu9bbb5cnUvuC1cu8P67lJK/wAtX/rXoCivUDV/T1PHRXZ+XoYnDU9WwGW8FuMMMHKEKeDlR3PGpYnhkaKWN0lRiro4wVI7gjyOgCz9Qe0Tqe/ys1ZdZ4oj2gpWMUY+WAcn7k6rlLW1FHMJaOeWCTGN8TlGx9RqPo0AX7pv2tdUWNo0lqzcaZSAYaz4jjtw/wCoH6519DdG9WW3q+0rX2xmGDtlhkxvib0OP5g6+PMH010r2KV92s15qK6mtlXVW2SApUMm1IwQQVJdyFGOfPse2gD6Y1jOqHXdSXqXjxKahidtsYpE94lcHjcry+HHkd8Df24zqLPHXPFGZfxS5KX3M9ZWz0wA78CCEL9s40AdH0a5f03d5+kY6C0zfh8VresdRu3o0SyuzLg5IIBYLzjy11DQAaNGjQBUPalk9KiI4KTV1LFIpGQytMoII8wRqupT1sUalawSNgblliBXtyF27SPvnVj9p6k9MxHjC3GjJyfLx00o10dDFNSJNQ2mhT4Jgm8c0c9LOMkz22U4P9oDBb6FW515pJatYpIaWop60nKuFIp5UB7lo9rRM3bG6MfX1ca1zQQzgCaJXx2LDkfQ+WqbNNCfaFRulHoji9U6BI65ZqOFAfy6tVRFJIClGLbQRz/DlQjj4O2JEyNJA9WI5/AkI8SRx8JVcHDFlAPAH8UAjJ2yg6yyfksigH4cAPlgfr66WJRSUswnpYZ6ORTw1tqioP8AajOFPc9wdSWaJr9rHx1C+onSsrR7XMksLBFcvlz/AFQ+TuzwCpJ355SR/wBJpvX/AExH1AkldQqxu0Pwuf8AvIHAViANzcELJgbsFGCuMF7UTVFKs9SKmKSSGJnfxx7qwU5yx2qUPOc/l4PZs8a220098tEVzo7ilE1SzLHDUwsfiVcsrDzBQE454Xg4ACRzrlW8SHxkpLKPnrUq226puVQsFHEZJCCx5AVVHdmY8KB6nXReqPZ5c7l1SsNoWCaWobMjKWCDyaQsR5H9RxnlDzvGrl0j0zbejAKmAi51a7syZO2WQHadijOEVsDfgsW+FRk4ODQm6Y9lq0wglrKCe41jrkeMpjpYzxyQcMwGMc9++xhzroMXTddKEjqXaQRIUyW8CJO3xIUG/Ix+zwgf5Y12nrOZ2qJquOsqtsjx+DTUyqqMpwQHZhnGMHBIznnsBJk6zqnhYxdPVCkjtVVMSA/XaW1tVTfSMucV2yLIlAsUkdvuyzMzFKhLVTOwUgnP8D8zdk87n4x5c63QWKMyb/w64ysUGZGipk3fdyZPXuc861R9TX8gJHa7TSRhcLipklx8sBEH+eokld1LUriov4pyfKho40H85N5/ljTVpbX8MO6C+jifp6KspjBWWipkgIKtG90ZVK4xhlQgEYPbB0usfV0dgkhsXUNVSM0ZdIqiGr8dxEv8PxVA3BtvBbsSPnpbLbI6mQyXCpra12GGFTUuyf8Ap5Cf5azFQyQxCKCoWnUDhaeBFUfYg/66dHQz/kxb1Mfh0mkrqatpo6mjmjngkG5JI2yrD66NfPlw6O6gv9xrLlZ7j4FFLUSKieLIuCjFGOAMcsrH76NRyWG0ULlZOxe0vjpOYjuKmnI+vjJpKdMfanXU0HTPu0soFRPUQ+DCoLSSbZFZtqjk4AJ4Gq9Fd6WSdIWWqgeUkR+9UksAc98AuoBPy76t0M4xymybURbw0ifo1nWNdMkDWdY0aAE3WCM/T1XswG+DJI7r4ibh9wMa0Vdqr6SpqJrPP4Mcvh/lqglAKOXUhGIxhmYjawHJyDrf1chmsjQ+I0ZlqaZA64yuZ4+Rnz03ehukS4SSjqWz+7dDn/76g1NtEJ7bWV0VXTjmtCGlutxoA8UNBT7gpRZMT0hiJyBt/LdTiMqg5IGxPTXqK93ZDTLT2qkjkSQurRyTTKpCMsS7AiqFQHgMwBb4u+nMMN3x+fQUwOP+prCw/wA0XWuve4UlHPVNS06JBG0jNNU4UADOeFJ8tTfpO947ZqPsRL0tTPU2hVrJZm8KrqVYbyhdvFbLHYQDznjtp5FR0sRLR08YJ89uT/PUbp+lNFZaOBx+YIw0hxjLt8TH7knTDXUqglBEM5Zkw0aNGmGA1rqZlpqeWd8bYkLnJ9BnWzS2+xGtgprUv6rlUx0pA77Ccyf/ABq+sWS2wbNRW6SRd+i7YtF0rbIqiNTO0AlmIBGZH+N//cx0afooVQqjCgYAHkNGuAdMoFNUVEnWnUFQlC1aIZYqaOpSZAIVESs0QDYOdxLHGf1D04h9dC6VFvhnmt8K2yhnWtqsVGZ9sYLZVcY4PJ+LJAwBqVa0lqeoupDT1rUDCuCvSIiNn8tfzSGXOX47cYUeedROvYJouma01XUEqgxMBTiONPesjHhcLu+L9PHPOp84tyh+M14ZvjdZEWSNtyuAwb1B1nXiBVSGNUj8NQgAQft+X21719UujiMNGjRoPBL1b4ht1MIgCxr6XAP/AIqn/bTsXesQAT2wsxJB93nVwBnv8W0/bn6nSfqXJgoMZwK+DP8Ai0389RXaSvUT9/hVTqbKY+hu/GEzzRVoPpsT/i0m6quklVaZbelvqlSuaOmMrtGoAdtrcBie2fLUqmpWgmlkNRLIHz8LHhfiJ/3x9ANL7zia92OmB5WeSpI+SRlf9XGpl+Nqgtzzkof5C2frwOe2jRo11jmhrOsaNAGdeLCi1nXtIhZD+H0UlQVI/dIdikfQBx9DpLTVFuqL1cEvP4pULTuqwRUMU8kKKVBO/wAIfryTw3ljGM6YW4WhOqLNU2yyVFvgWqcS181G0JlZoXRYvjw5BJBzjblVHc8cnVaxSbqSLqdO0lNs6iO2jWB2GjUY85f7RVtvStfJ1FdrZSXWjuNRHDIksCNPTuIzjYzDBQiP9PGCSc84CemWhu9zttytHTb2qCEO0k9TFGjzArhVCgk4z8W447cd9W72jQQV9wsFDUASKk0lWYmwQ2xNoJHyMg1F1ZpNNGb8j+CLr3FbEGjRo11iENQa65LBUR0VLC1XcJhujpYyM7f6THsqj1P2ydeKyesqqtbXZTF76QrzTSjclLGT+ogd2ODtXz+gOrDZLNS2eJxBukqJjunqZTmWZvVj/oBwPLU1t2PWIyMOMsUr0ka9Q9/rp52yGWmpZWhhiYHII2kMxHqT9hr3N0oYMvZ7rW07AcRVMpqYmPzDksP7rDVl0am+5GbmUanvFRNNJQpaqma6U521NLAV2x+jb2KrtbORzk+nBxDlnng6iS53i31VtpIqNoY5J1V13s4ZizIWCjCgZJGrZ05GCbpWdzWV8jfZAsQ+2I8/fTg85yAc615JySywainwiuo6SIHRlZWGQynII+uvWot3sUtqWW4dORnjLz21T+XMO5MY7I/nxwecjnOvFoulJeKFKyhkLxNkHIIKsO4I8iNV13KfD7FShjldEzWdY0aaYF/Ty3b368U9nuNvpI0qt/ulVAZSxZVLSDDqVBJPryD21PjS4jquxRXa4wXCRppXFJSQeFHCqxN+c3xMTgkKNxAy4xyBqp9YLHa6k36oslJeqTwVhqIKhQWhAYlXQkHA+IgjHpq5ezWypIIup0t9Da4qujVKeioo8AITuLyNgb2OFxxwM47nXz99Tjc2zq12J1pI6AO2jQO2jWQKB1axk63pkOAtPa2K8ckySjP/AOQ/mdadSutaOrpr9TXiGmmqKRqNqep8CMu8RVt6ttHJHLA4BOcfPSH/AJRWYSGKS500MqnDRTv4TqfQq2CD9Rrq6OyCrxnkivi92cDTSrqW7G0WxpoYvHq5D4dNCOTJIe3HoO50wFVTlHkE8RRASzBwQoHJJ0q6Xp16gvP41UKxhhVWpo3AwinlPu38Q+n5fpp11uI4j2xcI85fRYulLObPaUjqG8SvnPjVkx5Mkp78+g7D5DTnWTrGpEbbyZ1Du9fFarXV3Cb9FNE0pHrgdvv21L1VOqpEvFwSwMm+jjC1FeccEZzHF38yNx+Sj10Yb4R6v8jTpAAdL2s+J4pkpUlaTGN7MNxP3JJ031XegXC9OJRg80NRNSYJyQEc7c/3Sp++rFryPQS7DXObrAemOo6mtjCrQTMrTxqOPDcgCT6o+4H+oy+mujaRdXUST281LRLIIFYTBh+qnbAlHb0Ab5lBr3p5QI16NKOmZXWilt80niT26U07MTksgGY2PzKFc/POm+uhGW6ORDWHghX0RmyXDxgrR+7Sbg3bG066B03SLQdPWujRmZaejiiBbuQqAc/y1zmcHqCqew2wieR2Ra6RD8NLCT8W4/0iAwA75Oew11ZFCqFAwAMDXM1s4ymkvhZp4tRyz1o0aNRFBjGtctPDKCJYkkGMYdQeNbdVbr+8Vdtt9PSWtxHcblN7tBKRkQjaWeTHnhQcfMjQll4QN45ZTPaLS2S63IW2jtFIzUjKa6pigRZGfjw6ZH/pMWGfIDA8+LZaaEW+hSDIaTJaVh+5zycfLyA8gANV3pinpzcGpqZZDTWxeZG5WSofJYljyzAEkn1fnkcW/wA9XRgocEcpufJjRo1hmCjLEAdsk41syQ73c4LNaaq4VJ/LgjLbfN27BR8ySB99c7snUlDSUG6pStmr52M1Uwpny8rfqwWwMDgD5Aa39f3YXO8JaoWzTW8iSf0eYj4VPyUHP1I9NIe+nU1t+wuyxR9S09C36ObqK5UYpp6WGvAq4RPtyZFVVkHwk9wEOPk2r/ricklRTSQVtFg1VLIJogf3Ed1/vAkffXUqjqGBrRQ1lAPHluRRaOPzctySfkoDE+mDpVkfHLk3CXkWUOtYZVZSrjKkYI9Rr1rGvD059HQta+pKWKWqNLDNtoaiYKH5GfdnO7yIJUn+lxq7U/QdIwYXW6XO4KxB8NpRCgx5YiC5HyJOlfV9qirre87oHEcbLPGxIWWE/rH9ofqU+oxkZOrD0HcGuPTVMZneSopS1JO792kiYoWP125++p7pSXT4H1YfaHNBb6S20yUtvpoqanT9MUKBVH2GpOjRqYeGjRo0AQrvcqWz2ypuNfKIqanjMkjn0HkPUnsBrl1XS3LrLqKiqrrUS0UUELP7nTHaY4XIGx5B8RdyoJI4AQgd8my+0ipWaazWgsqpLUmrqAxwDFCMjP8A5jR/y9M6TWG/00gqJKGmuFzkqJm2e50rSJtX4APEOEAJUnlv3fPT6oR275MTZKW7bEtNJS09FTR01JDHDBGMJHGoVVHyGtul5fqKaMPS2KOEk8ivrljx/gD60Sv1PTQy1VVTWBaSAF5nS5SZRRyTkxAcD1xpvlgL8cxvpH1vuXpS5TxtiSliFVGf68TCRc/LKDSp/aDR0jKbvaLpbYmAJlnjUhQTgMQDuCk9jjnXvqK/2q89P1FvtVxgqaq5KKWCOJsuxdghIXzCgkn0A165xcXyeKEk0baP2T0slNHNNfroJ5lEs5j8IK8rDLsMoSAWJOM8Z1Lf2TWfwgsVyvEco/VKJ1YufXBUqPsBq/wJ4cKR5ztULn1xr3qRTkumynZH+jnP/NJbCyma9XiVARlPEiXcPTKoCPsdQfZ9ZaGjgqq2mSUYqqinpo5HZvd4llYbRuOQSV3HzJPy11NuRrnE1fQ9JXy70FxqUgp55BXUaE5Z/EyHRF7s3iKxwB+8a3XNufszE44j6osmjXNour71U9QUtvNFW0VzmnUx0FYY4KcwHdgM5Vn3txjtg9vQ3eSsudFtN1slTHGf1TUTe9Kh+YUB8fPb9caerYsS6pInVUEdVTTU067oZkMbrkjKkYPI7aq9LVVPSHUhlO+S21ZX3ojHIJCLLjyZPhD9sqVbuMasVBcqG4hzQ1cE+xiriNwSjDuGHcH5HSrq2kjqkpI5oleOXxaZ8+SPGSR9yi604qawZTcHk6EDkd9Z0l6MnnqekrNNVsXqGo4vFY92baASfvp1qEtDRo0aAOL0NTP7Qr3fLmaGGtFqlWltdNkeDhn+KSQ5G/hQ2CcfLVgmoeuqSItLOZIFI2xW+WPKL6bfCTt3wCT31xC2dU9SdCzXK1Wyr91LTFZQ9OpO5eNw3DjjXt/af1q4O6/1AyMfCiD/AEXW4WOD6T/2eYOk3i6VUqQJfa1o6aOUyIlyjMLqxTGBvAyOScEZB8/INbO9sj6E6prpKiOOheIoJISoUsEOCh7FizAfMgDXHE9onWUTn/p+sLdiJCGx9iNWK0+2jqKnRYLtT0N0p+NyyxCNm+68f5adZqFKvYopfTxROh3Po+q6ioLf1VRmWlu88Ec01O4T8tjGAdhdCQeF4JxgHjnVcsnvF/q4jV1bUdRSFHa9mR53p34+AoSI6cnscrg4IIzjVqsftr6Xr40Fx95tsxwCJYzImfky54+ZA08qfaP0XBSyTNfKORAuWjjyzN8toGSdI3cYZo1VvUtX0XHCerKmCrtrnZHcoQEl3eQeLPxZH7kz/ZA05u3V1htNkjvNZcoRQS4EMsZL+KT5KBkn/bnOvlXq3qCW/wB2kmRDBQxEpRUgPw00WeFAzgfPHHkOAAFb1tS9NFSvPI1PEzNHEzEqhbGSB5ZwNZA+pxdrxfqKK4U7raLJMUaKZfzaupRiNoVcbY92Rj9TYP7T2rd86CuVSktXYo6mOolTw5lvFRHWNLHjhQJN23BJOd48+DnjkfRPXty6ZqKaKQyVlrhm8b3JpNqhsEZU4OP1E47Zwe/Ou72z2udGV1OjvczSyFQWiqImUqfTIBB+xOgBD097PJqG9Wj8R3vULM9fJKAWWIRuNke/sXJZD24VXAyDnTSo64uqVUrCCkSmiq2iZSjMxiWQqX3Bu+0bu2pc3tc6Ihcr+MM7D+hTSsP57cao9R1j7P0llaOvvcqF2YRxwqAcnOASAfPz0+qVWX5Vn+jx5+Fo6jvnTdxuDpXWWmqoMiOKuE3hSyMR+wgBseWQ3OD5YyupKTpi7SvbbXBcqKv2M1LJ+LyugmCkqpBkbB791wefppdbva10XZeLbY7i8nY1EgRpH8+WZie/l29ONe6/2zdKXB6eSq6drpJKeVZYZPgVo2U5yGDZHbkdiMg5GvJSr6in/wBDBeuirj7msHT1Q0jeAhSlnlTazbOGikH/AGqjByOHUh14zi464bXe16xV14op6a2VsX5sfjNJsG4iRcNwTyF3jPc7sdtdxVgwBByCMg6SemdGjRoA1NFG7EtGhPqVB1F/CbaJnnFvpPFkKl5PAXcxX9JJxk4wMemjRoAkmngOcwxnz5Qd9RZLNa3d2e2UTMzLIWanQksvYnjuPI6NGgBJcPZ50jcTO1TYqTfM4Z3iBjYn1BUgjPnjv56Qj2N9GtWVJ91qlRlULGKptsfzHnn6kjRo0ATZfZF0VN4Z/CnTZgHw6mQbwOOfi++e+pF69m/St0tMNE9sSnSlVhA9MSjoO5yf3Z/rZ0aNAHOqn2TWGKWVFrLnhFJGZY/+DWyT2SWCOughFZcyj7c5ljzyf7GjRoAlwexvpyWny1Zdd28jImj7D+5qPP7H+nkllUVl0wkYYZlj7/4NGjQB6Hsg6eWop196uZV1VmUypz2/qaT9b+zWy2Kz3W4UNRXmSmYeGkkilcE9j8Of89GjQBTfZ3Zqa+dT0lLWtIIw6t8BAzg5wcg8ca+uF4HHA9NGjQB60aNGgD//2Q=="/>
          <p:cNvSpPr>
            <a:spLocks noChangeAspect="1" noChangeArrowheads="1"/>
          </p:cNvSpPr>
          <p:nvPr/>
        </p:nvSpPr>
        <p:spPr bwMode="auto">
          <a:xfrm>
            <a:off x="1524001" y="-503238"/>
            <a:ext cx="923925"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cs typeface="Arial" panose="020B0604020202020204" pitchFamily="34" charset="0"/>
              </a:defRPr>
            </a:lvl1pPr>
            <a:lvl2pPr marL="742950" indent="-285750">
              <a:defRPr>
                <a:solidFill>
                  <a:schemeClr val="tx1"/>
                </a:solidFill>
                <a:latin typeface="Franklin Gothic Book" panose="020B0503020102020204" pitchFamily="34" charset="0"/>
                <a:cs typeface="Arial" panose="020B0604020202020204" pitchFamily="34" charset="0"/>
              </a:defRPr>
            </a:lvl2pPr>
            <a:lvl3pPr marL="1143000" indent="-228600">
              <a:defRPr>
                <a:solidFill>
                  <a:schemeClr val="tx1"/>
                </a:solidFill>
                <a:latin typeface="Franklin Gothic Book" panose="020B0503020102020204" pitchFamily="34" charset="0"/>
                <a:cs typeface="Arial" panose="020B0604020202020204" pitchFamily="34" charset="0"/>
              </a:defRPr>
            </a:lvl3pPr>
            <a:lvl4pPr marL="1600200" indent="-228600">
              <a:defRPr>
                <a:solidFill>
                  <a:schemeClr val="tx1"/>
                </a:solidFill>
                <a:latin typeface="Franklin Gothic Book" panose="020B0503020102020204" pitchFamily="34" charset="0"/>
                <a:cs typeface="Arial" panose="020B0604020202020204" pitchFamily="34" charset="0"/>
              </a:defRPr>
            </a:lvl4pPr>
            <a:lvl5pPr marL="2057400" indent="-228600">
              <a:defRPr>
                <a:solidFill>
                  <a:schemeClr val="tx1"/>
                </a:solidFill>
                <a:latin typeface="Franklin Gothic Book" panose="020B05030201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9pPr>
          </a:lstStyle>
          <a:p>
            <a:endParaRPr lang="es-ES"/>
          </a:p>
        </p:txBody>
      </p:sp>
      <p:sp>
        <p:nvSpPr>
          <p:cNvPr id="25605" name="AutoShape 6" descr="data:image/jpeg;base64,/9j/4AAQSkZJRgABAQAAAQABAAD/2wBDAAkGBwgHBgkIBwgKCgkLDRYPDQwMDRsUFRAWIB0iIiAdHx8kKDQsJCYxJx8fLT0tMTU3Ojo6Iys/RD84QzQ5Ojf/2wBDAQoKCg0MDRoPDxo3JR8lNzc3Nzc3Nzc3Nzc3Nzc3Nzc3Nzc3Nzc3Nzc3Nzc3Nzc3Nzc3Nzc3Nzc3Nzc3Nzc3Nzf/wAARCACUAIMDASIAAhEBAxEB/8QAHAAAAgIDAQEAAAAAAAAAAAAAAAUEBgEDBwII/8QAQxAAAgEDAwIDBgQCCAENAAAAAQIDBAURABIhBjETQVEHFCJhcYEVIzJCM5FSYnKCkqGxwdIWFyVDU1Rzg5Oio7Kz/8QAGgEAAwEBAQEAAAAAAAAAAAAAAAMEAgUBBv/EACcRAAICAQQDAAEEAwAAAAAAAAABAgMRBBIhMRMiQQUkMkJRYXGR/9oADAMBAAIRAxEAPwDuOjWueaOCF5ZpFjjQFmdzgKB3JOq03X3Two5as1kop484lamkVJMDPwMQAQfI5x89CTYFp1jOuft1h1DcAJaO0wWy3tIu2trJ1kZ4/PaF/LDHy3SefnqBLHeKl5orpfLnI1QwMUMTx0rHknYIiqhlAwCUmYkZ5GgC93jqK0WVVNyrood5IAJyeASSQOwAByTxpRQdc0L2ukuN0oq22UtWqtFUVCB4SrAFSXQkIDkfr26rNtsFtt8sr0FvgoawnxWMKyAjHGdpxNFnJ7b0xnOecz6aaanWEU9VsMvCbVSRKzg5+BcJLxuYmPY/HKkcaAJXtI6yt1ksxjivq0dbUKGiNPCKiQp5lVyAM4wGY418/wBP151Bbbu9bbb5cnUvuC1cu8P67lJK/wAtX/rXoCivUDV/T1PHRXZ+XoYnDU9WwGW8FuMMMHKEKeDlR3PGpYnhkaKWN0lRiro4wVI7gjyOgCz9Qe0Tqe/ys1ZdZ4oj2gpWMUY+WAcn7k6rlLW1FHMJaOeWCTGN8TlGx9RqPo0AX7pv2tdUWNo0lqzcaZSAYaz4jjtw/wCoH6519DdG9WW3q+0rX2xmGDtlhkxvib0OP5g6+PMH010r2KV92s15qK6mtlXVW2SApUMm1IwQQVJdyFGOfPse2gD6Y1jOqHXdSXqXjxKahidtsYpE94lcHjcry+HHkd8Df24zqLPHXPFGZfxS5KX3M9ZWz0wA78CCEL9s40AdH0a5f03d5+kY6C0zfh8VresdRu3o0SyuzLg5IIBYLzjy11DQAaNGjQBUPalk9KiI4KTV1LFIpGQytMoII8wRqupT1sUalawSNgblliBXtyF27SPvnVj9p6k9MxHjC3GjJyfLx00o10dDFNSJNQ2mhT4Jgm8c0c9LOMkz22U4P9oDBb6FW515pJatYpIaWop60nKuFIp5UB7lo9rRM3bG6MfX1ca1zQQzgCaJXx2LDkfQ+WqbNNCfaFRulHoji9U6BI65ZqOFAfy6tVRFJIClGLbQRz/DlQjj4O2JEyNJA9WI5/AkI8SRx8JVcHDFlAPAH8UAjJ2yg6yyfksigH4cAPlgfr66WJRSUswnpYZ6ORTw1tqioP8AajOFPc9wdSWaJr9rHx1C+onSsrR7XMksLBFcvlz/AFQ+TuzwCpJ355SR/wBJpvX/AExH1AkldQqxu0Pwuf8AvIHAViANzcELJgbsFGCuMF7UTVFKs9SKmKSSGJnfxx7qwU5yx2qUPOc/l4PZs8a220098tEVzo7ilE1SzLHDUwsfiVcsrDzBQE454Xg4ACRzrlW8SHxkpLKPnrUq226puVQsFHEZJCCx5AVVHdmY8KB6nXReqPZ5c7l1SsNoWCaWobMjKWCDyaQsR5H9RxnlDzvGrl0j0zbejAKmAi51a7syZO2WQHadijOEVsDfgsW+FRk4ODQm6Y9lq0wglrKCe41jrkeMpjpYzxyQcMwGMc9++xhzroMXTddKEjqXaQRIUyW8CJO3xIUG/Ix+zwgf5Y12nrOZ2qJquOsqtsjx+DTUyqqMpwQHZhnGMHBIznnsBJk6zqnhYxdPVCkjtVVMSA/XaW1tVTfSMucV2yLIlAsUkdvuyzMzFKhLVTOwUgnP8D8zdk87n4x5c63QWKMyb/w64ysUGZGipk3fdyZPXuc861R9TX8gJHa7TSRhcLipklx8sBEH+eokld1LUriov4pyfKho40H85N5/ljTVpbX8MO6C+jifp6KspjBWWipkgIKtG90ZVK4xhlQgEYPbB0usfV0dgkhsXUNVSM0ZdIqiGr8dxEv8PxVA3BtvBbsSPnpbLbI6mQyXCpra12GGFTUuyf8Ap5Cf5azFQyQxCKCoWnUDhaeBFUfYg/66dHQz/kxb1Mfh0mkrqatpo6mjmjngkG5JI2yrD66NfPlw6O6gv9xrLlZ7j4FFLUSKieLIuCjFGOAMcsrH76NRyWG0ULlZOxe0vjpOYjuKmnI+vjJpKdMfanXU0HTPu0soFRPUQ+DCoLSSbZFZtqjk4AJ4Gq9Fd6WSdIWWqgeUkR+9UksAc98AuoBPy76t0M4xymybURbw0ifo1nWNdMkDWdY0aAE3WCM/T1XswG+DJI7r4ibh9wMa0Vdqr6SpqJrPP4Mcvh/lqglAKOXUhGIxhmYjawHJyDrf1chmsjQ+I0ZlqaZA64yuZ4+Rnz03ehukS4SSjqWz+7dDn/76g1NtEJ7bWV0VXTjmtCGlutxoA8UNBT7gpRZMT0hiJyBt/LdTiMqg5IGxPTXqK93ZDTLT2qkjkSQurRyTTKpCMsS7AiqFQHgMwBb4u+nMMN3x+fQUwOP+prCw/wA0XWuve4UlHPVNS06JBG0jNNU4UADOeFJ8tTfpO947ZqPsRL0tTPU2hVrJZm8KrqVYbyhdvFbLHYQDznjtp5FR0sRLR08YJ89uT/PUbp+lNFZaOBx+YIw0hxjLt8TH7knTDXUqglBEM5Zkw0aNGmGA1rqZlpqeWd8bYkLnJ9BnWzS2+xGtgprUv6rlUx0pA77Ccyf/ABq+sWS2wbNRW6SRd+i7YtF0rbIqiNTO0AlmIBGZH+N//cx0afooVQqjCgYAHkNGuAdMoFNUVEnWnUFQlC1aIZYqaOpSZAIVESs0QDYOdxLHGf1D04h9dC6VFvhnmt8K2yhnWtqsVGZ9sYLZVcY4PJ+LJAwBqVa0lqeoupDT1rUDCuCvSIiNn8tfzSGXOX47cYUeedROvYJouma01XUEqgxMBTiONPesjHhcLu+L9PHPOp84tyh+M14ZvjdZEWSNtyuAwb1B1nXiBVSGNUj8NQgAQft+X21719UujiMNGjRoPBL1b4ht1MIgCxr6XAP/AIqn/bTsXesQAT2wsxJB93nVwBnv8W0/bn6nSfqXJgoMZwK+DP8Ai0389RXaSvUT9/hVTqbKY+hu/GEzzRVoPpsT/i0m6quklVaZbelvqlSuaOmMrtGoAdtrcBie2fLUqmpWgmlkNRLIHz8LHhfiJ/3x9ANL7zia92OmB5WeSpI+SRlf9XGpl+Nqgtzzkof5C2frwOe2jRo11jmhrOsaNAGdeLCi1nXtIhZD+H0UlQVI/dIdikfQBx9DpLTVFuqL1cEvP4pULTuqwRUMU8kKKVBO/wAIfryTw3ljGM6YW4WhOqLNU2yyVFvgWqcS181G0JlZoXRYvjw5BJBzjblVHc8cnVaxSbqSLqdO0lNs6iO2jWB2GjUY85f7RVtvStfJ1FdrZSXWjuNRHDIksCNPTuIzjYzDBQiP9PGCSc84CemWhu9zttytHTb2qCEO0k9TFGjzArhVCgk4z8W447cd9W72jQQV9wsFDUASKk0lWYmwQ2xNoJHyMg1F1ZpNNGb8j+CLr3FbEGjRo11iENQa65LBUR0VLC1XcJhujpYyM7f6THsqj1P2ydeKyesqqtbXZTF76QrzTSjclLGT+ogd2ODtXz+gOrDZLNS2eJxBukqJjunqZTmWZvVj/oBwPLU1t2PWIyMOMsUr0ka9Q9/rp52yGWmpZWhhiYHII2kMxHqT9hr3N0oYMvZ7rW07AcRVMpqYmPzDksP7rDVl0am+5GbmUanvFRNNJQpaqma6U521NLAV2x+jb2KrtbORzk+nBxDlnng6iS53i31VtpIqNoY5J1V13s4ZizIWCjCgZJGrZ05GCbpWdzWV8jfZAsQ+2I8/fTg85yAc615JySywainwiuo6SIHRlZWGQynII+uvWot3sUtqWW4dORnjLz21T+XMO5MY7I/nxwecjnOvFoulJeKFKyhkLxNkHIIKsO4I8iNV13KfD7FShjldEzWdY0aaYF/Ty3b368U9nuNvpI0qt/ulVAZSxZVLSDDqVBJPryD21PjS4jquxRXa4wXCRppXFJSQeFHCqxN+c3xMTgkKNxAy4xyBqp9YLHa6k36oslJeqTwVhqIKhQWhAYlXQkHA+IgjHpq5ezWypIIup0t9Da4qujVKeioo8AITuLyNgb2OFxxwM47nXz99Tjc2zq12J1pI6AO2jQO2jWQKB1axk63pkOAtPa2K8ckySjP/AOQ/mdadSutaOrpr9TXiGmmqKRqNqep8CMu8RVt6ttHJHLA4BOcfPSH/AJRWYSGKS500MqnDRTv4TqfQq2CD9Rrq6OyCrxnkivi92cDTSrqW7G0WxpoYvHq5D4dNCOTJIe3HoO50wFVTlHkE8RRASzBwQoHJJ0q6Xp16gvP41UKxhhVWpo3AwinlPu38Q+n5fpp11uI4j2xcI85fRYulLObPaUjqG8SvnPjVkx5Mkp78+g7D5DTnWTrGpEbbyZ1Du9fFarXV3Cb9FNE0pHrgdvv21L1VOqpEvFwSwMm+jjC1FeccEZzHF38yNx+Sj10Yb4R6v8jTpAAdL2s+J4pkpUlaTGN7MNxP3JJ031XegXC9OJRg80NRNSYJyQEc7c/3Sp++rFryPQS7DXObrAemOo6mtjCrQTMrTxqOPDcgCT6o+4H+oy+mujaRdXUST281LRLIIFYTBh+qnbAlHb0Ab5lBr3p5QI16NKOmZXWilt80niT26U07MTksgGY2PzKFc/POm+uhGW6ORDWHghX0RmyXDxgrR+7Sbg3bG066B03SLQdPWujRmZaejiiBbuQqAc/y1zmcHqCqew2wieR2Ra6RD8NLCT8W4/0iAwA75Oew11ZFCqFAwAMDXM1s4ymkvhZp4tRyz1o0aNRFBjGtctPDKCJYkkGMYdQeNbdVbr+8Vdtt9PSWtxHcblN7tBKRkQjaWeTHnhQcfMjQll4QN45ZTPaLS2S63IW2jtFIzUjKa6pigRZGfjw6ZH/pMWGfIDA8+LZaaEW+hSDIaTJaVh+5zycfLyA8gANV3pinpzcGpqZZDTWxeZG5WSofJYljyzAEkn1fnkcW/wA9XRgocEcpufJjRo1hmCjLEAdsk41syQ73c4LNaaq4VJ/LgjLbfN27BR8ySB99c7snUlDSUG6pStmr52M1Uwpny8rfqwWwMDgD5Aa39f3YXO8JaoWzTW8iSf0eYj4VPyUHP1I9NIe+nU1t+wuyxR9S09C36ObqK5UYpp6WGvAq4RPtyZFVVkHwk9wEOPk2r/ricklRTSQVtFg1VLIJogf3Ed1/vAkffXUqjqGBrRQ1lAPHluRRaOPzctySfkoDE+mDpVkfHLk3CXkWUOtYZVZSrjKkYI9Rr1rGvD059HQta+pKWKWqNLDNtoaiYKH5GfdnO7yIJUn+lxq7U/QdIwYXW6XO4KxB8NpRCgx5YiC5HyJOlfV9qirre87oHEcbLPGxIWWE/rH9ofqU+oxkZOrD0HcGuPTVMZneSopS1JO792kiYoWP125++p7pSXT4H1YfaHNBb6S20yUtvpoqanT9MUKBVH2GpOjRqYeGjRo0AQrvcqWz2ypuNfKIqanjMkjn0HkPUnsBrl1XS3LrLqKiqrrUS0UUELP7nTHaY4XIGx5B8RdyoJI4AQgd8my+0ipWaazWgsqpLUmrqAxwDFCMjP8A5jR/y9M6TWG/00gqJKGmuFzkqJm2e50rSJtX4APEOEAJUnlv3fPT6oR275MTZKW7bEtNJS09FTR01JDHDBGMJHGoVVHyGtul5fqKaMPS2KOEk8ivrljx/gD60Sv1PTQy1VVTWBaSAF5nS5SZRRyTkxAcD1xpvlgL8cxvpH1vuXpS5TxtiSliFVGf68TCRc/LKDSp/aDR0jKbvaLpbYmAJlnjUhQTgMQDuCk9jjnXvqK/2q89P1FvtVxgqaq5KKWCOJsuxdghIXzCgkn0A165xcXyeKEk0baP2T0slNHNNfroJ5lEs5j8IK8rDLsMoSAWJOM8Z1Lf2TWfwgsVyvEco/VKJ1YufXBUqPsBq/wJ4cKR5ztULn1xr3qRTkumynZH+jnP/NJbCyma9XiVARlPEiXcPTKoCPsdQfZ9ZaGjgqq2mSUYqqinpo5HZvd4llYbRuOQSV3HzJPy11NuRrnE1fQ9JXy70FxqUgp55BXUaE5Z/EyHRF7s3iKxwB+8a3XNufszE44j6osmjXNour71U9QUtvNFW0VzmnUx0FYY4KcwHdgM5Vn3txjtg9vQ3eSsudFtN1slTHGf1TUTe9Kh+YUB8fPb9caerYsS6pInVUEdVTTU067oZkMbrkjKkYPI7aq9LVVPSHUhlO+S21ZX3ojHIJCLLjyZPhD9sqVbuMasVBcqG4hzQ1cE+xiriNwSjDuGHcH5HSrq2kjqkpI5oleOXxaZ8+SPGSR9yi604qawZTcHk6EDkd9Z0l6MnnqekrNNVsXqGo4vFY92baASfvp1qEtDRo0aAOL0NTP7Qr3fLmaGGtFqlWltdNkeDhn+KSQ5G/hQ2CcfLVgmoeuqSItLOZIFI2xW+WPKL6bfCTt3wCT31xC2dU9SdCzXK1Wyr91LTFZQ9OpO5eNw3DjjXt/af1q4O6/1AyMfCiD/AEXW4WOD6T/2eYOk3i6VUqQJfa1o6aOUyIlyjMLqxTGBvAyOScEZB8/INbO9sj6E6prpKiOOheIoJISoUsEOCh7FizAfMgDXHE9onWUTn/p+sLdiJCGx9iNWK0+2jqKnRYLtT0N0p+NyyxCNm+68f5adZqFKvYopfTxROh3Po+q6ioLf1VRmWlu88Ec01O4T8tjGAdhdCQeF4JxgHjnVcsnvF/q4jV1bUdRSFHa9mR53p34+AoSI6cnscrg4IIzjVqsftr6Xr40Fx95tsxwCJYzImfky54+ZA08qfaP0XBSyTNfKORAuWjjyzN8toGSdI3cYZo1VvUtX0XHCerKmCrtrnZHcoQEl3eQeLPxZH7kz/ZA05u3V1htNkjvNZcoRQS4EMsZL+KT5KBkn/bnOvlXq3qCW/wB2kmRDBQxEpRUgPw00WeFAzgfPHHkOAAFb1tS9NFSvPI1PEzNHEzEqhbGSB5ZwNZA+pxdrxfqKK4U7raLJMUaKZfzaupRiNoVcbY92Rj9TYP7T2rd86CuVSktXYo6mOolTw5lvFRHWNLHjhQJN23BJOd48+DnjkfRPXty6ZqKaKQyVlrhm8b3JpNqhsEZU4OP1E47Zwe/Ou72z2udGV1OjvczSyFQWiqImUqfTIBB+xOgBD097PJqG9Wj8R3vULM9fJKAWWIRuNke/sXJZD24VXAyDnTSo64uqVUrCCkSmiq2iZSjMxiWQqX3Bu+0bu2pc3tc6Ihcr+MM7D+hTSsP57cao9R1j7P0llaOvvcqF2YRxwqAcnOASAfPz0+qVWX5Vn+jx5+Fo6jvnTdxuDpXWWmqoMiOKuE3hSyMR+wgBseWQ3OD5YyupKTpi7SvbbXBcqKv2M1LJ+LyugmCkqpBkbB791wefppdbva10XZeLbY7i8nY1EgRpH8+WZie/l29ONe6/2zdKXB6eSq6drpJKeVZYZPgVo2U5yGDZHbkdiMg5GvJSr6in/wBDBeuirj7msHT1Q0jeAhSlnlTazbOGikH/AGqjByOHUh14zi464bXe16xV14op6a2VsX5sfjNJsG4iRcNwTyF3jPc7sdtdxVgwBByCMg6SemdGjRoA1NFG7EtGhPqVB1F/CbaJnnFvpPFkKl5PAXcxX9JJxk4wMemjRoAkmngOcwxnz5Qd9RZLNa3d2e2UTMzLIWanQksvYnjuPI6NGgBJcPZ50jcTO1TYqTfM4Z3iBjYn1BUgjPnjv56Qj2N9GtWVJ91qlRlULGKptsfzHnn6kjRo0ATZfZF0VN4Z/CnTZgHw6mQbwOOfi++e+pF69m/St0tMNE9sSnSlVhA9MSjoO5yf3Z/rZ0aNAHOqn2TWGKWVFrLnhFJGZY/+DWyT2SWCOughFZcyj7c5ljzyf7GjRoAlwexvpyWny1Zdd28jImj7D+5qPP7H+nkllUVl0wkYYZlj7/4NGjQB6Hsg6eWop196uZV1VmUypz2/qaT9b+zWy2Kz3W4UNRXmSmYeGkkilcE9j8Of89GjQBTfZ3Zqa+dT0lLWtIIw6t8BAzg5wcg8ca+uF4HHA9NGjQB60aNGgD//2Q=="/>
          <p:cNvSpPr>
            <a:spLocks noChangeAspect="1" noChangeArrowheads="1"/>
          </p:cNvSpPr>
          <p:nvPr/>
        </p:nvSpPr>
        <p:spPr bwMode="auto">
          <a:xfrm>
            <a:off x="1524001" y="-503238"/>
            <a:ext cx="923925"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cs typeface="Arial" panose="020B0604020202020204" pitchFamily="34" charset="0"/>
              </a:defRPr>
            </a:lvl1pPr>
            <a:lvl2pPr marL="742950" indent="-285750">
              <a:defRPr>
                <a:solidFill>
                  <a:schemeClr val="tx1"/>
                </a:solidFill>
                <a:latin typeface="Franklin Gothic Book" panose="020B0503020102020204" pitchFamily="34" charset="0"/>
                <a:cs typeface="Arial" panose="020B0604020202020204" pitchFamily="34" charset="0"/>
              </a:defRPr>
            </a:lvl2pPr>
            <a:lvl3pPr marL="1143000" indent="-228600">
              <a:defRPr>
                <a:solidFill>
                  <a:schemeClr val="tx1"/>
                </a:solidFill>
                <a:latin typeface="Franklin Gothic Book" panose="020B0503020102020204" pitchFamily="34" charset="0"/>
                <a:cs typeface="Arial" panose="020B0604020202020204" pitchFamily="34" charset="0"/>
              </a:defRPr>
            </a:lvl3pPr>
            <a:lvl4pPr marL="1600200" indent="-228600">
              <a:defRPr>
                <a:solidFill>
                  <a:schemeClr val="tx1"/>
                </a:solidFill>
                <a:latin typeface="Franklin Gothic Book" panose="020B0503020102020204" pitchFamily="34" charset="0"/>
                <a:cs typeface="Arial" panose="020B0604020202020204" pitchFamily="34" charset="0"/>
              </a:defRPr>
            </a:lvl4pPr>
            <a:lvl5pPr marL="2057400" indent="-228600">
              <a:defRPr>
                <a:solidFill>
                  <a:schemeClr val="tx1"/>
                </a:solidFill>
                <a:latin typeface="Franklin Gothic Book" panose="020B05030201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9pPr>
          </a:lstStyle>
          <a:p>
            <a:endParaRPr lang="es-ES"/>
          </a:p>
        </p:txBody>
      </p:sp>
      <p:pic>
        <p:nvPicPr>
          <p:cNvPr id="25606" name="Picture 2" descr="http://3.bp.blogspot.com/-zfslWsPgvdk/UAa210sIE1I/AAAAAAAAQF4/GEikOnNHbgc/s1600/Helad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2821" y="2458255"/>
            <a:ext cx="4786312" cy="358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4" name="Marcador de número de diapositiva 3"/>
          <p:cNvSpPr>
            <a:spLocks noGrp="1"/>
          </p:cNvSpPr>
          <p:nvPr>
            <p:ph type="sldNum" sz="quarter" idx="12"/>
          </p:nvPr>
        </p:nvSpPr>
        <p:spPr/>
        <p:txBody>
          <a:bodyPr/>
          <a:lstStyle/>
          <a:p>
            <a:fld id="{BDF1AD8D-6DE8-42FE-9C5D-C48D75D8E338}" type="slidenum">
              <a:rPr lang="es-MX" smtClean="0"/>
              <a:t>38</a:t>
            </a:fld>
            <a:endParaRPr lang="es-MX"/>
          </a:p>
        </p:txBody>
      </p:sp>
      <p:sp>
        <p:nvSpPr>
          <p:cNvPr id="10" name="Rectángulo 9"/>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1" name="Imagen 10">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76310635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0800" y="338515"/>
            <a:ext cx="12070095" cy="6494085"/>
          </a:xfrm>
          <a:prstGeom prst="rect">
            <a:avLst/>
          </a:prstGeom>
        </p:spPr>
        <p:txBody>
          <a:bodyPr wrap="square">
            <a:spAutoFit/>
          </a:bodyPr>
          <a:lstStyle/>
          <a:p>
            <a:pPr algn="ctr"/>
            <a:r>
              <a:rPr lang="en-US" sz="3200" b="1" dirty="0">
                <a:ln w="6600">
                  <a:solidFill>
                    <a:schemeClr val="accent2"/>
                  </a:solidFill>
                  <a:prstDash val="solid"/>
                </a:ln>
                <a:solidFill>
                  <a:srgbClr val="FFFFFF"/>
                </a:solidFill>
                <a:effectLst>
                  <a:outerShdw dist="38100" dir="2700000" algn="tl" rotWithShape="0">
                    <a:schemeClr val="accent2"/>
                  </a:outerShdw>
                </a:effectLst>
              </a:rPr>
              <a:t>Complete the sentences with </a:t>
            </a:r>
            <a:r>
              <a:rPr lang="en-US" sz="3200" b="1" u="sng" dirty="0" smtClean="0">
                <a:ln w="6600">
                  <a:solidFill>
                    <a:schemeClr val="accent2"/>
                  </a:solidFill>
                  <a:prstDash val="solid"/>
                </a:ln>
                <a:solidFill>
                  <a:srgbClr val="FFFFFF"/>
                </a:solidFill>
                <a:effectLst>
                  <a:outerShdw dist="38100" dir="2700000" algn="tl" rotWithShape="0">
                    <a:schemeClr val="accent2"/>
                  </a:outerShdw>
                </a:effectLst>
              </a:rPr>
              <a:t>BE GOING TO </a:t>
            </a:r>
            <a:r>
              <a:rPr lang="en-US" sz="3200" b="1" dirty="0" smtClean="0">
                <a:ln w="6600">
                  <a:solidFill>
                    <a:schemeClr val="accent2"/>
                  </a:solidFill>
                  <a:prstDash val="solid"/>
                </a:ln>
                <a:solidFill>
                  <a:srgbClr val="FFFFFF"/>
                </a:solidFill>
                <a:effectLst>
                  <a:outerShdw dist="38100" dir="2700000" algn="tl" rotWithShape="0">
                    <a:schemeClr val="accent2"/>
                  </a:outerShdw>
                </a:effectLst>
              </a:rPr>
              <a:t>and </a:t>
            </a:r>
            <a:r>
              <a:rPr lang="en-US" sz="3200" b="1" dirty="0">
                <a:ln w="6600">
                  <a:solidFill>
                    <a:schemeClr val="accent2"/>
                  </a:solidFill>
                  <a:prstDash val="solid"/>
                </a:ln>
                <a:solidFill>
                  <a:srgbClr val="FFFFFF"/>
                </a:solidFill>
                <a:effectLst>
                  <a:outerShdw dist="38100" dir="2700000" algn="tl" rotWithShape="0">
                    <a:schemeClr val="accent2"/>
                  </a:outerShdw>
                </a:effectLst>
              </a:rPr>
              <a:t>the verbs in brackets: </a:t>
            </a:r>
          </a:p>
          <a:p>
            <a:pPr algn="just"/>
            <a:r>
              <a:rPr lang="en-US" sz="3200" dirty="0" smtClean="0">
                <a:solidFill>
                  <a:srgbClr val="FF0000"/>
                </a:solidFill>
              </a:rPr>
              <a:t>Example</a:t>
            </a:r>
            <a:r>
              <a:rPr lang="en-US" sz="3200" dirty="0">
                <a:solidFill>
                  <a:srgbClr val="FF0000"/>
                </a:solidFill>
              </a:rPr>
              <a:t>: We </a:t>
            </a:r>
            <a:r>
              <a:rPr lang="en-US" sz="3200" u="sng" dirty="0">
                <a:solidFill>
                  <a:srgbClr val="FF0000"/>
                </a:solidFill>
              </a:rPr>
              <a:t>are going to cook </a:t>
            </a:r>
            <a:r>
              <a:rPr lang="en-US" sz="3200" dirty="0">
                <a:solidFill>
                  <a:srgbClr val="FF0000"/>
                </a:solidFill>
              </a:rPr>
              <a:t>(cook) dinner this evening. </a:t>
            </a:r>
          </a:p>
          <a:p>
            <a:pPr marL="342900" indent="-342900" algn="just">
              <a:buFont typeface="+mj-lt"/>
              <a:buAutoNum type="arabicPeriod"/>
            </a:pPr>
            <a:r>
              <a:rPr lang="en-US" sz="3200" dirty="0" smtClean="0"/>
              <a:t>Next </a:t>
            </a:r>
            <a:r>
              <a:rPr lang="en-US" sz="3200" dirty="0"/>
              <a:t>summer, I ________________________(travel) to England. </a:t>
            </a:r>
          </a:p>
          <a:p>
            <a:pPr marL="342900" indent="-342900" algn="just">
              <a:buFont typeface="+mj-lt"/>
              <a:buAutoNum type="arabicPeriod"/>
            </a:pPr>
            <a:r>
              <a:rPr lang="en-US" sz="3200" dirty="0"/>
              <a:t>My sister </a:t>
            </a:r>
            <a:r>
              <a:rPr lang="en-US" sz="3200" dirty="0" smtClean="0"/>
              <a:t>Maria </a:t>
            </a:r>
            <a:r>
              <a:rPr lang="en-US" sz="3200" dirty="0"/>
              <a:t>________________________(live) in Madrid. </a:t>
            </a:r>
          </a:p>
          <a:p>
            <a:pPr marL="342900" indent="-342900" algn="just">
              <a:buFont typeface="+mj-lt"/>
              <a:buAutoNum type="arabicPeriod"/>
            </a:pPr>
            <a:r>
              <a:rPr lang="en-US" sz="3200" dirty="0"/>
              <a:t>They ________________________(play) tennis this afternoon. </a:t>
            </a:r>
          </a:p>
          <a:p>
            <a:pPr marL="342900" indent="-342900" algn="just">
              <a:buFont typeface="+mj-lt"/>
              <a:buAutoNum type="arabicPeriod"/>
            </a:pPr>
            <a:r>
              <a:rPr lang="en-US" sz="3200" dirty="0"/>
              <a:t>My father ________________________(buy) a new car. </a:t>
            </a:r>
          </a:p>
          <a:p>
            <a:pPr marL="342900" indent="-342900" algn="just">
              <a:buFont typeface="+mj-lt"/>
              <a:buAutoNum type="arabicPeriod"/>
            </a:pPr>
            <a:r>
              <a:rPr lang="en-US" sz="3200" dirty="0"/>
              <a:t>Susan and David ________________________(see) the film tonight. </a:t>
            </a:r>
          </a:p>
          <a:p>
            <a:pPr marL="342900" indent="-342900" algn="just">
              <a:buFont typeface="+mj-lt"/>
              <a:buAutoNum type="arabicPeriod"/>
            </a:pPr>
            <a:r>
              <a:rPr lang="en-US" sz="3200" dirty="0"/>
              <a:t>I ________________________(visit) the dentist tomorrow. </a:t>
            </a:r>
          </a:p>
          <a:p>
            <a:pPr algn="just"/>
            <a:r>
              <a:rPr lang="en-US" sz="3200" b="1" dirty="0" smtClean="0"/>
              <a:t>Now </a:t>
            </a:r>
            <a:r>
              <a:rPr lang="en-US" sz="3200" b="1" dirty="0"/>
              <a:t>rewrite the sentences in a negative way.</a:t>
            </a:r>
          </a:p>
          <a:p>
            <a:pPr algn="just"/>
            <a:r>
              <a:rPr lang="en-US" sz="3200" b="1" dirty="0"/>
              <a:t> </a:t>
            </a:r>
            <a:r>
              <a:rPr lang="en-US" sz="3200" dirty="0">
                <a:solidFill>
                  <a:srgbClr val="FF0000"/>
                </a:solidFill>
              </a:rPr>
              <a:t>Example: We </a:t>
            </a:r>
            <a:r>
              <a:rPr lang="en-US" sz="3200" b="1" u="sng" dirty="0">
                <a:solidFill>
                  <a:srgbClr val="FF0000"/>
                </a:solidFill>
              </a:rPr>
              <a:t>aren’t</a:t>
            </a:r>
            <a:r>
              <a:rPr lang="en-US" sz="3200" u="sng" dirty="0">
                <a:solidFill>
                  <a:srgbClr val="FF0000"/>
                </a:solidFill>
              </a:rPr>
              <a:t> going to cook </a:t>
            </a:r>
            <a:r>
              <a:rPr lang="en-US" sz="3200" dirty="0">
                <a:solidFill>
                  <a:srgbClr val="FF0000"/>
                </a:solidFill>
              </a:rPr>
              <a:t>dinner this evening. </a:t>
            </a:r>
          </a:p>
        </p:txBody>
      </p:sp>
      <p:sp>
        <p:nvSpPr>
          <p:cNvPr id="2" name="Marcador de pie de página 1"/>
          <p:cNvSpPr>
            <a:spLocks noGrp="1"/>
          </p:cNvSpPr>
          <p:nvPr>
            <p:ph type="ftr" sz="quarter" idx="11"/>
          </p:nvPr>
        </p:nvSpPr>
        <p:spPr/>
        <p:txBody>
          <a:bodyPr/>
          <a:lstStyle/>
          <a:p>
            <a:r>
              <a:rPr lang="it-IT" dirty="0" smtClean="0"/>
              <a:t>Inglés 4 - Módulo I - L22LI. Cesar Martínez Acevedo</a:t>
            </a:r>
            <a:endParaRPr lang="es-MX" dirty="0"/>
          </a:p>
        </p:txBody>
      </p:sp>
      <p:sp>
        <p:nvSpPr>
          <p:cNvPr id="3" name="Marcador de número de diapositiva 2"/>
          <p:cNvSpPr>
            <a:spLocks noGrp="1"/>
          </p:cNvSpPr>
          <p:nvPr>
            <p:ph type="sldNum" sz="quarter" idx="12"/>
          </p:nvPr>
        </p:nvSpPr>
        <p:spPr/>
        <p:txBody>
          <a:bodyPr/>
          <a:lstStyle/>
          <a:p>
            <a:fld id="{BDF1AD8D-6DE8-42FE-9C5D-C48D75D8E338}" type="slidenum">
              <a:rPr lang="es-MX" smtClean="0"/>
              <a:t>39</a:t>
            </a:fld>
            <a:endParaRPr lang="es-MX"/>
          </a:p>
        </p:txBody>
      </p:sp>
      <p:sp>
        <p:nvSpPr>
          <p:cNvPr id="5" name="Rectángulo 4"/>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6" name="Imagen 5">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4902599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 Disciplinar</a:t>
            </a:r>
            <a:endParaRPr lang="es-MX" dirty="0"/>
          </a:p>
        </p:txBody>
      </p:sp>
      <p:sp>
        <p:nvSpPr>
          <p:cNvPr id="3" name="Marcador de contenido 2"/>
          <p:cNvSpPr>
            <a:spLocks noGrp="1"/>
          </p:cNvSpPr>
          <p:nvPr>
            <p:ph idx="1"/>
          </p:nvPr>
        </p:nvSpPr>
        <p:spPr>
          <a:xfrm>
            <a:off x="228600" y="1192211"/>
            <a:ext cx="11734800" cy="5529263"/>
          </a:xfrm>
        </p:spPr>
        <p:txBody>
          <a:bodyPr>
            <a:noAutofit/>
          </a:bodyPr>
          <a:lstStyle/>
          <a:p>
            <a:pPr marL="0" indent="0" algn="just">
              <a:buNone/>
            </a:pPr>
            <a:r>
              <a:rPr lang="es-MX" b="1" dirty="0" smtClean="0"/>
              <a:t>Comunicación </a:t>
            </a:r>
          </a:p>
          <a:p>
            <a:pPr marL="0" indent="0" algn="just">
              <a:buNone/>
            </a:pPr>
            <a:r>
              <a:rPr lang="es-MX" b="1" dirty="0" smtClean="0"/>
              <a:t>Básica</a:t>
            </a:r>
            <a:endParaRPr lang="es-MX" b="1" dirty="0"/>
          </a:p>
          <a:p>
            <a:pPr algn="just"/>
            <a:r>
              <a:rPr lang="es-MX" dirty="0"/>
              <a:t>10. Identifica e interpreta la idea general y posible desarrollo de un mensaje oral o escrito en una </a:t>
            </a:r>
            <a:r>
              <a:rPr lang="es-MX" dirty="0" smtClean="0"/>
              <a:t>segunda lengua</a:t>
            </a:r>
            <a:r>
              <a:rPr lang="es-MX" dirty="0"/>
              <a:t>, recurriendo a conocimientos previos, elementos no verbales y contexto cultural.</a:t>
            </a:r>
          </a:p>
          <a:p>
            <a:pPr algn="just"/>
            <a:r>
              <a:rPr lang="es-MX" dirty="0"/>
              <a:t>11. Se comunica en una lengua extranjera mediante un discurso lógico, oral o escrito, congruente con </a:t>
            </a:r>
            <a:r>
              <a:rPr lang="es-MX" dirty="0" smtClean="0"/>
              <a:t>la situación </a:t>
            </a:r>
            <a:r>
              <a:rPr lang="es-MX" dirty="0"/>
              <a:t>comunicativa.</a:t>
            </a:r>
          </a:p>
          <a:p>
            <a:pPr marL="0" indent="0" algn="just">
              <a:buNone/>
            </a:pPr>
            <a:r>
              <a:rPr lang="es-MX" b="1" dirty="0"/>
              <a:t>Extendida</a:t>
            </a:r>
          </a:p>
          <a:p>
            <a:pPr algn="just"/>
            <a:r>
              <a:rPr lang="es-MX" dirty="0"/>
              <a:t>9. Trasmite mensajes en una segunda lengua o lengua extranjera atendiéndolas características de </a:t>
            </a:r>
            <a:r>
              <a:rPr lang="es-MX" dirty="0" smtClean="0"/>
              <a:t>contextos socioculturales </a:t>
            </a:r>
            <a:r>
              <a:rPr lang="es-MX" dirty="0"/>
              <a:t>diferentes.</a:t>
            </a:r>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4</a:t>
            </a:fld>
            <a:endParaRPr lang="es-MX"/>
          </a:p>
        </p:txBody>
      </p:sp>
    </p:spTree>
    <p:extLst>
      <p:ext uri="{BB962C8B-B14F-4D97-AF65-F5344CB8AC3E}">
        <p14:creationId xmlns:p14="http://schemas.microsoft.com/office/powerpoint/2010/main" val="188877577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332656"/>
            <a:ext cx="12360696" cy="5893921"/>
          </a:xfrm>
          <a:prstGeom prst="rect">
            <a:avLst/>
          </a:prstGeom>
        </p:spPr>
        <p:txBody>
          <a:bodyPr wrap="square">
            <a:spAutoFit/>
          </a:bodyPr>
          <a:lstStyle/>
          <a:p>
            <a:r>
              <a:rPr lang="en-US" sz="2900" b="1" dirty="0">
                <a:ln w="6600">
                  <a:solidFill>
                    <a:schemeClr val="accent2"/>
                  </a:solidFill>
                  <a:prstDash val="solid"/>
                </a:ln>
                <a:solidFill>
                  <a:srgbClr val="FFFFFF"/>
                </a:solidFill>
                <a:effectLst>
                  <a:outerShdw dist="38100" dir="2700000" algn="tl" rotWithShape="0">
                    <a:schemeClr val="accent2"/>
                  </a:outerShdw>
                </a:effectLst>
              </a:rPr>
              <a:t>Use </a:t>
            </a:r>
            <a:r>
              <a:rPr lang="en-US" sz="2900" b="1" dirty="0" smtClean="0">
                <a:ln w="22225">
                  <a:solidFill>
                    <a:schemeClr val="accent2"/>
                  </a:solidFill>
                  <a:prstDash val="solid"/>
                </a:ln>
                <a:solidFill>
                  <a:schemeClr val="accent2">
                    <a:lumMod val="40000"/>
                    <a:lumOff val="60000"/>
                  </a:schemeClr>
                </a:solidFill>
              </a:rPr>
              <a:t>BE GOING TO</a:t>
            </a:r>
            <a:r>
              <a:rPr lang="en-US" sz="2900" b="1" dirty="0" smtClean="0">
                <a:ln w="6600">
                  <a:solidFill>
                    <a:schemeClr val="accent2"/>
                  </a:solidFill>
                  <a:prstDash val="solid"/>
                </a:ln>
                <a:solidFill>
                  <a:srgbClr val="FFFFFF"/>
                </a:solidFill>
                <a:effectLst>
                  <a:outerShdw dist="38100" dir="2700000" algn="tl" rotWithShape="0">
                    <a:schemeClr val="accent2"/>
                  </a:outerShdw>
                </a:effectLst>
              </a:rPr>
              <a:t> </a:t>
            </a:r>
            <a:r>
              <a:rPr lang="en-US" sz="2900" b="1" dirty="0">
                <a:ln w="6600">
                  <a:solidFill>
                    <a:schemeClr val="accent2"/>
                  </a:solidFill>
                  <a:prstDash val="solid"/>
                </a:ln>
                <a:solidFill>
                  <a:srgbClr val="FFFFFF"/>
                </a:solidFill>
                <a:effectLst>
                  <a:outerShdw dist="38100" dir="2700000" algn="tl" rotWithShape="0">
                    <a:schemeClr val="accent2"/>
                  </a:outerShdw>
                </a:effectLst>
              </a:rPr>
              <a:t>in each question or sentence.</a:t>
            </a:r>
          </a:p>
          <a:p>
            <a:endParaRPr lang="en-US" sz="2900" dirty="0"/>
          </a:p>
          <a:p>
            <a:r>
              <a:rPr lang="es-MX" sz="2900" dirty="0"/>
              <a:t>1. _____________________________________ ? (</a:t>
            </a:r>
            <a:r>
              <a:rPr lang="es-MX" sz="2900" dirty="0" err="1"/>
              <a:t>you</a:t>
            </a:r>
            <a:r>
              <a:rPr lang="es-MX" sz="2900" dirty="0"/>
              <a:t>/a car/</a:t>
            </a:r>
            <a:r>
              <a:rPr lang="es-MX" sz="2900" dirty="0" err="1"/>
              <a:t>buy</a:t>
            </a:r>
            <a:r>
              <a:rPr lang="es-MX" sz="2900" dirty="0"/>
              <a:t>)</a:t>
            </a:r>
          </a:p>
          <a:p>
            <a:r>
              <a:rPr lang="es-MX" sz="2900" dirty="0"/>
              <a:t>2. _____________________________________ ? (he/</a:t>
            </a:r>
            <a:r>
              <a:rPr lang="es-MX" sz="2900" dirty="0" err="1"/>
              <a:t>married</a:t>
            </a:r>
            <a:r>
              <a:rPr lang="es-MX" sz="2900" dirty="0"/>
              <a:t>/</a:t>
            </a:r>
            <a:r>
              <a:rPr lang="es-MX" sz="2900" dirty="0" err="1"/>
              <a:t>get</a:t>
            </a:r>
            <a:r>
              <a:rPr lang="es-MX" sz="2900" dirty="0"/>
              <a:t>)</a:t>
            </a:r>
          </a:p>
          <a:p>
            <a:r>
              <a:rPr lang="es-MX" sz="2900" dirty="0"/>
              <a:t>3. _____________________________________ ? (late/I)</a:t>
            </a:r>
          </a:p>
          <a:p>
            <a:r>
              <a:rPr lang="es-MX" sz="2900" dirty="0"/>
              <a:t>4. _____________________________________ ? (</a:t>
            </a:r>
            <a:r>
              <a:rPr lang="es-MX" sz="2900" dirty="0" err="1"/>
              <a:t>today</a:t>
            </a:r>
            <a:r>
              <a:rPr lang="es-MX" sz="2900" dirty="0"/>
              <a:t>/rain/</a:t>
            </a:r>
            <a:r>
              <a:rPr lang="es-MX" sz="2900" dirty="0" err="1"/>
              <a:t>it</a:t>
            </a:r>
            <a:r>
              <a:rPr lang="es-MX" sz="2900" dirty="0"/>
              <a:t>)</a:t>
            </a:r>
          </a:p>
          <a:p>
            <a:r>
              <a:rPr lang="es-MX" sz="2900" dirty="0"/>
              <a:t>5. _____________________________________ . (relax/</a:t>
            </a:r>
            <a:r>
              <a:rPr lang="es-MX" sz="2900" dirty="0" err="1"/>
              <a:t>We</a:t>
            </a:r>
            <a:r>
              <a:rPr lang="es-MX" sz="2900" dirty="0"/>
              <a:t>/</a:t>
            </a:r>
            <a:r>
              <a:rPr lang="es-MX" sz="2900" dirty="0" err="1"/>
              <a:t>today</a:t>
            </a:r>
            <a:r>
              <a:rPr lang="es-MX" sz="2900" dirty="0"/>
              <a:t>)</a:t>
            </a:r>
          </a:p>
          <a:p>
            <a:r>
              <a:rPr lang="es-MX" sz="2900" dirty="0"/>
              <a:t>6. _____________________________________ . (</a:t>
            </a:r>
            <a:r>
              <a:rPr lang="es-MX" sz="2900" dirty="0" err="1"/>
              <a:t>She</a:t>
            </a:r>
            <a:r>
              <a:rPr lang="es-MX" sz="2900" dirty="0"/>
              <a:t>/</a:t>
            </a:r>
            <a:r>
              <a:rPr lang="es-MX" sz="2900" dirty="0" err="1"/>
              <a:t>marry</a:t>
            </a:r>
            <a:r>
              <a:rPr lang="es-MX" sz="2900" dirty="0"/>
              <a:t>/</a:t>
            </a:r>
            <a:r>
              <a:rPr lang="es-MX" sz="2900" dirty="0" err="1"/>
              <a:t>you</a:t>
            </a:r>
            <a:r>
              <a:rPr lang="es-MX" sz="2900" dirty="0"/>
              <a:t>/</a:t>
            </a:r>
            <a:r>
              <a:rPr lang="es-MX" sz="2900" dirty="0" err="1"/>
              <a:t>not</a:t>
            </a:r>
            <a:r>
              <a:rPr lang="es-MX" sz="2900" dirty="0"/>
              <a:t>)</a:t>
            </a:r>
          </a:p>
          <a:p>
            <a:r>
              <a:rPr lang="es-MX" sz="2900" dirty="0"/>
              <a:t>7. _____________________________________ . (</a:t>
            </a:r>
            <a:r>
              <a:rPr lang="es-MX" sz="2900" dirty="0" err="1"/>
              <a:t>take</a:t>
            </a:r>
            <a:r>
              <a:rPr lang="es-MX" sz="2900" dirty="0"/>
              <a:t>/</a:t>
            </a:r>
            <a:r>
              <a:rPr lang="es-MX" sz="2900" dirty="0" err="1"/>
              <a:t>not</a:t>
            </a:r>
            <a:r>
              <a:rPr lang="es-MX" sz="2900" dirty="0"/>
              <a:t>/</a:t>
            </a:r>
            <a:r>
              <a:rPr lang="es-MX" sz="2900" dirty="0" err="1"/>
              <a:t>the</a:t>
            </a:r>
            <a:r>
              <a:rPr lang="es-MX" sz="2900" dirty="0"/>
              <a:t> </a:t>
            </a:r>
            <a:r>
              <a:rPr lang="es-MX" sz="2900" dirty="0" err="1"/>
              <a:t>train</a:t>
            </a:r>
            <a:r>
              <a:rPr lang="es-MX" sz="2900" dirty="0"/>
              <a:t>/I)</a:t>
            </a:r>
          </a:p>
          <a:p>
            <a:r>
              <a:rPr lang="es-MX" sz="2900" dirty="0"/>
              <a:t>8. _____________________________________ . (</a:t>
            </a:r>
            <a:r>
              <a:rPr lang="es-MX" sz="2900" dirty="0" err="1"/>
              <a:t>my</a:t>
            </a:r>
            <a:r>
              <a:rPr lang="es-MX" sz="2900" dirty="0"/>
              <a:t>/</a:t>
            </a:r>
            <a:r>
              <a:rPr lang="es-MX" sz="2900" dirty="0" err="1"/>
              <a:t>room</a:t>
            </a:r>
            <a:r>
              <a:rPr lang="es-MX" sz="2900" dirty="0"/>
              <a:t>/</a:t>
            </a:r>
            <a:r>
              <a:rPr lang="es-MX" sz="2900" dirty="0" err="1"/>
              <a:t>clean</a:t>
            </a:r>
            <a:r>
              <a:rPr lang="es-MX" sz="2900" dirty="0"/>
              <a:t>/I)</a:t>
            </a:r>
          </a:p>
          <a:p>
            <a:r>
              <a:rPr lang="es-MX" sz="2900" dirty="0"/>
              <a:t>9. _____________________________________ . (</a:t>
            </a:r>
            <a:r>
              <a:rPr lang="es-MX" sz="2900" dirty="0" err="1"/>
              <a:t>not</a:t>
            </a:r>
            <a:r>
              <a:rPr lang="es-MX" sz="2900" dirty="0"/>
              <a:t>/</a:t>
            </a:r>
            <a:r>
              <a:rPr lang="es-MX" sz="2900" dirty="0" err="1"/>
              <a:t>We</a:t>
            </a:r>
            <a:r>
              <a:rPr lang="es-MX" sz="2900" dirty="0"/>
              <a:t>/golf/</a:t>
            </a:r>
            <a:r>
              <a:rPr lang="es-MX" sz="2900" dirty="0" err="1"/>
              <a:t>play</a:t>
            </a:r>
            <a:r>
              <a:rPr lang="es-MX" sz="2900" dirty="0"/>
              <a:t>/</a:t>
            </a:r>
            <a:r>
              <a:rPr lang="es-MX" sz="2900" dirty="0" err="1"/>
              <a:t>with</a:t>
            </a:r>
            <a:r>
              <a:rPr lang="es-MX" sz="2900" dirty="0"/>
              <a:t> </a:t>
            </a:r>
            <a:r>
              <a:rPr lang="es-MX" sz="2900" dirty="0" err="1"/>
              <a:t>you</a:t>
            </a:r>
            <a:r>
              <a:rPr lang="es-MX" sz="2900" dirty="0"/>
              <a:t>)</a:t>
            </a:r>
          </a:p>
          <a:p>
            <a:r>
              <a:rPr lang="es-MX" sz="2900" dirty="0"/>
              <a:t>10. _____________________________________ ? (</a:t>
            </a:r>
            <a:r>
              <a:rPr lang="es-MX" sz="2900" dirty="0" err="1"/>
              <a:t>Is</a:t>
            </a:r>
            <a:r>
              <a:rPr lang="es-MX" sz="2900" dirty="0"/>
              <a:t>/</a:t>
            </a:r>
            <a:r>
              <a:rPr lang="es-MX" sz="2900" dirty="0" err="1"/>
              <a:t>team</a:t>
            </a:r>
            <a:r>
              <a:rPr lang="es-MX" sz="2900" dirty="0"/>
              <a:t>/</a:t>
            </a:r>
            <a:r>
              <a:rPr lang="es-MX" sz="2900" dirty="0" err="1"/>
              <a:t>our</a:t>
            </a:r>
            <a:r>
              <a:rPr lang="es-MX" sz="2900" dirty="0"/>
              <a:t>/</a:t>
            </a:r>
            <a:r>
              <a:rPr lang="es-MX" sz="2900" dirty="0" err="1"/>
              <a:t>win</a:t>
            </a:r>
            <a:r>
              <a:rPr lang="es-MX" sz="2900" dirty="0"/>
              <a:t>)</a:t>
            </a: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40</a:t>
            </a:fld>
            <a:endParaRPr lang="es-MX"/>
          </a:p>
        </p:txBody>
      </p:sp>
      <p:sp>
        <p:nvSpPr>
          <p:cNvPr id="5" name="Rectángulo 4"/>
          <p:cNvSpPr/>
          <p:nvPr/>
        </p:nvSpPr>
        <p:spPr>
          <a:xfrm>
            <a:off x="9673362" y="-58727"/>
            <a:ext cx="2518638" cy="523220"/>
          </a:xfrm>
          <a:prstGeom prst="rect">
            <a:avLst/>
          </a:prstGeom>
          <a:noFill/>
        </p:spPr>
        <p:txBody>
          <a:bodyPr wrap="none" lIns="91440" tIns="45720" rIns="91440" bIns="45720">
            <a:spAutoFit/>
          </a:bodyPr>
          <a:lstStyle/>
          <a:p>
            <a:pPr algn="ctr"/>
            <a:r>
              <a:rPr lang="es-ES" sz="28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Use of English</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6" name="Imagen 5">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16832169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l="13259" r="11167"/>
          <a:stretch/>
        </p:blipFill>
        <p:spPr>
          <a:xfrm>
            <a:off x="216744" y="778912"/>
            <a:ext cx="4104456" cy="5760000"/>
          </a:xfrm>
          <a:prstGeom prst="rect">
            <a:avLst/>
          </a:prstGeom>
        </p:spPr>
      </p:pic>
      <p:sp>
        <p:nvSpPr>
          <p:cNvPr id="4" name="3 CuadroTexto"/>
          <p:cNvSpPr txBox="1"/>
          <p:nvPr/>
        </p:nvSpPr>
        <p:spPr>
          <a:xfrm>
            <a:off x="4871864" y="2417373"/>
            <a:ext cx="7202613" cy="1446550"/>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MX" sz="88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PREDICTIONS</a:t>
            </a:r>
            <a:endParaRPr lang="es-MX" sz="8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41</a:t>
            </a:fld>
            <a:endParaRPr lang="es-MX"/>
          </a:p>
        </p:txBody>
      </p:sp>
      <p:pic>
        <p:nvPicPr>
          <p:cNvPr id="6" name="Imagen 5">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39707553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6712"/>
            <a:ext cx="10058400" cy="5400600"/>
          </a:xfrm>
        </p:spPr>
        <p:txBody>
          <a:bodyPr>
            <a:noAutofit/>
          </a:bodyPr>
          <a:lstStyle/>
          <a:p>
            <a:pPr algn="ct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Look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the</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following</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pictures</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and describe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what</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it</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is</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going</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to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happen</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a:t>
            </a:r>
            <a:b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br>
            <a:r>
              <a:rPr lang="es-MX" sz="6000" b="1" spc="0" dirty="0">
                <a:ln w="6600">
                  <a:solidFill>
                    <a:schemeClr val="accent2"/>
                  </a:solidFill>
                  <a:prstDash val="solid"/>
                </a:ln>
                <a:solidFill>
                  <a:srgbClr val="FFFFFF"/>
                </a:solidFill>
                <a:effectLst>
                  <a:outerShdw dist="38100" dir="2700000" algn="tl" rotWithShape="0">
                    <a:schemeClr val="accent2"/>
                  </a:outerShdw>
                </a:effectLst>
                <a:latin typeface="+mn-lt"/>
              </a:rPr>
              <a:t/>
            </a:r>
            <a:br>
              <a:rPr lang="es-MX" sz="6000" b="1" spc="0" dirty="0">
                <a:ln w="6600">
                  <a:solidFill>
                    <a:schemeClr val="accent2"/>
                  </a:solidFill>
                  <a:prstDash val="solid"/>
                </a:ln>
                <a:solidFill>
                  <a:srgbClr val="FFFFFF"/>
                </a:solidFill>
                <a:effectLst>
                  <a:outerShdw dist="38100" dir="2700000" algn="tl" rotWithShape="0">
                    <a:schemeClr val="accent2"/>
                  </a:outerShdw>
                </a:effectLst>
                <a:latin typeface="+mn-lt"/>
              </a:rPr>
            </a:b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Make</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predictions</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based</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on</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evidence</a:t>
            </a:r>
            <a:endParaRPr lang="es-MX" sz="6000" b="1" spc="0" dirty="0">
              <a:ln w="6600">
                <a:solidFill>
                  <a:schemeClr val="accent2"/>
                </a:solidFill>
                <a:prstDash val="solid"/>
              </a:ln>
              <a:solidFill>
                <a:srgbClr val="FFFFFF"/>
              </a:solidFill>
              <a:effectLst>
                <a:outerShdw dist="38100" dir="2700000" algn="tl" rotWithShape="0">
                  <a:schemeClr val="accent2"/>
                </a:outerShdw>
              </a:effectLst>
              <a:latin typeface="+mn-lt"/>
            </a:endParaRPr>
          </a:p>
        </p:txBody>
      </p:sp>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4" name="Marcador de número de diapositiva 3"/>
          <p:cNvSpPr>
            <a:spLocks noGrp="1"/>
          </p:cNvSpPr>
          <p:nvPr>
            <p:ph type="sldNum" sz="quarter" idx="12"/>
          </p:nvPr>
        </p:nvSpPr>
        <p:spPr/>
        <p:txBody>
          <a:bodyPr/>
          <a:lstStyle/>
          <a:p>
            <a:fld id="{BDF1AD8D-6DE8-42FE-9C5D-C48D75D8E338}" type="slidenum">
              <a:rPr lang="es-MX" smtClean="0"/>
              <a:t>42</a:t>
            </a:fld>
            <a:endParaRPr lang="es-MX"/>
          </a:p>
        </p:txBody>
      </p:sp>
      <p:pic>
        <p:nvPicPr>
          <p:cNvPr id="5" name="Imagen 4">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8258830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715" y="729000"/>
            <a:ext cx="8228571" cy="5400000"/>
          </a:xfrm>
          <a:prstGeom prst="rect">
            <a:avLst/>
          </a:prstGeom>
        </p:spPr>
      </p:pic>
      <p:sp>
        <p:nvSpPr>
          <p:cNvPr id="5" name="Rectángulo 4"/>
          <p:cNvSpPr/>
          <p:nvPr/>
        </p:nvSpPr>
        <p:spPr>
          <a:xfrm>
            <a:off x="3197065" y="-171400"/>
            <a:ext cx="5797869"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Exercise</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 </a:t>
            </a:r>
            <a:r>
              <a:rPr lang="es-ES" sz="5400" b="1" dirty="0" err="1">
                <a:ln w="6600">
                  <a:solidFill>
                    <a:schemeClr val="accent2"/>
                  </a:solidFill>
                  <a:prstDash val="solid"/>
                </a:ln>
                <a:solidFill>
                  <a:srgbClr val="FFFFFF"/>
                </a:solidFill>
                <a:effectLst>
                  <a:outerShdw dist="38100" dir="2700000" algn="tl" rotWithShape="0">
                    <a:schemeClr val="accent2"/>
                  </a:outerShdw>
                </a:effectLst>
              </a:rPr>
              <a:t>W</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ork</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out</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43</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01176012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946" y="729000"/>
            <a:ext cx="8108108" cy="5400000"/>
          </a:xfrm>
          <a:prstGeom prst="rect">
            <a:avLst/>
          </a:prstGeom>
        </p:spPr>
      </p:pic>
      <p:sp>
        <p:nvSpPr>
          <p:cNvPr id="5" name="Rectángulo 4"/>
          <p:cNvSpPr/>
          <p:nvPr/>
        </p:nvSpPr>
        <p:spPr>
          <a:xfrm>
            <a:off x="5453837" y="-171400"/>
            <a:ext cx="1284327"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Kiss</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44</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67386478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34650"/>
          <a:stretch/>
        </p:blipFill>
        <p:spPr>
          <a:xfrm>
            <a:off x="3443780" y="729000"/>
            <a:ext cx="5304440" cy="5400000"/>
          </a:xfrm>
          <a:prstGeom prst="rect">
            <a:avLst/>
          </a:prstGeom>
        </p:spPr>
      </p:pic>
      <p:sp>
        <p:nvSpPr>
          <p:cNvPr id="5" name="Rectángulo 4"/>
          <p:cNvSpPr/>
          <p:nvPr/>
        </p:nvSpPr>
        <p:spPr>
          <a:xfrm>
            <a:off x="2220747" y="-171400"/>
            <a:ext cx="7750520"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Ask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her</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to be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his</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girlfriend</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45</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43120656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1000" y="729000"/>
            <a:ext cx="8370000" cy="5400000"/>
          </a:xfrm>
          <a:prstGeom prst="rect">
            <a:avLst/>
          </a:prstGeom>
        </p:spPr>
      </p:pic>
      <p:sp>
        <p:nvSpPr>
          <p:cNvPr id="6" name="Rectángulo 5"/>
          <p:cNvSpPr/>
          <p:nvPr/>
        </p:nvSpPr>
        <p:spPr>
          <a:xfrm>
            <a:off x="5418572" y="-171400"/>
            <a:ext cx="1354859"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Win</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46</a:t>
            </a:fld>
            <a:endParaRPr lang="es-MX"/>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8" name="Imagen 7">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08570158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2018" y="729000"/>
            <a:ext cx="8107965" cy="5400000"/>
          </a:xfrm>
          <a:prstGeom prst="rect">
            <a:avLst/>
          </a:prstGeom>
        </p:spPr>
      </p:pic>
      <p:sp>
        <p:nvSpPr>
          <p:cNvPr id="5" name="Rectángulo 4"/>
          <p:cNvSpPr/>
          <p:nvPr/>
        </p:nvSpPr>
        <p:spPr>
          <a:xfrm>
            <a:off x="3562393" y="-171400"/>
            <a:ext cx="5067221"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Have</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an</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accident</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47</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6724690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6367" y="729000"/>
            <a:ext cx="4944304" cy="5400000"/>
          </a:xfrm>
          <a:prstGeom prst="rect">
            <a:avLst/>
          </a:prstGeom>
        </p:spPr>
      </p:pic>
      <p:sp>
        <p:nvSpPr>
          <p:cNvPr id="22" name="Rectángulo 21"/>
          <p:cNvSpPr/>
          <p:nvPr/>
        </p:nvSpPr>
        <p:spPr>
          <a:xfrm>
            <a:off x="5294564" y="-171400"/>
            <a:ext cx="1602876"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Steal</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48</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48981047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8857" y="729000"/>
            <a:ext cx="7714286" cy="5400000"/>
          </a:xfrm>
          <a:prstGeom prst="rect">
            <a:avLst/>
          </a:prstGeom>
        </p:spPr>
      </p:pic>
      <p:sp>
        <p:nvSpPr>
          <p:cNvPr id="3" name="Rectángulo 2"/>
          <p:cNvSpPr/>
          <p:nvPr/>
        </p:nvSpPr>
        <p:spPr>
          <a:xfrm>
            <a:off x="4646920" y="-171400"/>
            <a:ext cx="2898166"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Buy</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Pay</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49</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17331021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 Genérica</a:t>
            </a:r>
            <a:endParaRPr lang="es-MX" dirty="0"/>
          </a:p>
        </p:txBody>
      </p:sp>
      <p:sp>
        <p:nvSpPr>
          <p:cNvPr id="3" name="Marcador de contenido 2"/>
          <p:cNvSpPr>
            <a:spLocks noGrp="1"/>
          </p:cNvSpPr>
          <p:nvPr>
            <p:ph idx="1"/>
          </p:nvPr>
        </p:nvSpPr>
        <p:spPr>
          <a:xfrm>
            <a:off x="139700" y="1109662"/>
            <a:ext cx="11912600" cy="5367338"/>
          </a:xfrm>
        </p:spPr>
        <p:txBody>
          <a:bodyPr>
            <a:noAutofit/>
          </a:bodyPr>
          <a:lstStyle/>
          <a:p>
            <a:pPr marL="0" indent="0" algn="just">
              <a:buNone/>
            </a:pPr>
            <a:r>
              <a:rPr lang="es-MX" dirty="0"/>
              <a:t>4. Escucha, interpreta y emite mensajes pertinentes en distintos contextos mediante la utilización de </a:t>
            </a:r>
            <a:r>
              <a:rPr lang="es-MX" dirty="0" smtClean="0"/>
              <a:t>medios, códigos </a:t>
            </a:r>
            <a:r>
              <a:rPr lang="es-MX" dirty="0"/>
              <a:t>y herramientas apropiados.</a:t>
            </a:r>
          </a:p>
          <a:p>
            <a:pPr marL="0" indent="0" algn="just">
              <a:buNone/>
            </a:pPr>
            <a:r>
              <a:rPr lang="es-MX" dirty="0"/>
              <a:t>4.4 Se comunica en una segunda lengua en situaciones cotidianas.</a:t>
            </a:r>
          </a:p>
          <a:p>
            <a:pPr marL="0" indent="0" algn="just">
              <a:buNone/>
            </a:pPr>
            <a:r>
              <a:rPr lang="es-MX" dirty="0"/>
              <a:t>7. Aprende por iniciativa e interés propio a lo largo de la vida.</a:t>
            </a:r>
          </a:p>
          <a:p>
            <a:pPr marL="0" indent="0" algn="just">
              <a:buNone/>
            </a:pPr>
            <a:r>
              <a:rPr lang="es-MX" dirty="0"/>
              <a:t>7.1 Define metas y da seguimiento a sus procesos de construcción de conocimiento.</a:t>
            </a:r>
          </a:p>
          <a:p>
            <a:pPr marL="0" indent="0" algn="just">
              <a:buNone/>
            </a:pPr>
            <a:r>
              <a:rPr lang="es-MX" dirty="0"/>
              <a:t>10. Mantiene una actitud respetuosa hacia la interculturalidad y la diversidad de creencias, valores, ideas </a:t>
            </a:r>
            <a:r>
              <a:rPr lang="es-MX" dirty="0" smtClean="0"/>
              <a:t>y prácticas </a:t>
            </a:r>
            <a:r>
              <a:rPr lang="es-MX" dirty="0"/>
              <a:t>sociales.</a:t>
            </a:r>
          </a:p>
          <a:p>
            <a:pPr marL="0" indent="0" algn="just">
              <a:buNone/>
            </a:pPr>
            <a:r>
              <a:rPr lang="es-MX" dirty="0"/>
              <a:t>10.2 Dialoga y aprende de personas con distintos puntos de vista y tradiciones culturales mediante </a:t>
            </a:r>
            <a:r>
              <a:rPr lang="es-MX" dirty="0" smtClean="0"/>
              <a:t>la ubicación </a:t>
            </a:r>
            <a:r>
              <a:rPr lang="es-MX" dirty="0"/>
              <a:t>de sus propias circunstancias en un contexto más amplio.</a:t>
            </a:r>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5</a:t>
            </a:fld>
            <a:endParaRPr lang="es-MX"/>
          </a:p>
        </p:txBody>
      </p:sp>
    </p:spTree>
    <p:extLst>
      <p:ext uri="{BB962C8B-B14F-4D97-AF65-F5344CB8AC3E}">
        <p14:creationId xmlns:p14="http://schemas.microsoft.com/office/powerpoint/2010/main" val="55240981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6000" y="729000"/>
            <a:ext cx="5400000" cy="5400000"/>
          </a:xfrm>
          <a:prstGeom prst="rect">
            <a:avLst/>
          </a:prstGeom>
        </p:spPr>
      </p:pic>
      <p:sp>
        <p:nvSpPr>
          <p:cNvPr id="5" name="Rectángulo 4"/>
          <p:cNvSpPr/>
          <p:nvPr/>
        </p:nvSpPr>
        <p:spPr>
          <a:xfrm>
            <a:off x="4715881" y="-171400"/>
            <a:ext cx="2760244"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Run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over</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50</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8299003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cstate="print">
            <a:extLst>
              <a:ext uri="{28A0092B-C50C-407E-A947-70E740481C1C}">
                <a14:useLocalDpi xmlns:a14="http://schemas.microsoft.com/office/drawing/2010/main" val="0"/>
              </a:ext>
            </a:extLst>
          </a:blip>
          <a:srcRect b="6656"/>
          <a:stretch/>
        </p:blipFill>
        <p:spPr>
          <a:xfrm>
            <a:off x="3691580" y="729000"/>
            <a:ext cx="4808841" cy="5400000"/>
          </a:xfrm>
          <a:prstGeom prst="rect">
            <a:avLst/>
          </a:prstGeom>
        </p:spPr>
      </p:pic>
      <p:sp>
        <p:nvSpPr>
          <p:cNvPr id="5" name="Rectángulo 4"/>
          <p:cNvSpPr/>
          <p:nvPr/>
        </p:nvSpPr>
        <p:spPr>
          <a:xfrm>
            <a:off x="3851507" y="-171400"/>
            <a:ext cx="4488986"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Go</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on</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vacation</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51</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411974138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9990" y="729000"/>
            <a:ext cx="5372021" cy="5400000"/>
          </a:xfrm>
          <a:prstGeom prst="rect">
            <a:avLst/>
          </a:prstGeom>
        </p:spPr>
      </p:pic>
      <p:sp>
        <p:nvSpPr>
          <p:cNvPr id="5" name="Rectángulo 4"/>
          <p:cNvSpPr/>
          <p:nvPr/>
        </p:nvSpPr>
        <p:spPr>
          <a:xfrm>
            <a:off x="5403344" y="-171400"/>
            <a:ext cx="1385316"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Sink</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52</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26200089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4084" y="729000"/>
            <a:ext cx="8083832" cy="5400000"/>
          </a:xfrm>
          <a:prstGeom prst="rect">
            <a:avLst/>
          </a:prstGeom>
        </p:spPr>
      </p:pic>
      <p:sp>
        <p:nvSpPr>
          <p:cNvPr id="5" name="Rectángulo 4"/>
          <p:cNvSpPr/>
          <p:nvPr/>
        </p:nvSpPr>
        <p:spPr>
          <a:xfrm>
            <a:off x="4133032" y="-171400"/>
            <a:ext cx="3925948"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Argue</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Fight</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53</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1841186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6000" y="729000"/>
            <a:ext cx="5400000" cy="5400000"/>
          </a:xfrm>
          <a:prstGeom prst="rect">
            <a:avLst/>
          </a:prstGeom>
        </p:spPr>
      </p:pic>
      <p:sp>
        <p:nvSpPr>
          <p:cNvPr id="5" name="Rectángulo 4"/>
          <p:cNvSpPr/>
          <p:nvPr/>
        </p:nvSpPr>
        <p:spPr>
          <a:xfrm>
            <a:off x="5354581" y="-171400"/>
            <a:ext cx="1482843"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Turn</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54</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45769285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7772" y="729000"/>
            <a:ext cx="10116457" cy="5400000"/>
          </a:xfrm>
          <a:prstGeom prst="rect">
            <a:avLst/>
          </a:prstGeom>
        </p:spPr>
      </p:pic>
      <p:sp>
        <p:nvSpPr>
          <p:cNvPr id="5" name="Rectángulo 4"/>
          <p:cNvSpPr/>
          <p:nvPr/>
        </p:nvSpPr>
        <p:spPr>
          <a:xfrm>
            <a:off x="5183734" y="-171400"/>
            <a:ext cx="1824538"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Study</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55</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91445418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6000" y="729000"/>
            <a:ext cx="5400000" cy="5400000"/>
          </a:xfrm>
          <a:prstGeom prst="rect">
            <a:avLst/>
          </a:prstGeom>
        </p:spPr>
      </p:pic>
      <p:sp>
        <p:nvSpPr>
          <p:cNvPr id="5" name="Rectángulo 4"/>
          <p:cNvSpPr/>
          <p:nvPr/>
        </p:nvSpPr>
        <p:spPr>
          <a:xfrm>
            <a:off x="4864737" y="-171400"/>
            <a:ext cx="2462534"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Fall</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into</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56</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31930854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b="12825"/>
          <a:stretch/>
        </p:blipFill>
        <p:spPr>
          <a:xfrm>
            <a:off x="2998783" y="729000"/>
            <a:ext cx="6194435" cy="5400000"/>
          </a:xfrm>
          <a:prstGeom prst="rect">
            <a:avLst/>
          </a:prstGeom>
        </p:spPr>
      </p:pic>
      <p:sp>
        <p:nvSpPr>
          <p:cNvPr id="5" name="Rectángulo 4"/>
          <p:cNvSpPr/>
          <p:nvPr/>
        </p:nvSpPr>
        <p:spPr>
          <a:xfrm>
            <a:off x="5217364" y="-171400"/>
            <a:ext cx="1757276"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Score</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57</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56058495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6000" y="729000"/>
            <a:ext cx="5400000" cy="5400000"/>
          </a:xfrm>
          <a:prstGeom prst="rect">
            <a:avLst/>
          </a:prstGeom>
        </p:spPr>
      </p:pic>
      <p:sp>
        <p:nvSpPr>
          <p:cNvPr id="5" name="Rectángulo 4"/>
          <p:cNvSpPr/>
          <p:nvPr/>
        </p:nvSpPr>
        <p:spPr>
          <a:xfrm>
            <a:off x="5367277" y="-171400"/>
            <a:ext cx="1457451"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Rain</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58</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9144173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7396" y="729000"/>
            <a:ext cx="8037209" cy="5400000"/>
          </a:xfrm>
          <a:prstGeom prst="rect">
            <a:avLst/>
          </a:prstGeom>
        </p:spPr>
      </p:pic>
      <p:sp>
        <p:nvSpPr>
          <p:cNvPr id="5" name="Rectángulo 4"/>
          <p:cNvSpPr/>
          <p:nvPr/>
        </p:nvSpPr>
        <p:spPr>
          <a:xfrm>
            <a:off x="5205919" y="-171400"/>
            <a:ext cx="1780167"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Catch</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59</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2425134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8306" y="502607"/>
            <a:ext cx="11386159" cy="937256"/>
          </a:xfrm>
        </p:spPr>
        <p:txBody>
          <a:bodyPr>
            <a:normAutofit/>
          </a:bodyPr>
          <a:lstStyle/>
          <a:p>
            <a:r>
              <a:rPr lang="es-MX" sz="6000" dirty="0" smtClean="0"/>
              <a:t>TEMAS</a:t>
            </a:r>
            <a:endParaRPr lang="es-MX" sz="6000" dirty="0"/>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6</a:t>
            </a:fld>
            <a:endParaRPr lang="es-MX"/>
          </a:p>
        </p:txBody>
      </p:sp>
      <p:sp>
        <p:nvSpPr>
          <p:cNvPr id="3" name="Lágrima 2"/>
          <p:cNvSpPr/>
          <p:nvPr/>
        </p:nvSpPr>
        <p:spPr>
          <a:xfrm>
            <a:off x="388305" y="1359061"/>
            <a:ext cx="4978800" cy="49788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a:t>Planes para</a:t>
            </a:r>
          </a:p>
          <a:p>
            <a:pPr algn="ctr"/>
            <a:r>
              <a:rPr lang="es-MX" sz="4000" b="1" dirty="0"/>
              <a:t>el </a:t>
            </a:r>
            <a:r>
              <a:rPr lang="es-MX" sz="4000" b="1" dirty="0" smtClean="0"/>
              <a:t>futuro</a:t>
            </a:r>
            <a:endParaRPr lang="es-MX" dirty="0"/>
          </a:p>
        </p:txBody>
      </p:sp>
      <p:sp>
        <p:nvSpPr>
          <p:cNvPr id="9" name="Lágrima 8"/>
          <p:cNvSpPr/>
          <p:nvPr/>
        </p:nvSpPr>
        <p:spPr>
          <a:xfrm>
            <a:off x="5891843" y="1376035"/>
            <a:ext cx="4980315" cy="4980315"/>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a:t>Predicciones</a:t>
            </a:r>
          </a:p>
          <a:p>
            <a:pPr algn="ctr"/>
            <a:r>
              <a:rPr lang="es-MX" sz="4000" b="1" dirty="0"/>
              <a:t>hacia el</a:t>
            </a:r>
          </a:p>
          <a:p>
            <a:pPr algn="ctr"/>
            <a:r>
              <a:rPr lang="es-MX" sz="4000" b="1" dirty="0" smtClean="0"/>
              <a:t>futuro</a:t>
            </a:r>
            <a:endParaRPr lang="es-MX" dirty="0"/>
          </a:p>
        </p:txBody>
      </p:sp>
    </p:spTree>
    <p:extLst>
      <p:ext uri="{BB962C8B-B14F-4D97-AF65-F5344CB8AC3E}">
        <p14:creationId xmlns:p14="http://schemas.microsoft.com/office/powerpoint/2010/main" val="368208362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3369" y="729000"/>
            <a:ext cx="7105263" cy="5400000"/>
          </a:xfrm>
          <a:prstGeom prst="rect">
            <a:avLst/>
          </a:prstGeom>
        </p:spPr>
      </p:pic>
      <p:sp>
        <p:nvSpPr>
          <p:cNvPr id="5" name="Rectángulo 4"/>
          <p:cNvSpPr/>
          <p:nvPr/>
        </p:nvSpPr>
        <p:spPr>
          <a:xfrm>
            <a:off x="5292739" y="-171400"/>
            <a:ext cx="1606530"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Fight</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3" name="Marcador de número de diapositiva 2"/>
          <p:cNvSpPr>
            <a:spLocks noGrp="1"/>
          </p:cNvSpPr>
          <p:nvPr>
            <p:ph type="sldNum" sz="quarter" idx="12"/>
          </p:nvPr>
        </p:nvSpPr>
        <p:spPr/>
        <p:txBody>
          <a:bodyPr/>
          <a:lstStyle/>
          <a:p>
            <a:fld id="{BDF1AD8D-6DE8-42FE-9C5D-C48D75D8E338}" type="slidenum">
              <a:rPr lang="es-MX" smtClean="0"/>
              <a:t>60</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89913036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0359" y="729000"/>
            <a:ext cx="7191283" cy="5400000"/>
          </a:xfrm>
          <a:prstGeom prst="rect">
            <a:avLst/>
          </a:prstGeom>
        </p:spPr>
      </p:pic>
      <p:sp>
        <p:nvSpPr>
          <p:cNvPr id="3" name="Rectángulo 2"/>
          <p:cNvSpPr/>
          <p:nvPr/>
        </p:nvSpPr>
        <p:spPr>
          <a:xfrm>
            <a:off x="4388102" y="-171400"/>
            <a:ext cx="3415808"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Make</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call</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61</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6927793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71605" y="4274329"/>
            <a:ext cx="11448789" cy="992187"/>
          </a:xfrm>
        </p:spPr>
        <p:txBody>
          <a:bodyPr>
            <a:noAutofit/>
          </a:bodyPr>
          <a:lstStyle/>
          <a:p>
            <a:r>
              <a:rPr lang="es-MX" sz="8000" dirty="0" err="1" smtClean="0"/>
              <a:t>Future</a:t>
            </a:r>
            <a:r>
              <a:rPr lang="es-MX" sz="8000" dirty="0" smtClean="0"/>
              <a:t> Simple</a:t>
            </a:r>
            <a:endParaRPr lang="es-MX" sz="8000" dirty="0"/>
          </a:p>
        </p:txBody>
      </p:sp>
      <p:sp>
        <p:nvSpPr>
          <p:cNvPr id="3" name="Subtítulo 2"/>
          <p:cNvSpPr>
            <a:spLocks noGrp="1"/>
          </p:cNvSpPr>
          <p:nvPr>
            <p:ph type="subTitle" idx="1"/>
          </p:nvPr>
        </p:nvSpPr>
        <p:spPr/>
        <p:txBody>
          <a:bodyPr/>
          <a:lstStyle/>
          <a:p>
            <a:r>
              <a:rPr lang="es-MX" dirty="0" smtClean="0"/>
              <a:t>WILL / WON’T</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8787" y="635881"/>
            <a:ext cx="2880000" cy="2880000"/>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578" y="635881"/>
            <a:ext cx="2880000" cy="2880000"/>
          </a:xfrm>
          <a:prstGeom prst="rect">
            <a:avLst/>
          </a:prstGeom>
        </p:spPr>
      </p:pic>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5997" y="635881"/>
            <a:ext cx="4321592" cy="2880000"/>
          </a:xfrm>
          <a:prstGeom prst="rect">
            <a:avLst/>
          </a:prstGeom>
        </p:spPr>
      </p:pic>
      <p:pic>
        <p:nvPicPr>
          <p:cNvPr id="8" name="Imagen 7">
            <a:hlinkClick r:id="rId5" action="ppaction://hlinksldjump"/>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60754059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244" y="462802"/>
            <a:ext cx="7899400" cy="1320800"/>
          </a:xfrm>
        </p:spPr>
        <p:txBody>
          <a:bodyPr>
            <a:noAutofit/>
          </a:bodyPr>
          <a:lstStyle/>
          <a:p>
            <a:r>
              <a:rPr lang="es-MX" sz="4400" dirty="0" err="1" smtClean="0"/>
              <a:t>We</a:t>
            </a:r>
            <a:r>
              <a:rPr lang="es-MX" sz="4400" dirty="0" smtClean="0"/>
              <a:t> use </a:t>
            </a:r>
            <a:r>
              <a:rPr lang="es-MX" sz="4400" dirty="0" smtClean="0">
                <a:solidFill>
                  <a:srgbClr val="FF0000"/>
                </a:solidFill>
              </a:rPr>
              <a:t>WILL</a:t>
            </a:r>
            <a:r>
              <a:rPr lang="es-MX" sz="4400" dirty="0" smtClean="0"/>
              <a:t> </a:t>
            </a:r>
            <a:r>
              <a:rPr lang="es-MX" sz="4400" dirty="0" err="1" smtClean="0"/>
              <a:t>to</a:t>
            </a:r>
            <a:r>
              <a:rPr lang="es-MX" sz="4400" dirty="0" smtClean="0"/>
              <a:t> </a:t>
            </a:r>
            <a:r>
              <a:rPr lang="es-MX" sz="4400" dirty="0" err="1" smtClean="0"/>
              <a:t>talk</a:t>
            </a:r>
            <a:r>
              <a:rPr lang="es-MX" sz="4400" dirty="0" smtClean="0"/>
              <a:t> </a:t>
            </a:r>
            <a:r>
              <a:rPr lang="es-MX" sz="4400" dirty="0" err="1" smtClean="0"/>
              <a:t>about</a:t>
            </a:r>
            <a:r>
              <a:rPr lang="es-MX" sz="4400" dirty="0" smtClean="0"/>
              <a:t> </a:t>
            </a:r>
            <a:r>
              <a:rPr lang="es-MX" sz="4400" dirty="0" err="1" smtClean="0">
                <a:solidFill>
                  <a:srgbClr val="FF0000"/>
                </a:solidFill>
              </a:rPr>
              <a:t>preditions</a:t>
            </a:r>
            <a:r>
              <a:rPr lang="es-MX" sz="4400" dirty="0" smtClean="0">
                <a:solidFill>
                  <a:srgbClr val="FF0000"/>
                </a:solidFill>
              </a:rPr>
              <a:t> </a:t>
            </a:r>
            <a:r>
              <a:rPr lang="es-MX" sz="4400" dirty="0" smtClean="0"/>
              <a:t>in </a:t>
            </a:r>
            <a:r>
              <a:rPr lang="es-MX" sz="4400" dirty="0" err="1" smtClean="0"/>
              <a:t>the</a:t>
            </a:r>
            <a:r>
              <a:rPr lang="es-MX" sz="4400" dirty="0" smtClean="0"/>
              <a:t> </a:t>
            </a:r>
            <a:r>
              <a:rPr lang="es-MX" sz="4400" dirty="0" err="1" smtClean="0"/>
              <a:t>future</a:t>
            </a:r>
            <a:r>
              <a:rPr lang="es-MX" sz="4400" dirty="0"/>
              <a:t>.</a:t>
            </a:r>
          </a:p>
        </p:txBody>
      </p:sp>
      <p:sp>
        <p:nvSpPr>
          <p:cNvPr id="3" name="Marcador de contenido 2"/>
          <p:cNvSpPr>
            <a:spLocks noGrp="1"/>
          </p:cNvSpPr>
          <p:nvPr>
            <p:ph idx="1"/>
          </p:nvPr>
        </p:nvSpPr>
        <p:spPr>
          <a:xfrm>
            <a:off x="190502" y="1783602"/>
            <a:ext cx="8699498" cy="4883898"/>
          </a:xfrm>
        </p:spPr>
        <p:txBody>
          <a:bodyPr>
            <a:noAutofit/>
          </a:bodyPr>
          <a:lstStyle/>
          <a:p>
            <a:pPr marL="0" indent="0">
              <a:lnSpc>
                <a:spcPct val="200000"/>
              </a:lnSpc>
              <a:buNone/>
            </a:pPr>
            <a:r>
              <a:rPr lang="es-MX" sz="2400" dirty="0" err="1"/>
              <a:t>Examples</a:t>
            </a:r>
            <a:endParaRPr lang="es-MX" sz="2400" dirty="0"/>
          </a:p>
          <a:p>
            <a:pPr>
              <a:lnSpc>
                <a:spcPct val="200000"/>
              </a:lnSpc>
            </a:pPr>
            <a:r>
              <a:rPr lang="es-MX" sz="2400" dirty="0" err="1"/>
              <a:t>Tomorrow</a:t>
            </a:r>
            <a:r>
              <a:rPr lang="es-MX" sz="2400" dirty="0"/>
              <a:t>, I </a:t>
            </a:r>
            <a:r>
              <a:rPr lang="es-MX" sz="2400" b="1" dirty="0" err="1">
                <a:solidFill>
                  <a:srgbClr val="FF0000"/>
                </a:solidFill>
              </a:rPr>
              <a:t>will</a:t>
            </a:r>
            <a:r>
              <a:rPr lang="es-MX" sz="2400" b="1" dirty="0">
                <a:solidFill>
                  <a:srgbClr val="FF0000"/>
                </a:solidFill>
              </a:rPr>
              <a:t> </a:t>
            </a:r>
            <a:r>
              <a:rPr lang="es-MX" sz="2400" b="1" dirty="0" err="1" smtClean="0">
                <a:solidFill>
                  <a:srgbClr val="0070C0"/>
                </a:solidFill>
              </a:rPr>
              <a:t>have</a:t>
            </a:r>
            <a:r>
              <a:rPr lang="es-MX" sz="2400" b="1" dirty="0" smtClean="0">
                <a:solidFill>
                  <a:srgbClr val="0070C0"/>
                </a:solidFill>
              </a:rPr>
              <a:t> a </a:t>
            </a:r>
            <a:r>
              <a:rPr lang="es-MX" sz="2400" b="1" dirty="0" err="1" smtClean="0">
                <a:solidFill>
                  <a:srgbClr val="0070C0"/>
                </a:solidFill>
              </a:rPr>
              <a:t>good</a:t>
            </a:r>
            <a:r>
              <a:rPr lang="es-MX" sz="2400" b="1" dirty="0" smtClean="0">
                <a:solidFill>
                  <a:srgbClr val="0070C0"/>
                </a:solidFill>
              </a:rPr>
              <a:t> time</a:t>
            </a:r>
            <a:r>
              <a:rPr lang="es-MX" sz="2400" dirty="0" smtClean="0"/>
              <a:t> </a:t>
            </a:r>
            <a:r>
              <a:rPr lang="es-MX" sz="2400" dirty="0" err="1"/>
              <a:t>with</a:t>
            </a:r>
            <a:r>
              <a:rPr lang="es-MX" sz="2400" dirty="0"/>
              <a:t> </a:t>
            </a:r>
            <a:r>
              <a:rPr lang="es-MX" sz="2400" dirty="0" err="1"/>
              <a:t>my</a:t>
            </a:r>
            <a:r>
              <a:rPr lang="es-MX" sz="2400" dirty="0"/>
              <a:t> </a:t>
            </a:r>
            <a:r>
              <a:rPr lang="es-MX" sz="2400" dirty="0" err="1"/>
              <a:t>friends</a:t>
            </a:r>
            <a:r>
              <a:rPr lang="es-MX" sz="2400" dirty="0"/>
              <a:t>.</a:t>
            </a:r>
          </a:p>
          <a:p>
            <a:pPr>
              <a:lnSpc>
                <a:spcPct val="200000"/>
              </a:lnSpc>
            </a:pPr>
            <a:r>
              <a:rPr lang="es-MX" sz="2400" dirty="0" err="1"/>
              <a:t>Next</a:t>
            </a:r>
            <a:r>
              <a:rPr lang="es-MX" sz="2400" dirty="0"/>
              <a:t> </a:t>
            </a:r>
            <a:r>
              <a:rPr lang="es-MX" sz="2400" dirty="0" err="1"/>
              <a:t>week</a:t>
            </a:r>
            <a:r>
              <a:rPr lang="es-MX" sz="2400" dirty="0"/>
              <a:t>, </a:t>
            </a:r>
            <a:r>
              <a:rPr lang="es-MX" sz="2400" dirty="0" err="1"/>
              <a:t>my</a:t>
            </a:r>
            <a:r>
              <a:rPr lang="es-MX" sz="2400" dirty="0"/>
              <a:t> </a:t>
            </a:r>
            <a:r>
              <a:rPr lang="es-MX" sz="2400" dirty="0" err="1"/>
              <a:t>parents</a:t>
            </a:r>
            <a:r>
              <a:rPr lang="es-MX" sz="2400" dirty="0"/>
              <a:t> </a:t>
            </a:r>
            <a:r>
              <a:rPr lang="es-MX" sz="2400" b="1" dirty="0" err="1">
                <a:solidFill>
                  <a:srgbClr val="FF0000"/>
                </a:solidFill>
              </a:rPr>
              <a:t>will</a:t>
            </a:r>
            <a:r>
              <a:rPr lang="es-MX" sz="2400" b="1" dirty="0">
                <a:solidFill>
                  <a:srgbClr val="FF0000"/>
                </a:solidFill>
              </a:rPr>
              <a:t> </a:t>
            </a:r>
            <a:r>
              <a:rPr lang="es-MX" sz="2400" b="1" dirty="0" err="1">
                <a:solidFill>
                  <a:srgbClr val="0070C0"/>
                </a:solidFill>
              </a:rPr>
              <a:t>visit</a:t>
            </a:r>
            <a:r>
              <a:rPr lang="es-MX" sz="2400" b="1" dirty="0"/>
              <a:t>  </a:t>
            </a:r>
            <a:r>
              <a:rPr lang="es-MX" sz="2400" dirty="0"/>
              <a:t>Rome and Paris.</a:t>
            </a:r>
          </a:p>
          <a:p>
            <a:pPr>
              <a:lnSpc>
                <a:spcPct val="200000"/>
              </a:lnSpc>
            </a:pPr>
            <a:r>
              <a:rPr lang="es-MX" sz="2400" dirty="0" err="1"/>
              <a:t>Probably</a:t>
            </a:r>
            <a:r>
              <a:rPr lang="es-MX" sz="2400" dirty="0"/>
              <a:t>, I </a:t>
            </a:r>
            <a:r>
              <a:rPr lang="es-MX" sz="2400" b="1" dirty="0" err="1">
                <a:solidFill>
                  <a:srgbClr val="FF0000"/>
                </a:solidFill>
              </a:rPr>
              <a:t>won’t</a:t>
            </a:r>
            <a:r>
              <a:rPr lang="es-MX" sz="2400" b="1" dirty="0">
                <a:solidFill>
                  <a:srgbClr val="FF0000"/>
                </a:solidFill>
              </a:rPr>
              <a:t> </a:t>
            </a:r>
            <a:r>
              <a:rPr lang="es-MX" sz="2400" b="1" dirty="0" err="1">
                <a:solidFill>
                  <a:srgbClr val="0070C0"/>
                </a:solidFill>
              </a:rPr>
              <a:t>go</a:t>
            </a:r>
            <a:r>
              <a:rPr lang="es-MX" sz="2400" b="1" dirty="0">
                <a:solidFill>
                  <a:srgbClr val="0070C0"/>
                </a:solidFill>
              </a:rPr>
              <a:t> </a:t>
            </a:r>
            <a:r>
              <a:rPr lang="es-MX" sz="2400" dirty="0" err="1"/>
              <a:t>to</a:t>
            </a:r>
            <a:r>
              <a:rPr lang="es-MX" sz="2400" dirty="0"/>
              <a:t> </a:t>
            </a:r>
            <a:r>
              <a:rPr lang="es-MX" sz="2400" dirty="0" err="1"/>
              <a:t>the</a:t>
            </a:r>
            <a:r>
              <a:rPr lang="es-MX" sz="2400" dirty="0"/>
              <a:t> </a:t>
            </a:r>
            <a:r>
              <a:rPr lang="es-MX" sz="2400" dirty="0" err="1"/>
              <a:t>Planet</a:t>
            </a:r>
            <a:r>
              <a:rPr lang="es-MX" sz="2400" dirty="0"/>
              <a:t> Electric Festival </a:t>
            </a:r>
            <a:r>
              <a:rPr lang="es-MX" sz="2400" dirty="0" err="1"/>
              <a:t>because</a:t>
            </a:r>
            <a:r>
              <a:rPr lang="es-MX" sz="2400" dirty="0"/>
              <a:t> I </a:t>
            </a:r>
            <a:r>
              <a:rPr lang="es-MX" sz="2400" dirty="0" err="1"/>
              <a:t>don’t</a:t>
            </a:r>
            <a:r>
              <a:rPr lang="es-MX" sz="2400" dirty="0"/>
              <a:t> </a:t>
            </a:r>
            <a:r>
              <a:rPr lang="es-MX" sz="2400" dirty="0" err="1"/>
              <a:t>have</a:t>
            </a:r>
            <a:r>
              <a:rPr lang="es-MX" sz="2400" dirty="0"/>
              <a:t> </a:t>
            </a:r>
            <a:r>
              <a:rPr lang="es-MX" sz="2400" dirty="0" err="1"/>
              <a:t>money</a:t>
            </a:r>
            <a:r>
              <a:rPr lang="es-MX" sz="2400" dirty="0"/>
              <a:t>.</a:t>
            </a:r>
          </a:p>
          <a:p>
            <a:pPr>
              <a:lnSpc>
                <a:spcPct val="200000"/>
              </a:lnSpc>
            </a:pPr>
            <a:endParaRPr lang="es-MX" sz="24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92258" y="422373"/>
            <a:ext cx="2568022" cy="171201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3598" y="2367329"/>
            <a:ext cx="2945342" cy="2209007"/>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37972" y="4809277"/>
            <a:ext cx="3076594" cy="1730583"/>
          </a:xfrm>
          <a:prstGeom prst="rect">
            <a:avLst/>
          </a:prstGeom>
        </p:spPr>
      </p:pic>
      <p:sp>
        <p:nvSpPr>
          <p:cNvPr id="7" name="Rectángulo 6"/>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8" name="Imagen 7">
            <a:hlinkClick r:id="rId5" action="ppaction://hlinksldjump"/>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1592600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50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nodeType="afterEffect">
                                  <p:stCondLst>
                                    <p:cond delay="50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nodeType="afterEffect">
                                  <p:stCondLst>
                                    <p:cond delay="500"/>
                                  </p:stCondLst>
                                  <p:childTnLst>
                                    <p:set>
                                      <p:cBhvr>
                                        <p:cTn id="2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631278"/>
            <a:ext cx="7797800" cy="1320800"/>
          </a:xfrm>
        </p:spPr>
        <p:txBody>
          <a:bodyPr>
            <a:noAutofit/>
          </a:bodyPr>
          <a:lstStyle/>
          <a:p>
            <a:r>
              <a:rPr lang="en-US" sz="4400" dirty="0" smtClean="0"/>
              <a:t>We use </a:t>
            </a:r>
            <a:r>
              <a:rPr lang="en-US" sz="4400" dirty="0" smtClean="0">
                <a:solidFill>
                  <a:srgbClr val="FF0000"/>
                </a:solidFill>
              </a:rPr>
              <a:t>WILL</a:t>
            </a:r>
            <a:r>
              <a:rPr lang="en-US" sz="4400" dirty="0" smtClean="0"/>
              <a:t> to talk about </a:t>
            </a:r>
            <a:r>
              <a:rPr lang="en-US" sz="4400" dirty="0" smtClean="0">
                <a:solidFill>
                  <a:srgbClr val="FF0000"/>
                </a:solidFill>
              </a:rPr>
              <a:t>spontaneous decisions</a:t>
            </a:r>
            <a:r>
              <a:rPr lang="en-US" sz="4400" dirty="0" smtClean="0"/>
              <a:t>.</a:t>
            </a:r>
            <a:endParaRPr lang="en-US" sz="4400" dirty="0"/>
          </a:p>
        </p:txBody>
      </p:sp>
      <p:sp>
        <p:nvSpPr>
          <p:cNvPr id="3" name="Marcador de contenido 2"/>
          <p:cNvSpPr>
            <a:spLocks noGrp="1"/>
          </p:cNvSpPr>
          <p:nvPr>
            <p:ph idx="1"/>
          </p:nvPr>
        </p:nvSpPr>
        <p:spPr>
          <a:xfrm>
            <a:off x="127000" y="1624780"/>
            <a:ext cx="8463619" cy="3880773"/>
          </a:xfrm>
        </p:spPr>
        <p:txBody>
          <a:bodyPr>
            <a:normAutofit fontScale="92500"/>
          </a:bodyPr>
          <a:lstStyle/>
          <a:p>
            <a:pPr marL="0" indent="0">
              <a:lnSpc>
                <a:spcPct val="200000"/>
              </a:lnSpc>
              <a:buNone/>
            </a:pPr>
            <a:r>
              <a:rPr lang="es-MX" sz="2800" dirty="0" err="1"/>
              <a:t>Examples</a:t>
            </a:r>
            <a:endParaRPr lang="es-MX" sz="2800" dirty="0"/>
          </a:p>
          <a:p>
            <a:pPr>
              <a:lnSpc>
                <a:spcPct val="200000"/>
              </a:lnSpc>
            </a:pPr>
            <a:r>
              <a:rPr lang="es-MX" sz="2800" dirty="0"/>
              <a:t>I </a:t>
            </a:r>
            <a:r>
              <a:rPr lang="es-MX" sz="2800" dirty="0" err="1"/>
              <a:t>think</a:t>
            </a:r>
            <a:r>
              <a:rPr lang="es-MX" sz="2800" dirty="0"/>
              <a:t> I </a:t>
            </a:r>
            <a:r>
              <a:rPr lang="es-MX" sz="2800" dirty="0" err="1"/>
              <a:t>will</a:t>
            </a:r>
            <a:r>
              <a:rPr lang="es-MX" sz="2800" dirty="0"/>
              <a:t> do </a:t>
            </a:r>
            <a:r>
              <a:rPr lang="es-MX" sz="2800" dirty="0" err="1"/>
              <a:t>my</a:t>
            </a:r>
            <a:r>
              <a:rPr lang="es-MX" sz="2800" dirty="0"/>
              <a:t> </a:t>
            </a:r>
            <a:r>
              <a:rPr lang="es-MX" sz="2800" dirty="0" err="1"/>
              <a:t>homework</a:t>
            </a:r>
            <a:r>
              <a:rPr lang="es-MX" sz="2800" dirty="0"/>
              <a:t> </a:t>
            </a:r>
            <a:r>
              <a:rPr lang="es-MX" sz="2800" dirty="0" err="1"/>
              <a:t>today</a:t>
            </a:r>
            <a:r>
              <a:rPr lang="es-MX" sz="2800" dirty="0"/>
              <a:t>.</a:t>
            </a:r>
          </a:p>
          <a:p>
            <a:pPr>
              <a:lnSpc>
                <a:spcPct val="200000"/>
              </a:lnSpc>
            </a:pPr>
            <a:r>
              <a:rPr lang="es-MX" sz="2800" dirty="0" err="1"/>
              <a:t>Wait</a:t>
            </a:r>
            <a:r>
              <a:rPr lang="es-MX" sz="2800" dirty="0"/>
              <a:t>! </a:t>
            </a:r>
            <a:r>
              <a:rPr lang="es-MX" sz="2800" dirty="0" err="1"/>
              <a:t>I’ll</a:t>
            </a:r>
            <a:r>
              <a:rPr lang="es-MX" sz="2800" dirty="0"/>
              <a:t> </a:t>
            </a:r>
            <a:r>
              <a:rPr lang="es-MX" sz="2800" dirty="0" err="1"/>
              <a:t>will</a:t>
            </a:r>
            <a:r>
              <a:rPr lang="es-MX" sz="2800" dirty="0"/>
              <a:t> </a:t>
            </a:r>
            <a:r>
              <a:rPr lang="es-MX" sz="2800" dirty="0" err="1"/>
              <a:t>help</a:t>
            </a:r>
            <a:r>
              <a:rPr lang="es-MX" sz="2800" dirty="0"/>
              <a:t> </a:t>
            </a:r>
            <a:r>
              <a:rPr lang="es-MX" sz="2800" dirty="0" err="1"/>
              <a:t>you</a:t>
            </a:r>
            <a:r>
              <a:rPr lang="es-MX" sz="2800" dirty="0"/>
              <a:t> </a:t>
            </a:r>
            <a:r>
              <a:rPr lang="es-MX" sz="2800" dirty="0" err="1"/>
              <a:t>with</a:t>
            </a:r>
            <a:r>
              <a:rPr lang="es-MX" sz="2800" dirty="0"/>
              <a:t> </a:t>
            </a:r>
            <a:r>
              <a:rPr lang="es-MX" sz="2800" dirty="0" err="1"/>
              <a:t>this</a:t>
            </a:r>
            <a:r>
              <a:rPr lang="es-MX" sz="2800" dirty="0"/>
              <a:t>.</a:t>
            </a:r>
          </a:p>
          <a:p>
            <a:pPr>
              <a:lnSpc>
                <a:spcPct val="200000"/>
              </a:lnSpc>
            </a:pPr>
            <a:r>
              <a:rPr lang="es-MX" sz="2800" dirty="0" err="1"/>
              <a:t>You</a:t>
            </a:r>
            <a:r>
              <a:rPr lang="es-MX" sz="2800" dirty="0"/>
              <a:t> </a:t>
            </a:r>
            <a:r>
              <a:rPr lang="es-MX" sz="2800" dirty="0" err="1"/>
              <a:t>know</a:t>
            </a:r>
            <a:r>
              <a:rPr lang="es-MX" sz="2800" dirty="0"/>
              <a:t> </a:t>
            </a:r>
            <a:r>
              <a:rPr lang="es-MX" sz="2800" dirty="0" err="1"/>
              <a:t>what</a:t>
            </a:r>
            <a:r>
              <a:rPr lang="es-MX" sz="2800" dirty="0"/>
              <a:t>! I </a:t>
            </a:r>
            <a:r>
              <a:rPr lang="es-MX" sz="2800" dirty="0" err="1"/>
              <a:t>will</a:t>
            </a:r>
            <a:r>
              <a:rPr lang="es-MX" sz="2800" dirty="0"/>
              <a:t> </a:t>
            </a:r>
            <a:r>
              <a:rPr lang="es-MX" sz="2800" dirty="0" err="1"/>
              <a:t>study</a:t>
            </a:r>
            <a:r>
              <a:rPr lang="es-MX" sz="2800" dirty="0"/>
              <a:t> medicine </a:t>
            </a:r>
            <a:r>
              <a:rPr lang="es-MX" sz="2800" dirty="0" err="1"/>
              <a:t>next</a:t>
            </a:r>
            <a:r>
              <a:rPr lang="es-MX" sz="2800" dirty="0"/>
              <a:t> </a:t>
            </a:r>
            <a:r>
              <a:rPr lang="es-MX" sz="2800" dirty="0" err="1"/>
              <a:t>year</a:t>
            </a:r>
            <a:r>
              <a:rPr lang="es-MX" sz="2800" dirty="0"/>
              <a:t>.</a:t>
            </a:r>
          </a:p>
          <a:p>
            <a:pPr>
              <a:lnSpc>
                <a:spcPct val="200000"/>
              </a:lnSpc>
            </a:pPr>
            <a:endParaRPr lang="es-MX" sz="28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1436" y="509223"/>
            <a:ext cx="3047031" cy="2186597"/>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9819" y="5112445"/>
            <a:ext cx="2390265" cy="1532001"/>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5532" y="3105319"/>
            <a:ext cx="2398839" cy="1597627"/>
          </a:xfrm>
          <a:prstGeom prst="rect">
            <a:avLst/>
          </a:prstGeom>
        </p:spPr>
      </p:pic>
      <p:sp>
        <p:nvSpPr>
          <p:cNvPr id="8" name="Rectángulo 7"/>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9" name="Imagen 8">
            <a:hlinkClick r:id="rId5" action="ppaction://hlinksldjump"/>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64409957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8738" y="142101"/>
            <a:ext cx="8463617" cy="1320800"/>
          </a:xfrm>
        </p:spPr>
        <p:txBody>
          <a:bodyPr/>
          <a:lstStyle/>
          <a:p>
            <a:r>
              <a:rPr lang="es-MX" dirty="0" smtClean="0"/>
              <a:t>Time </a:t>
            </a:r>
            <a:r>
              <a:rPr lang="es-MX" dirty="0" err="1" smtClean="0"/>
              <a:t>Expressions</a:t>
            </a:r>
            <a:endParaRPr lang="es-MX" dirty="0"/>
          </a:p>
        </p:txBody>
      </p:sp>
      <p:sp>
        <p:nvSpPr>
          <p:cNvPr id="3" name="Marcador de contenido 2"/>
          <p:cNvSpPr>
            <a:spLocks noGrp="1"/>
          </p:cNvSpPr>
          <p:nvPr>
            <p:ph idx="1"/>
          </p:nvPr>
        </p:nvSpPr>
        <p:spPr>
          <a:xfrm>
            <a:off x="584198" y="2259568"/>
            <a:ext cx="10248902" cy="4204732"/>
          </a:xfrm>
        </p:spPr>
        <p:txBody>
          <a:bodyPr numCol="2">
            <a:noAutofit/>
          </a:bodyPr>
          <a:lstStyle/>
          <a:p>
            <a:r>
              <a:rPr lang="es-MX" sz="3600" dirty="0" err="1" smtClean="0">
                <a:solidFill>
                  <a:schemeClr val="tx1"/>
                </a:solidFill>
              </a:rPr>
              <a:t>Tomorrow</a:t>
            </a:r>
            <a:r>
              <a:rPr lang="es-MX" sz="3600" dirty="0">
                <a:solidFill>
                  <a:schemeClr val="tx1"/>
                </a:solidFill>
              </a:rPr>
              <a:t>,</a:t>
            </a:r>
          </a:p>
          <a:p>
            <a:r>
              <a:rPr lang="es-MX" sz="3600" dirty="0" err="1" smtClean="0">
                <a:solidFill>
                  <a:schemeClr val="tx1"/>
                </a:solidFill>
              </a:rPr>
              <a:t>Later</a:t>
            </a:r>
            <a:r>
              <a:rPr lang="es-MX" sz="3600" dirty="0" smtClean="0">
                <a:solidFill>
                  <a:schemeClr val="tx1"/>
                </a:solidFill>
              </a:rPr>
              <a:t>,</a:t>
            </a:r>
            <a:endParaRPr lang="es-MX" sz="3600" dirty="0">
              <a:solidFill>
                <a:schemeClr val="tx1"/>
              </a:solidFill>
            </a:endParaRPr>
          </a:p>
          <a:p>
            <a:r>
              <a:rPr lang="es-MX" sz="3600" dirty="0">
                <a:solidFill>
                  <a:schemeClr val="tx1"/>
                </a:solidFill>
              </a:rPr>
              <a:t>In </a:t>
            </a:r>
            <a:r>
              <a:rPr lang="es-MX" sz="3600" dirty="0" err="1">
                <a:solidFill>
                  <a:schemeClr val="tx1"/>
                </a:solidFill>
              </a:rPr>
              <a:t>the</a:t>
            </a:r>
            <a:r>
              <a:rPr lang="es-MX" sz="3600" dirty="0">
                <a:solidFill>
                  <a:schemeClr val="tx1"/>
                </a:solidFill>
              </a:rPr>
              <a:t> </a:t>
            </a:r>
            <a:r>
              <a:rPr lang="es-MX" sz="3600" dirty="0" err="1" smtClean="0">
                <a:solidFill>
                  <a:schemeClr val="tx1"/>
                </a:solidFill>
              </a:rPr>
              <a:t>future</a:t>
            </a:r>
            <a:r>
              <a:rPr lang="es-MX" sz="3600" dirty="0" smtClean="0">
                <a:solidFill>
                  <a:schemeClr val="tx1"/>
                </a:solidFill>
              </a:rPr>
              <a:t>,</a:t>
            </a:r>
            <a:endParaRPr lang="es-MX" sz="3600" dirty="0">
              <a:solidFill>
                <a:schemeClr val="tx1"/>
              </a:solidFill>
            </a:endParaRPr>
          </a:p>
          <a:p>
            <a:r>
              <a:rPr lang="es-MX" sz="3600" dirty="0" err="1" smtClean="0">
                <a:solidFill>
                  <a:schemeClr val="tx1"/>
                </a:solidFill>
              </a:rPr>
              <a:t>Next</a:t>
            </a:r>
            <a:r>
              <a:rPr lang="es-MX" sz="3600" dirty="0" smtClean="0">
                <a:solidFill>
                  <a:schemeClr val="tx1"/>
                </a:solidFill>
              </a:rPr>
              <a:t> </a:t>
            </a:r>
            <a:r>
              <a:rPr lang="es-MX" sz="3600" dirty="0" err="1">
                <a:solidFill>
                  <a:schemeClr val="tx1"/>
                </a:solidFill>
              </a:rPr>
              <a:t>week</a:t>
            </a:r>
            <a:r>
              <a:rPr lang="es-MX" sz="3600" dirty="0">
                <a:solidFill>
                  <a:schemeClr val="tx1"/>
                </a:solidFill>
              </a:rPr>
              <a:t>, </a:t>
            </a:r>
          </a:p>
          <a:p>
            <a:r>
              <a:rPr lang="es-MX" sz="3600" dirty="0" err="1">
                <a:solidFill>
                  <a:schemeClr val="tx1"/>
                </a:solidFill>
              </a:rPr>
              <a:t>Next</a:t>
            </a:r>
            <a:r>
              <a:rPr lang="es-MX" sz="3600" dirty="0">
                <a:solidFill>
                  <a:schemeClr val="tx1"/>
                </a:solidFill>
              </a:rPr>
              <a:t> </a:t>
            </a:r>
            <a:r>
              <a:rPr lang="es-MX" sz="3600" dirty="0" err="1">
                <a:solidFill>
                  <a:schemeClr val="tx1"/>
                </a:solidFill>
              </a:rPr>
              <a:t>month</a:t>
            </a:r>
            <a:r>
              <a:rPr lang="es-MX" sz="3600" dirty="0">
                <a:solidFill>
                  <a:schemeClr val="tx1"/>
                </a:solidFill>
              </a:rPr>
              <a:t>, </a:t>
            </a:r>
          </a:p>
          <a:p>
            <a:r>
              <a:rPr lang="es-MX" sz="3600" dirty="0" err="1">
                <a:solidFill>
                  <a:schemeClr val="tx1"/>
                </a:solidFill>
              </a:rPr>
              <a:t>Next</a:t>
            </a:r>
            <a:r>
              <a:rPr lang="es-MX" sz="3600" dirty="0">
                <a:solidFill>
                  <a:schemeClr val="tx1"/>
                </a:solidFill>
              </a:rPr>
              <a:t> </a:t>
            </a:r>
            <a:r>
              <a:rPr lang="es-MX" sz="3600" dirty="0" err="1">
                <a:solidFill>
                  <a:schemeClr val="tx1"/>
                </a:solidFill>
              </a:rPr>
              <a:t>year</a:t>
            </a:r>
            <a:r>
              <a:rPr lang="es-MX" sz="3600" dirty="0">
                <a:solidFill>
                  <a:schemeClr val="tx1"/>
                </a:solidFill>
              </a:rPr>
              <a:t>, </a:t>
            </a:r>
          </a:p>
          <a:p>
            <a:r>
              <a:rPr lang="es-MX" sz="3600" dirty="0">
                <a:solidFill>
                  <a:schemeClr val="tx1"/>
                </a:solidFill>
              </a:rPr>
              <a:t>In </a:t>
            </a:r>
            <a:r>
              <a:rPr lang="es-MX" sz="3600" dirty="0" err="1">
                <a:solidFill>
                  <a:schemeClr val="tx1"/>
                </a:solidFill>
              </a:rPr>
              <a:t>two</a:t>
            </a:r>
            <a:r>
              <a:rPr lang="es-MX" sz="3600" dirty="0">
                <a:solidFill>
                  <a:schemeClr val="tx1"/>
                </a:solidFill>
              </a:rPr>
              <a:t> </a:t>
            </a:r>
            <a:r>
              <a:rPr lang="es-MX" sz="3600" dirty="0" err="1">
                <a:solidFill>
                  <a:schemeClr val="tx1"/>
                </a:solidFill>
              </a:rPr>
              <a:t>days</a:t>
            </a:r>
            <a:r>
              <a:rPr lang="es-MX" sz="3600" dirty="0">
                <a:solidFill>
                  <a:schemeClr val="tx1"/>
                </a:solidFill>
              </a:rPr>
              <a:t>, </a:t>
            </a:r>
          </a:p>
          <a:p>
            <a:r>
              <a:rPr lang="es-MX" sz="3600" dirty="0" err="1">
                <a:solidFill>
                  <a:schemeClr val="tx1"/>
                </a:solidFill>
              </a:rPr>
              <a:t>The</a:t>
            </a:r>
            <a:r>
              <a:rPr lang="es-MX" sz="3600" dirty="0">
                <a:solidFill>
                  <a:schemeClr val="tx1"/>
                </a:solidFill>
              </a:rPr>
              <a:t> </a:t>
            </a:r>
            <a:r>
              <a:rPr lang="es-MX" sz="3600" dirty="0" err="1">
                <a:solidFill>
                  <a:schemeClr val="tx1"/>
                </a:solidFill>
              </a:rPr>
              <a:t>day</a:t>
            </a:r>
            <a:r>
              <a:rPr lang="es-MX" sz="3600" dirty="0">
                <a:solidFill>
                  <a:schemeClr val="tx1"/>
                </a:solidFill>
              </a:rPr>
              <a:t> </a:t>
            </a:r>
            <a:r>
              <a:rPr lang="es-MX" sz="3600" dirty="0" err="1">
                <a:solidFill>
                  <a:schemeClr val="tx1"/>
                </a:solidFill>
              </a:rPr>
              <a:t>after</a:t>
            </a:r>
            <a:r>
              <a:rPr lang="es-MX" sz="3600" dirty="0">
                <a:solidFill>
                  <a:schemeClr val="tx1"/>
                </a:solidFill>
              </a:rPr>
              <a:t> </a:t>
            </a:r>
            <a:r>
              <a:rPr lang="es-MX" sz="3600" dirty="0" err="1">
                <a:solidFill>
                  <a:schemeClr val="tx1"/>
                </a:solidFill>
              </a:rPr>
              <a:t>tomorrow</a:t>
            </a:r>
            <a:r>
              <a:rPr lang="es-MX" sz="3600" dirty="0">
                <a:solidFill>
                  <a:schemeClr val="tx1"/>
                </a:solidFill>
              </a:rPr>
              <a:t>, </a:t>
            </a:r>
          </a:p>
          <a:p>
            <a:r>
              <a:rPr lang="es-MX" sz="3600" dirty="0" err="1">
                <a:solidFill>
                  <a:schemeClr val="tx1"/>
                </a:solidFill>
              </a:rPr>
              <a:t>Tonight</a:t>
            </a:r>
            <a:r>
              <a:rPr lang="es-MX" sz="3600" dirty="0">
                <a:solidFill>
                  <a:schemeClr val="tx1"/>
                </a:solidFill>
              </a:rPr>
              <a:t>, </a:t>
            </a:r>
          </a:p>
          <a:p>
            <a:r>
              <a:rPr lang="es-MX" sz="3600" dirty="0" err="1" smtClean="0">
                <a:solidFill>
                  <a:schemeClr val="tx1"/>
                </a:solidFill>
              </a:rPr>
              <a:t>Soon</a:t>
            </a:r>
            <a:r>
              <a:rPr lang="es-MX" sz="3600" dirty="0" smtClean="0">
                <a:solidFill>
                  <a:schemeClr val="tx1"/>
                </a:solidFill>
              </a:rPr>
              <a:t>,</a:t>
            </a:r>
          </a:p>
          <a:p>
            <a:r>
              <a:rPr lang="es-MX" sz="3600" dirty="0" smtClean="0">
                <a:solidFill>
                  <a:schemeClr val="tx1"/>
                </a:solidFill>
              </a:rPr>
              <a:t>In a </a:t>
            </a:r>
            <a:r>
              <a:rPr lang="es-MX" sz="3600" dirty="0" err="1" smtClean="0">
                <a:solidFill>
                  <a:schemeClr val="tx1"/>
                </a:solidFill>
              </a:rPr>
              <a:t>few</a:t>
            </a:r>
            <a:r>
              <a:rPr lang="es-MX" sz="3600" dirty="0" smtClean="0">
                <a:solidFill>
                  <a:schemeClr val="tx1"/>
                </a:solidFill>
              </a:rPr>
              <a:t> </a:t>
            </a:r>
            <a:r>
              <a:rPr lang="es-MX" sz="3600" dirty="0" err="1" smtClean="0">
                <a:solidFill>
                  <a:schemeClr val="tx1"/>
                </a:solidFill>
              </a:rPr>
              <a:t>weeks</a:t>
            </a:r>
            <a:r>
              <a:rPr lang="es-MX" sz="3600" dirty="0" smtClean="0">
                <a:solidFill>
                  <a:schemeClr val="tx1"/>
                </a:solidFill>
              </a:rPr>
              <a:t>, </a:t>
            </a:r>
          </a:p>
          <a:p>
            <a:endParaRPr lang="es-MX" sz="2400" dirty="0">
              <a:solidFill>
                <a:schemeClr val="tx1"/>
              </a:solidFill>
            </a:endParaRPr>
          </a:p>
        </p:txBody>
      </p:sp>
      <p:sp>
        <p:nvSpPr>
          <p:cNvPr id="4" name="Rectángulo 3"/>
          <p:cNvSpPr/>
          <p:nvPr/>
        </p:nvSpPr>
        <p:spPr>
          <a:xfrm>
            <a:off x="152400" y="1340702"/>
            <a:ext cx="11516294" cy="646331"/>
          </a:xfrm>
          <a:prstGeom prst="rect">
            <a:avLst/>
          </a:prstGeom>
        </p:spPr>
        <p:txBody>
          <a:bodyPr wrap="none">
            <a:spAutoFit/>
          </a:bodyPr>
          <a:lstStyle/>
          <a:p>
            <a:r>
              <a:rPr lang="es-MX" sz="3600" b="1" dirty="0">
                <a:ln w="9525">
                  <a:solidFill>
                    <a:schemeClr val="bg1"/>
                  </a:solidFill>
                  <a:prstDash val="solid"/>
                </a:ln>
                <a:effectLst>
                  <a:outerShdw blurRad="12700" dist="38100" dir="2700000" algn="tl" rotWithShape="0">
                    <a:schemeClr val="bg1">
                      <a:lumMod val="50000"/>
                    </a:schemeClr>
                  </a:outerShdw>
                </a:effectLst>
              </a:rPr>
              <a:t>In </a:t>
            </a:r>
            <a:r>
              <a:rPr lang="es-MX" sz="3600" b="1" dirty="0" err="1">
                <a:ln w="9525">
                  <a:solidFill>
                    <a:schemeClr val="bg1"/>
                  </a:solidFill>
                  <a:prstDash val="solid"/>
                </a:ln>
                <a:effectLst>
                  <a:outerShdw blurRad="12700" dist="38100" dir="2700000" algn="tl" rotWithShape="0">
                    <a:schemeClr val="bg1">
                      <a:lumMod val="50000"/>
                    </a:schemeClr>
                  </a:outerShdw>
                </a:effectLst>
              </a:rPr>
              <a:t>Future</a:t>
            </a:r>
            <a:r>
              <a:rPr lang="es-MX" sz="3600" b="1" dirty="0">
                <a:ln w="9525">
                  <a:solidFill>
                    <a:schemeClr val="bg1"/>
                  </a:solidFill>
                  <a:prstDash val="solid"/>
                </a:ln>
                <a:effectLst>
                  <a:outerShdw blurRad="12700" dist="38100" dir="2700000" algn="tl" rotWithShape="0">
                    <a:schemeClr val="bg1">
                      <a:lumMod val="50000"/>
                    </a:schemeClr>
                  </a:outerShdw>
                </a:effectLst>
              </a:rPr>
              <a:t> </a:t>
            </a:r>
            <a:r>
              <a:rPr lang="es-MX" sz="3600" b="1" dirty="0" err="1">
                <a:ln w="9525">
                  <a:solidFill>
                    <a:schemeClr val="bg1"/>
                  </a:solidFill>
                  <a:prstDash val="solid"/>
                </a:ln>
                <a:effectLst>
                  <a:outerShdw blurRad="12700" dist="38100" dir="2700000" algn="tl" rotWithShape="0">
                    <a:schemeClr val="bg1">
                      <a:lumMod val="50000"/>
                    </a:schemeClr>
                  </a:outerShdw>
                </a:effectLst>
              </a:rPr>
              <a:t>we</a:t>
            </a:r>
            <a:r>
              <a:rPr lang="es-MX" sz="3600" b="1" dirty="0">
                <a:ln w="9525">
                  <a:solidFill>
                    <a:schemeClr val="bg1"/>
                  </a:solidFill>
                  <a:prstDash val="solid"/>
                </a:ln>
                <a:effectLst>
                  <a:outerShdw blurRad="12700" dist="38100" dir="2700000" algn="tl" rotWithShape="0">
                    <a:schemeClr val="bg1">
                      <a:lumMod val="50000"/>
                    </a:schemeClr>
                  </a:outerShdw>
                </a:effectLst>
              </a:rPr>
              <a:t> use </a:t>
            </a:r>
            <a:r>
              <a:rPr lang="es-MX" sz="3600" b="1" dirty="0" err="1">
                <a:ln w="9525">
                  <a:solidFill>
                    <a:schemeClr val="bg1"/>
                  </a:solidFill>
                  <a:prstDash val="solid"/>
                </a:ln>
                <a:effectLst>
                  <a:outerShdw blurRad="12700" dist="38100" dir="2700000" algn="tl" rotWithShape="0">
                    <a:schemeClr val="bg1">
                      <a:lumMod val="50000"/>
                    </a:schemeClr>
                  </a:outerShdw>
                </a:effectLst>
              </a:rPr>
              <a:t>different</a:t>
            </a:r>
            <a:r>
              <a:rPr lang="es-MX" sz="3600" b="1" dirty="0">
                <a:ln w="9525">
                  <a:solidFill>
                    <a:schemeClr val="bg1"/>
                  </a:solidFill>
                  <a:prstDash val="solid"/>
                </a:ln>
                <a:effectLst>
                  <a:outerShdw blurRad="12700" dist="38100" dir="2700000" algn="tl" rotWithShape="0">
                    <a:schemeClr val="bg1">
                      <a:lumMod val="50000"/>
                    </a:schemeClr>
                  </a:outerShdw>
                </a:effectLst>
              </a:rPr>
              <a:t> time </a:t>
            </a:r>
            <a:r>
              <a:rPr lang="es-MX" sz="3600" b="1" dirty="0" err="1">
                <a:ln w="9525">
                  <a:solidFill>
                    <a:schemeClr val="bg1"/>
                  </a:solidFill>
                  <a:prstDash val="solid"/>
                </a:ln>
                <a:effectLst>
                  <a:outerShdw blurRad="12700" dist="38100" dir="2700000" algn="tl" rotWithShape="0">
                    <a:schemeClr val="bg1">
                      <a:lumMod val="50000"/>
                    </a:schemeClr>
                  </a:outerShdw>
                </a:effectLst>
              </a:rPr>
              <a:t>expressions</a:t>
            </a:r>
            <a:r>
              <a:rPr lang="es-MX" sz="3600" b="1" dirty="0">
                <a:ln w="9525">
                  <a:solidFill>
                    <a:schemeClr val="bg1"/>
                  </a:solidFill>
                  <a:prstDash val="solid"/>
                </a:ln>
                <a:effectLst>
                  <a:outerShdw blurRad="12700" dist="38100" dir="2700000" algn="tl" rotWithShape="0">
                    <a:schemeClr val="bg1">
                      <a:lumMod val="50000"/>
                    </a:schemeClr>
                  </a:outerShdw>
                </a:effectLst>
              </a:rPr>
              <a:t> </a:t>
            </a:r>
            <a:r>
              <a:rPr lang="es-MX" sz="3600" b="1" dirty="0" err="1">
                <a:ln w="9525">
                  <a:solidFill>
                    <a:schemeClr val="bg1"/>
                  </a:solidFill>
                  <a:prstDash val="solid"/>
                </a:ln>
                <a:effectLst>
                  <a:outerShdw blurRad="12700" dist="38100" dir="2700000" algn="tl" rotWithShape="0">
                    <a:schemeClr val="bg1">
                      <a:lumMod val="50000"/>
                    </a:schemeClr>
                  </a:outerShdw>
                </a:effectLst>
              </a:rPr>
              <a:t>such</a:t>
            </a:r>
            <a:r>
              <a:rPr lang="es-MX" sz="3600" b="1" dirty="0">
                <a:ln w="9525">
                  <a:solidFill>
                    <a:schemeClr val="bg1"/>
                  </a:solidFill>
                  <a:prstDash val="solid"/>
                </a:ln>
                <a:effectLst>
                  <a:outerShdw blurRad="12700" dist="38100" dir="2700000" algn="tl" rotWithShape="0">
                    <a:schemeClr val="bg1">
                      <a:lumMod val="50000"/>
                    </a:schemeClr>
                  </a:outerShdw>
                </a:effectLst>
              </a:rPr>
              <a:t> as:</a:t>
            </a:r>
          </a:p>
        </p:txBody>
      </p:sp>
      <p:sp>
        <p:nvSpPr>
          <p:cNvPr id="5" name="Rectángulo 4"/>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6" name="Imagen 5">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37744292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64192" y="152400"/>
            <a:ext cx="8463617" cy="1320800"/>
          </a:xfrm>
        </p:spPr>
        <p:txBody>
          <a:bodyPr>
            <a:normAutofit/>
          </a:bodyPr>
          <a:lstStyle/>
          <a:p>
            <a:r>
              <a:rPr lang="es-MX" sz="4800" dirty="0" err="1"/>
              <a:t>Expressions</a:t>
            </a:r>
            <a:endParaRPr lang="es-MX" sz="4800" dirty="0"/>
          </a:p>
        </p:txBody>
      </p:sp>
      <p:sp>
        <p:nvSpPr>
          <p:cNvPr id="3" name="Marcador de contenido 2"/>
          <p:cNvSpPr>
            <a:spLocks noGrp="1"/>
          </p:cNvSpPr>
          <p:nvPr>
            <p:ph idx="1"/>
          </p:nvPr>
        </p:nvSpPr>
        <p:spPr>
          <a:xfrm>
            <a:off x="180822" y="1208090"/>
            <a:ext cx="9207501" cy="5180010"/>
          </a:xfrm>
        </p:spPr>
        <p:txBody>
          <a:bodyPr>
            <a:noAutofit/>
          </a:bodyPr>
          <a:lstStyle/>
          <a:p>
            <a:pPr marL="0" indent="0">
              <a:buNone/>
            </a:pPr>
            <a:r>
              <a:rPr lang="es-MX" sz="3600" dirty="0" err="1" smtClean="0">
                <a:solidFill>
                  <a:schemeClr val="tx1"/>
                </a:solidFill>
              </a:rPr>
              <a:t>We</a:t>
            </a:r>
            <a:r>
              <a:rPr lang="es-MX" sz="3600" dirty="0" smtClean="0">
                <a:solidFill>
                  <a:schemeClr val="tx1"/>
                </a:solidFill>
              </a:rPr>
              <a:t> </a:t>
            </a:r>
            <a:r>
              <a:rPr lang="es-MX" sz="3600" dirty="0" err="1" smtClean="0">
                <a:solidFill>
                  <a:schemeClr val="tx1"/>
                </a:solidFill>
              </a:rPr>
              <a:t>we</a:t>
            </a:r>
            <a:r>
              <a:rPr lang="es-MX" sz="3600" dirty="0" smtClean="0">
                <a:solidFill>
                  <a:schemeClr val="tx1"/>
                </a:solidFill>
              </a:rPr>
              <a:t> use </a:t>
            </a:r>
            <a:r>
              <a:rPr lang="es-MX" sz="3600" dirty="0" err="1" smtClean="0">
                <a:solidFill>
                  <a:schemeClr val="tx1"/>
                </a:solidFill>
              </a:rPr>
              <a:t>WILL</a:t>
            </a:r>
            <a:r>
              <a:rPr lang="es-MX" sz="3600" dirty="0" smtClean="0">
                <a:solidFill>
                  <a:schemeClr val="tx1"/>
                </a:solidFill>
              </a:rPr>
              <a:t> </a:t>
            </a:r>
            <a:r>
              <a:rPr lang="es-MX" sz="3600" dirty="0" err="1" smtClean="0">
                <a:solidFill>
                  <a:schemeClr val="tx1"/>
                </a:solidFill>
              </a:rPr>
              <a:t>we</a:t>
            </a:r>
            <a:r>
              <a:rPr lang="es-MX" sz="3600" dirty="0" smtClean="0">
                <a:solidFill>
                  <a:schemeClr val="tx1"/>
                </a:solidFill>
              </a:rPr>
              <a:t> </a:t>
            </a:r>
            <a:r>
              <a:rPr lang="es-MX" sz="3600" dirty="0" err="1" smtClean="0">
                <a:solidFill>
                  <a:schemeClr val="tx1"/>
                </a:solidFill>
              </a:rPr>
              <a:t>usually</a:t>
            </a:r>
            <a:r>
              <a:rPr lang="es-MX" sz="3600" dirty="0" smtClean="0">
                <a:solidFill>
                  <a:schemeClr val="tx1"/>
                </a:solidFill>
              </a:rPr>
              <a:t> use </a:t>
            </a:r>
            <a:r>
              <a:rPr lang="es-MX" sz="3600" dirty="0" err="1" smtClean="0">
                <a:solidFill>
                  <a:schemeClr val="tx1"/>
                </a:solidFill>
              </a:rPr>
              <a:t>some</a:t>
            </a:r>
            <a:r>
              <a:rPr lang="es-MX" sz="3600" dirty="0" smtClean="0">
                <a:solidFill>
                  <a:schemeClr val="tx1"/>
                </a:solidFill>
              </a:rPr>
              <a:t> </a:t>
            </a:r>
            <a:r>
              <a:rPr lang="es-MX" sz="3600" dirty="0" err="1" smtClean="0">
                <a:solidFill>
                  <a:schemeClr val="tx1"/>
                </a:solidFill>
              </a:rPr>
              <a:t>expressions</a:t>
            </a:r>
            <a:r>
              <a:rPr lang="es-MX" sz="3600" dirty="0" smtClean="0">
                <a:solidFill>
                  <a:schemeClr val="tx1"/>
                </a:solidFill>
              </a:rPr>
              <a:t> to </a:t>
            </a:r>
            <a:r>
              <a:rPr lang="es-MX" sz="3600" dirty="0" err="1" smtClean="0">
                <a:solidFill>
                  <a:schemeClr val="tx1"/>
                </a:solidFill>
              </a:rPr>
              <a:t>indicate</a:t>
            </a:r>
            <a:r>
              <a:rPr lang="es-MX" sz="3600" dirty="0" smtClean="0">
                <a:solidFill>
                  <a:schemeClr val="tx1"/>
                </a:solidFill>
              </a:rPr>
              <a:t> </a:t>
            </a:r>
            <a:r>
              <a:rPr lang="es-MX" sz="3600" dirty="0" err="1" smtClean="0">
                <a:solidFill>
                  <a:schemeClr val="tx1"/>
                </a:solidFill>
              </a:rPr>
              <a:t>the</a:t>
            </a:r>
            <a:r>
              <a:rPr lang="es-MX" sz="3600" dirty="0" smtClean="0">
                <a:solidFill>
                  <a:schemeClr val="tx1"/>
                </a:solidFill>
              </a:rPr>
              <a:t> </a:t>
            </a:r>
            <a:r>
              <a:rPr lang="es-MX" sz="3600" dirty="0" err="1" smtClean="0">
                <a:solidFill>
                  <a:schemeClr val="tx1"/>
                </a:solidFill>
              </a:rPr>
              <a:t>future</a:t>
            </a:r>
            <a:r>
              <a:rPr lang="es-MX" sz="3600" dirty="0" smtClean="0">
                <a:solidFill>
                  <a:schemeClr val="tx1"/>
                </a:solidFill>
              </a:rPr>
              <a:t> tense.</a:t>
            </a:r>
          </a:p>
          <a:p>
            <a:pPr marL="0" indent="0">
              <a:buNone/>
            </a:pPr>
            <a:endParaRPr lang="es-MX" sz="3600" dirty="0">
              <a:solidFill>
                <a:schemeClr val="tx1"/>
              </a:solidFill>
            </a:endParaRPr>
          </a:p>
          <a:p>
            <a:r>
              <a:rPr lang="es-MX" sz="3600" dirty="0" smtClean="0">
                <a:solidFill>
                  <a:schemeClr val="tx1"/>
                </a:solidFill>
              </a:rPr>
              <a:t>I </a:t>
            </a:r>
            <a:r>
              <a:rPr lang="es-MX" sz="3600" dirty="0" err="1" smtClean="0">
                <a:solidFill>
                  <a:schemeClr val="tx1"/>
                </a:solidFill>
              </a:rPr>
              <a:t>think</a:t>
            </a:r>
            <a:r>
              <a:rPr lang="es-MX" sz="3600" dirty="0" smtClean="0">
                <a:solidFill>
                  <a:schemeClr val="tx1"/>
                </a:solidFill>
              </a:rPr>
              <a:t> …</a:t>
            </a:r>
          </a:p>
          <a:p>
            <a:r>
              <a:rPr lang="es-MX" sz="3600" dirty="0" smtClean="0">
                <a:solidFill>
                  <a:schemeClr val="tx1"/>
                </a:solidFill>
              </a:rPr>
              <a:t>I </a:t>
            </a:r>
            <a:r>
              <a:rPr lang="es-MX" sz="3600" dirty="0" err="1" smtClean="0">
                <a:solidFill>
                  <a:schemeClr val="tx1"/>
                </a:solidFill>
              </a:rPr>
              <a:t>guess</a:t>
            </a:r>
            <a:r>
              <a:rPr lang="es-MX" sz="3600" dirty="0" smtClean="0">
                <a:solidFill>
                  <a:schemeClr val="tx1"/>
                </a:solidFill>
              </a:rPr>
              <a:t> …</a:t>
            </a:r>
          </a:p>
          <a:p>
            <a:pPr lvl="0"/>
            <a:r>
              <a:rPr lang="en-GB" sz="3600" dirty="0">
                <a:solidFill>
                  <a:schemeClr val="tx1"/>
                </a:solidFill>
              </a:rPr>
              <a:t>I’m sure…</a:t>
            </a:r>
            <a:endParaRPr lang="es-MX" sz="3600" dirty="0">
              <a:solidFill>
                <a:schemeClr val="tx1"/>
              </a:solidFill>
            </a:endParaRPr>
          </a:p>
          <a:p>
            <a:pPr lvl="0"/>
            <a:r>
              <a:rPr lang="en-GB" sz="3600" dirty="0">
                <a:solidFill>
                  <a:schemeClr val="tx1"/>
                </a:solidFill>
              </a:rPr>
              <a:t>Probably…</a:t>
            </a:r>
            <a:endParaRPr lang="es-MX" sz="3600" dirty="0">
              <a:solidFill>
                <a:schemeClr val="tx1"/>
              </a:solidFill>
            </a:endParaRPr>
          </a:p>
          <a:p>
            <a:pPr lvl="0"/>
            <a:r>
              <a:rPr lang="en-GB" sz="3600" dirty="0">
                <a:solidFill>
                  <a:schemeClr val="tx1"/>
                </a:solidFill>
              </a:rPr>
              <a:t>I expect…</a:t>
            </a:r>
            <a:endParaRPr lang="es-MX" sz="3600" dirty="0">
              <a:solidFill>
                <a:schemeClr val="tx1"/>
              </a:solidFill>
            </a:endParaRPr>
          </a:p>
          <a:p>
            <a:pPr marL="0" indent="0">
              <a:buNone/>
            </a:pPr>
            <a:endParaRPr lang="es-MX" sz="3600" dirty="0">
              <a:solidFill>
                <a:schemeClr val="tx1"/>
              </a:solidFill>
            </a:endParaRP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505209" y="1473200"/>
            <a:ext cx="3505970" cy="5400000"/>
          </a:xfrm>
          <a:prstGeom prst="rect">
            <a:avLst/>
          </a:prstGeom>
        </p:spPr>
      </p:pic>
      <p:sp>
        <p:nvSpPr>
          <p:cNvPr id="5" name="Rectángulo 4"/>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6" name="Imagen 5">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42534865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19887" y="296075"/>
            <a:ext cx="8463617" cy="1320800"/>
          </a:xfrm>
        </p:spPr>
        <p:txBody>
          <a:bodyPr>
            <a:normAutofit/>
          </a:bodyPr>
          <a:lstStyle/>
          <a:p>
            <a:r>
              <a:rPr lang="es-MX" sz="4400" dirty="0" err="1" smtClean="0"/>
              <a:t>Future</a:t>
            </a:r>
            <a:r>
              <a:rPr lang="es-MX" sz="4400" dirty="0" smtClean="0"/>
              <a:t> Simple </a:t>
            </a:r>
            <a:r>
              <a:rPr lang="es-MX" sz="4400" dirty="0" err="1" smtClean="0"/>
              <a:t>Structure</a:t>
            </a:r>
            <a:endParaRPr lang="es-MX" sz="4400" dirty="0"/>
          </a:p>
        </p:txBody>
      </p:sp>
      <p:sp>
        <p:nvSpPr>
          <p:cNvPr id="3" name="Marcador de contenido 2"/>
          <p:cNvSpPr>
            <a:spLocks noGrp="1"/>
          </p:cNvSpPr>
          <p:nvPr>
            <p:ph idx="1"/>
          </p:nvPr>
        </p:nvSpPr>
        <p:spPr>
          <a:xfrm>
            <a:off x="327292" y="1429852"/>
            <a:ext cx="11648805" cy="2608747"/>
          </a:xfrm>
        </p:spPr>
        <p:txBody>
          <a:bodyPr>
            <a:noAutofit/>
          </a:bodyPr>
          <a:lstStyle/>
          <a:p>
            <a:r>
              <a:rPr lang="es-MX" sz="3600" dirty="0" err="1"/>
              <a:t>To</a:t>
            </a:r>
            <a:r>
              <a:rPr lang="es-MX" sz="3600" dirty="0"/>
              <a:t> </a:t>
            </a:r>
            <a:r>
              <a:rPr lang="es-MX" sz="3600" dirty="0" err="1"/>
              <a:t>form</a:t>
            </a:r>
            <a:r>
              <a:rPr lang="es-MX" sz="3600" dirty="0"/>
              <a:t> </a:t>
            </a:r>
            <a:r>
              <a:rPr lang="es-MX" sz="3600" dirty="0" err="1"/>
              <a:t>the</a:t>
            </a:r>
            <a:r>
              <a:rPr lang="es-MX" sz="3600" dirty="0"/>
              <a:t> </a:t>
            </a:r>
            <a:r>
              <a:rPr lang="es-MX" sz="3600" dirty="0" err="1"/>
              <a:t>Future</a:t>
            </a:r>
            <a:r>
              <a:rPr lang="es-MX" sz="3600" dirty="0"/>
              <a:t> </a:t>
            </a:r>
            <a:r>
              <a:rPr lang="es-MX" sz="3600" dirty="0" err="1"/>
              <a:t>we</a:t>
            </a:r>
            <a:r>
              <a:rPr lang="es-MX" sz="3600" dirty="0"/>
              <a:t> use:</a:t>
            </a:r>
          </a:p>
          <a:p>
            <a:endParaRPr lang="es-MX" sz="3600" dirty="0"/>
          </a:p>
          <a:p>
            <a:r>
              <a:rPr lang="es-MX" sz="3600" dirty="0">
                <a:solidFill>
                  <a:srgbClr val="FF0000"/>
                </a:solidFill>
              </a:rPr>
              <a:t>WIIL </a:t>
            </a:r>
            <a:r>
              <a:rPr lang="es-MX" sz="3600" dirty="0" err="1">
                <a:solidFill>
                  <a:srgbClr val="FF0000"/>
                </a:solidFill>
              </a:rPr>
              <a:t>or</a:t>
            </a:r>
            <a:r>
              <a:rPr lang="es-MX" sz="3600" dirty="0">
                <a:solidFill>
                  <a:srgbClr val="FF0000"/>
                </a:solidFill>
              </a:rPr>
              <a:t> WON’T     </a:t>
            </a:r>
            <a:r>
              <a:rPr lang="es-MX" sz="3600" dirty="0"/>
              <a:t>+       a </a:t>
            </a:r>
            <a:r>
              <a:rPr lang="es-MX" sz="3600" dirty="0" err="1">
                <a:solidFill>
                  <a:srgbClr val="FF0000"/>
                </a:solidFill>
              </a:rPr>
              <a:t>verb</a:t>
            </a:r>
            <a:r>
              <a:rPr lang="es-MX" sz="3600" dirty="0">
                <a:solidFill>
                  <a:srgbClr val="FF0000"/>
                </a:solidFill>
              </a:rPr>
              <a:t> </a:t>
            </a:r>
            <a:r>
              <a:rPr lang="es-MX" sz="3600" dirty="0"/>
              <a:t>in </a:t>
            </a:r>
            <a:r>
              <a:rPr lang="es-MX" sz="3600" dirty="0" err="1"/>
              <a:t>infinitive</a:t>
            </a:r>
            <a:r>
              <a:rPr lang="es-MX" sz="3600" dirty="0"/>
              <a:t> (</a:t>
            </a:r>
            <a:r>
              <a:rPr lang="es-MX" sz="3600" dirty="0" err="1">
                <a:solidFill>
                  <a:srgbClr val="FF0000"/>
                </a:solidFill>
              </a:rPr>
              <a:t>go</a:t>
            </a:r>
            <a:r>
              <a:rPr lang="es-MX" sz="3600" dirty="0">
                <a:solidFill>
                  <a:srgbClr val="FF0000"/>
                </a:solidFill>
              </a:rPr>
              <a:t>, </a:t>
            </a:r>
            <a:r>
              <a:rPr lang="es-MX" sz="3600" dirty="0" smtClean="0">
                <a:solidFill>
                  <a:srgbClr val="FF0000"/>
                </a:solidFill>
              </a:rPr>
              <a:t> </a:t>
            </a:r>
            <a:endParaRPr lang="es-MX" sz="3600" dirty="0">
              <a:solidFill>
                <a:srgbClr val="FF0000"/>
              </a:solidFill>
            </a:endParaRPr>
          </a:p>
          <a:p>
            <a:pPr marL="0" indent="0">
              <a:buNone/>
            </a:pPr>
            <a:r>
              <a:rPr lang="es-MX" sz="3600" dirty="0">
                <a:solidFill>
                  <a:srgbClr val="FF0000"/>
                </a:solidFill>
              </a:rPr>
              <a:t>                                       </a:t>
            </a:r>
            <a:r>
              <a:rPr lang="es-MX" sz="3600" dirty="0" err="1">
                <a:solidFill>
                  <a:srgbClr val="FF0000"/>
                </a:solidFill>
              </a:rPr>
              <a:t>play</a:t>
            </a:r>
            <a:r>
              <a:rPr lang="es-MX" sz="3600" dirty="0">
                <a:solidFill>
                  <a:srgbClr val="FF0000"/>
                </a:solidFill>
              </a:rPr>
              <a:t>, dance, </a:t>
            </a:r>
            <a:r>
              <a:rPr lang="es-MX" sz="3600" dirty="0" err="1">
                <a:solidFill>
                  <a:srgbClr val="FF0000"/>
                </a:solidFill>
              </a:rPr>
              <a:t>work</a:t>
            </a:r>
            <a:r>
              <a:rPr lang="es-MX" sz="3600" dirty="0"/>
              <a:t>, </a:t>
            </a:r>
            <a:r>
              <a:rPr lang="es-MX" sz="3600" dirty="0" err="1"/>
              <a:t>etc</a:t>
            </a:r>
            <a:r>
              <a:rPr lang="es-MX" sz="3600" dirty="0"/>
              <a:t>)</a:t>
            </a:r>
          </a:p>
        </p:txBody>
      </p:sp>
      <p:graphicFrame>
        <p:nvGraphicFramePr>
          <p:cNvPr id="4" name="Tabla 3"/>
          <p:cNvGraphicFramePr>
            <a:graphicFrameLocks noGrp="1"/>
          </p:cNvGraphicFramePr>
          <p:nvPr>
            <p:extLst>
              <p:ext uri="{D42A27DB-BD31-4B8C-83A1-F6EECF244321}">
                <p14:modId xmlns:p14="http://schemas.microsoft.com/office/powerpoint/2010/main" val="3930521416"/>
              </p:ext>
            </p:extLst>
          </p:nvPr>
        </p:nvGraphicFramePr>
        <p:xfrm>
          <a:off x="2197100" y="4299553"/>
          <a:ext cx="7797800" cy="1878328"/>
        </p:xfrm>
        <a:graphic>
          <a:graphicData uri="http://schemas.openxmlformats.org/drawingml/2006/table">
            <a:tbl>
              <a:tblPr>
                <a:tableStyleId>{5C22544A-7EE6-4342-B048-85BDC9FD1C3A}</a:tableStyleId>
              </a:tblPr>
              <a:tblGrid>
                <a:gridCol w="4444746"/>
                <a:gridCol w="3353054"/>
              </a:tblGrid>
              <a:tr h="362903">
                <a:tc gridSpan="2">
                  <a:txBody>
                    <a:bodyPr/>
                    <a:lstStyle/>
                    <a:p>
                      <a:pPr algn="ctr">
                        <a:spcAft>
                          <a:spcPts val="0"/>
                        </a:spcAft>
                      </a:pPr>
                      <a:r>
                        <a:rPr lang="tr-TR" sz="2800" kern="1200" dirty="0">
                          <a:solidFill>
                            <a:schemeClr val="tx1"/>
                          </a:solidFill>
                          <a:latin typeface="+mn-lt"/>
                          <a:ea typeface="+mn-ea"/>
                          <a:cs typeface="+mn-cs"/>
                        </a:rPr>
                        <a:t>Contractions: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c hMerge="1">
                  <a:txBody>
                    <a:bodyPr/>
                    <a:lstStyle/>
                    <a:p>
                      <a:pPr algn="ctr">
                        <a:spcAft>
                          <a:spcPts val="0"/>
                        </a:spcAft>
                      </a:pP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r>
              <a:tr h="362903">
                <a:tc>
                  <a:txBody>
                    <a:bodyPr/>
                    <a:lstStyle/>
                    <a:p>
                      <a:pPr algn="ctr">
                        <a:spcAft>
                          <a:spcPts val="0"/>
                        </a:spcAft>
                      </a:pPr>
                      <a:r>
                        <a:rPr lang="tr-TR" sz="2800" kern="1200" dirty="0">
                          <a:solidFill>
                            <a:schemeClr val="tx1"/>
                          </a:solidFill>
                          <a:latin typeface="+mn-lt"/>
                          <a:ea typeface="+mn-ea"/>
                          <a:cs typeface="+mn-cs"/>
                        </a:rPr>
                        <a:t>I will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I'll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c>
                  <a:txBody>
                    <a:bodyPr/>
                    <a:lstStyle/>
                    <a:p>
                      <a:pPr algn="ctr">
                        <a:spcAft>
                          <a:spcPts val="0"/>
                        </a:spcAft>
                      </a:pPr>
                      <a:r>
                        <a:rPr lang="tr-TR" sz="2800" kern="1200" dirty="0">
                          <a:solidFill>
                            <a:schemeClr val="tx1"/>
                          </a:solidFill>
                          <a:latin typeface="+mn-lt"/>
                          <a:ea typeface="+mn-ea"/>
                          <a:cs typeface="+mn-cs"/>
                        </a:rPr>
                        <a:t>We will </a:t>
                      </a:r>
                      <a:r>
                        <a:rPr lang="tr-TR" sz="2800" kern="1200" dirty="0" smtClean="0">
                          <a:solidFill>
                            <a:schemeClr val="tx1"/>
                          </a:solidFill>
                          <a:latin typeface="+mn-lt"/>
                          <a:ea typeface="+mn-ea"/>
                          <a:cs typeface="+mn-cs"/>
                        </a:rPr>
                        <a:t>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we'll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r>
              <a:tr h="362903">
                <a:tc>
                  <a:txBody>
                    <a:bodyPr/>
                    <a:lstStyle/>
                    <a:p>
                      <a:pPr algn="ctr">
                        <a:spcAft>
                          <a:spcPts val="0"/>
                        </a:spcAft>
                      </a:pPr>
                      <a:r>
                        <a:rPr lang="tr-TR" sz="2800" kern="1200" dirty="0">
                          <a:solidFill>
                            <a:schemeClr val="tx1"/>
                          </a:solidFill>
                          <a:latin typeface="+mn-lt"/>
                          <a:ea typeface="+mn-ea"/>
                          <a:cs typeface="+mn-cs"/>
                        </a:rPr>
                        <a:t>You will </a:t>
                      </a:r>
                      <a:r>
                        <a:rPr lang="tr-TR" sz="2800" kern="1200" dirty="0" smtClean="0">
                          <a:solidFill>
                            <a:schemeClr val="tx1"/>
                          </a:solidFill>
                          <a:latin typeface="+mn-lt"/>
                          <a:ea typeface="+mn-ea"/>
                          <a:cs typeface="+mn-cs"/>
                        </a:rPr>
                        <a:t>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you'll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c>
                  <a:txBody>
                    <a:bodyPr/>
                    <a:lstStyle/>
                    <a:p>
                      <a:pPr algn="ctr">
                        <a:spcAft>
                          <a:spcPts val="0"/>
                        </a:spcAft>
                      </a:pPr>
                      <a:r>
                        <a:rPr lang="tr-TR" sz="2800" kern="1200" dirty="0">
                          <a:solidFill>
                            <a:schemeClr val="tx1"/>
                          </a:solidFill>
                          <a:latin typeface="+mn-lt"/>
                          <a:ea typeface="+mn-ea"/>
                          <a:cs typeface="+mn-cs"/>
                        </a:rPr>
                        <a:t>You will </a:t>
                      </a:r>
                      <a:r>
                        <a:rPr lang="tr-TR" sz="2800" kern="1200" dirty="0" smtClean="0">
                          <a:solidFill>
                            <a:schemeClr val="tx1"/>
                          </a:solidFill>
                          <a:latin typeface="+mn-lt"/>
                          <a:ea typeface="+mn-ea"/>
                          <a:cs typeface="+mn-cs"/>
                        </a:rPr>
                        <a:t>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you'll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r>
              <a:tr h="362903">
                <a:tc>
                  <a:txBody>
                    <a:bodyPr/>
                    <a:lstStyle/>
                    <a:p>
                      <a:pPr algn="ctr">
                        <a:spcAft>
                          <a:spcPts val="0"/>
                        </a:spcAft>
                      </a:pPr>
                      <a:r>
                        <a:rPr lang="tr-TR" sz="2800" kern="1200" dirty="0">
                          <a:solidFill>
                            <a:schemeClr val="tx1"/>
                          </a:solidFill>
                          <a:latin typeface="+mn-lt"/>
                          <a:ea typeface="+mn-ea"/>
                          <a:cs typeface="+mn-cs"/>
                        </a:rPr>
                        <a:t>He</a:t>
                      </a:r>
                      <a:r>
                        <a:rPr lang="tr-TR" sz="2800" kern="1200" dirty="0" smtClean="0">
                          <a:solidFill>
                            <a:schemeClr val="tx1"/>
                          </a:solidFill>
                          <a:latin typeface="+mn-lt"/>
                          <a:ea typeface="+mn-ea"/>
                          <a:cs typeface="+mn-cs"/>
                        </a:rPr>
                        <a:t>,</a:t>
                      </a:r>
                      <a:r>
                        <a:rPr lang="es-MX" sz="2800" kern="1200" dirty="0" smtClean="0">
                          <a:solidFill>
                            <a:schemeClr val="tx1"/>
                          </a:solidFill>
                          <a:latin typeface="+mn-lt"/>
                          <a:ea typeface="+mn-ea"/>
                          <a:cs typeface="+mn-cs"/>
                        </a:rPr>
                        <a:t> </a:t>
                      </a:r>
                      <a:r>
                        <a:rPr lang="tr-TR" sz="2800" kern="1200" dirty="0" smtClean="0">
                          <a:solidFill>
                            <a:schemeClr val="tx1"/>
                          </a:solidFill>
                          <a:latin typeface="+mn-lt"/>
                          <a:ea typeface="+mn-ea"/>
                          <a:cs typeface="+mn-cs"/>
                        </a:rPr>
                        <a:t>she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he'll</a:t>
                      </a:r>
                      <a:r>
                        <a:rPr lang="tr-TR" sz="2800" kern="1200" dirty="0">
                          <a:solidFill>
                            <a:schemeClr val="tx1"/>
                          </a:solidFill>
                          <a:latin typeface="+mn-lt"/>
                          <a:ea typeface="+mn-ea"/>
                          <a:cs typeface="+mn-cs"/>
                        </a:rPr>
                        <a:t>, she'll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c>
                  <a:txBody>
                    <a:bodyPr/>
                    <a:lstStyle/>
                    <a:p>
                      <a:pPr algn="ctr">
                        <a:spcAft>
                          <a:spcPts val="0"/>
                        </a:spcAft>
                      </a:pPr>
                      <a:r>
                        <a:rPr lang="tr-TR" sz="2800" kern="1200" dirty="0">
                          <a:solidFill>
                            <a:schemeClr val="tx1"/>
                          </a:solidFill>
                          <a:latin typeface="+mn-lt"/>
                          <a:ea typeface="+mn-ea"/>
                          <a:cs typeface="+mn-cs"/>
                        </a:rPr>
                        <a:t>They will </a:t>
                      </a:r>
                      <a:r>
                        <a:rPr lang="tr-TR" sz="2800" kern="1200" dirty="0" smtClean="0">
                          <a:solidFill>
                            <a:schemeClr val="tx1"/>
                          </a:solidFill>
                          <a:latin typeface="+mn-lt"/>
                          <a:ea typeface="+mn-ea"/>
                          <a:cs typeface="+mn-cs"/>
                        </a:rPr>
                        <a:t>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they'll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r>
            </a:tbl>
          </a:graphicData>
        </a:graphic>
      </p:graphicFrame>
      <p:sp>
        <p:nvSpPr>
          <p:cNvPr id="5" name="Rectángulo 4"/>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18586605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8307" y="693106"/>
            <a:ext cx="11386159" cy="1872293"/>
          </a:xfrm>
        </p:spPr>
        <p:txBody>
          <a:bodyPr>
            <a:noAutofit/>
          </a:bodyPr>
          <a:lstStyle/>
          <a:p>
            <a:pPr algn="ctr"/>
            <a:r>
              <a:rPr lang="es-MX" sz="6000" dirty="0" smtClean="0"/>
              <a:t>Look at </a:t>
            </a:r>
            <a:r>
              <a:rPr lang="es-MX" sz="6000" dirty="0" err="1" smtClean="0"/>
              <a:t>the</a:t>
            </a:r>
            <a:r>
              <a:rPr lang="es-MX" sz="6000" dirty="0" smtClean="0"/>
              <a:t> </a:t>
            </a:r>
            <a:r>
              <a:rPr lang="es-MX" sz="6000" dirty="0" err="1" smtClean="0"/>
              <a:t>pictures</a:t>
            </a:r>
            <a:r>
              <a:rPr lang="es-MX" sz="6000" dirty="0" smtClean="0"/>
              <a:t> and </a:t>
            </a:r>
            <a:r>
              <a:rPr lang="es-MX" sz="6000" dirty="0" err="1" smtClean="0"/>
              <a:t>predict</a:t>
            </a:r>
            <a:r>
              <a:rPr lang="es-MX" sz="6000" dirty="0" smtClean="0"/>
              <a:t> </a:t>
            </a:r>
            <a:r>
              <a:rPr lang="es-MX" sz="6000" dirty="0" err="1" smtClean="0"/>
              <a:t>what</a:t>
            </a:r>
            <a:r>
              <a:rPr lang="es-MX" sz="6000" dirty="0" smtClean="0"/>
              <a:t> </a:t>
            </a:r>
            <a:r>
              <a:rPr lang="es-MX" sz="6000" dirty="0" err="1" smtClean="0"/>
              <a:t>will</a:t>
            </a:r>
            <a:r>
              <a:rPr lang="es-MX" sz="6000" dirty="0" smtClean="0"/>
              <a:t> </a:t>
            </a:r>
            <a:r>
              <a:rPr lang="es-MX" sz="6000" dirty="0" err="1" smtClean="0"/>
              <a:t>happen</a:t>
            </a:r>
            <a:r>
              <a:rPr lang="es-MX" sz="6000" dirty="0" smtClean="0"/>
              <a:t> </a:t>
            </a:r>
            <a:r>
              <a:rPr lang="es-MX" sz="6000" dirty="0" err="1" smtClean="0"/>
              <a:t>next</a:t>
            </a:r>
            <a:endParaRPr lang="es-MX" sz="6000"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66681" y="3117056"/>
            <a:ext cx="4286250" cy="23241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6429" y="3117056"/>
            <a:ext cx="3914126" cy="2201696"/>
          </a:xfrm>
          <a:prstGeom prst="rect">
            <a:avLst/>
          </a:prstGeom>
        </p:spPr>
      </p:pic>
    </p:spTree>
    <p:extLst>
      <p:ext uri="{BB962C8B-B14F-4D97-AF65-F5344CB8AC3E}">
        <p14:creationId xmlns:p14="http://schemas.microsoft.com/office/powerpoint/2010/main" val="25718087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smtClean="0"/>
              <a:t>Make</a:t>
            </a:r>
            <a:r>
              <a:rPr lang="es-MX" sz="5400" dirty="0" smtClean="0"/>
              <a:t> a </a:t>
            </a:r>
            <a:r>
              <a:rPr lang="es-MX" sz="5400" dirty="0" err="1" smtClean="0"/>
              <a:t>prediction</a:t>
            </a:r>
            <a:endParaRPr lang="es-MX" sz="5400" dirty="0"/>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46085" y="2056859"/>
            <a:ext cx="3261606" cy="3664727"/>
          </a:xfrm>
        </p:spPr>
      </p:pic>
      <p:sp>
        <p:nvSpPr>
          <p:cNvPr id="5" name="CuadroTexto 4"/>
          <p:cNvSpPr txBox="1"/>
          <p:nvPr/>
        </p:nvSpPr>
        <p:spPr>
          <a:xfrm>
            <a:off x="6042213" y="3528570"/>
            <a:ext cx="3198311" cy="707886"/>
          </a:xfrm>
          <a:prstGeom prst="rect">
            <a:avLst/>
          </a:prstGeom>
          <a:noFill/>
        </p:spPr>
        <p:txBody>
          <a:bodyPr wrap="none" rtlCol="0">
            <a:spAutoFit/>
          </a:bodyPr>
          <a:lstStyle/>
          <a:p>
            <a:r>
              <a:rPr lang="es-MX" sz="4000" dirty="0"/>
              <a:t>I </a:t>
            </a:r>
            <a:r>
              <a:rPr lang="es-MX" sz="4000" dirty="0" err="1"/>
              <a:t>think</a:t>
            </a:r>
            <a:r>
              <a:rPr lang="es-MX" sz="4000" dirty="0"/>
              <a:t> </a:t>
            </a:r>
            <a:r>
              <a:rPr lang="es-MX" sz="4000" dirty="0" err="1"/>
              <a:t>they</a:t>
            </a:r>
            <a:r>
              <a:rPr lang="es-MX" sz="4000" dirty="0"/>
              <a:t>…</a:t>
            </a: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734355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09980" y="882376"/>
            <a:ext cx="9966960" cy="1574759"/>
          </a:xfrm>
        </p:spPr>
        <p:txBody>
          <a:bodyPr/>
          <a:lstStyle/>
          <a:p>
            <a:r>
              <a:rPr lang="es-MX" dirty="0" smtClean="0"/>
              <a:t>Jobs &amp; </a:t>
            </a:r>
            <a:r>
              <a:rPr lang="es-MX" dirty="0" err="1" smtClean="0"/>
              <a:t>Work</a:t>
            </a:r>
            <a:endParaRPr lang="es-MX" dirty="0"/>
          </a:p>
        </p:txBody>
      </p:sp>
      <p:sp>
        <p:nvSpPr>
          <p:cNvPr id="3" name="Subtítulo 2"/>
          <p:cNvSpPr>
            <a:spLocks noGrp="1"/>
          </p:cNvSpPr>
          <p:nvPr>
            <p:ph type="subTitle" idx="1"/>
          </p:nvPr>
        </p:nvSpPr>
        <p:spPr>
          <a:xfrm>
            <a:off x="1709530" y="2871184"/>
            <a:ext cx="8767860" cy="1388165"/>
          </a:xfrm>
        </p:spPr>
        <p:txBody>
          <a:bodyPr>
            <a:normAutofit/>
          </a:bodyPr>
          <a:lstStyle/>
          <a:p>
            <a:r>
              <a:rPr lang="es-MX" sz="3200" dirty="0" err="1" smtClean="0"/>
              <a:t>Occupations</a:t>
            </a:r>
            <a:r>
              <a:rPr lang="es-MX" sz="3200" dirty="0" smtClean="0"/>
              <a:t> &amp; </a:t>
            </a:r>
            <a:r>
              <a:rPr lang="es-MX" sz="3200" dirty="0" err="1" smtClean="0"/>
              <a:t>Careers</a:t>
            </a:r>
            <a:endParaRPr lang="es-MX" sz="32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0239" y="3767323"/>
            <a:ext cx="4704762" cy="2980952"/>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92620" y="208456"/>
            <a:ext cx="3237410" cy="3600000"/>
          </a:xfrm>
          <a:prstGeom prst="rect">
            <a:avLst/>
          </a:prstGeom>
        </p:spPr>
      </p:pic>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19212" y="4259349"/>
            <a:ext cx="2907798" cy="2746254"/>
          </a:xfrm>
          <a:prstGeom prst="rect">
            <a:avLst/>
          </a:prstGeom>
        </p:spPr>
      </p:pic>
      <p:pic>
        <p:nvPicPr>
          <p:cNvPr id="9" name="Imagen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43699" y="3148275"/>
            <a:ext cx="1665000" cy="3600000"/>
          </a:xfrm>
          <a:prstGeom prst="rect">
            <a:avLst/>
          </a:prstGeom>
        </p:spPr>
      </p:pic>
      <p:pic>
        <p:nvPicPr>
          <p:cNvPr id="11" name="Imagen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0" y="208456"/>
            <a:ext cx="2962275" cy="2743200"/>
          </a:xfrm>
          <a:prstGeom prst="rect">
            <a:avLst/>
          </a:prstGeom>
        </p:spPr>
      </p:pic>
      <p:pic>
        <p:nvPicPr>
          <p:cNvPr id="10" name="Imagen 9">
            <a:hlinkClick r:id="rId7" action="ppaction://hlinksldjump"/>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726204" y="6394450"/>
            <a:ext cx="444500" cy="444500"/>
          </a:xfrm>
          <a:prstGeom prst="rect">
            <a:avLst/>
          </a:prstGeom>
        </p:spPr>
      </p:pic>
    </p:spTree>
    <p:extLst>
      <p:ext uri="{BB962C8B-B14F-4D97-AF65-F5344CB8AC3E}">
        <p14:creationId xmlns:p14="http://schemas.microsoft.com/office/powerpoint/2010/main" val="22083020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53743" y="2477691"/>
            <a:ext cx="3221002" cy="2911078"/>
          </a:xfrm>
        </p:spPr>
      </p:pic>
      <p:sp>
        <p:nvSpPr>
          <p:cNvPr id="5" name="CuadroTexto 4"/>
          <p:cNvSpPr txBox="1"/>
          <p:nvPr/>
        </p:nvSpPr>
        <p:spPr>
          <a:xfrm>
            <a:off x="6042211" y="3528570"/>
            <a:ext cx="3288080" cy="707886"/>
          </a:xfrm>
          <a:prstGeom prst="rect">
            <a:avLst/>
          </a:prstGeom>
          <a:noFill/>
        </p:spPr>
        <p:txBody>
          <a:bodyPr wrap="none" rtlCol="0">
            <a:spAutoFit/>
          </a:bodyPr>
          <a:lstStyle/>
          <a:p>
            <a:r>
              <a:rPr lang="es-MX" sz="4000" dirty="0"/>
              <a:t>I </a:t>
            </a:r>
            <a:r>
              <a:rPr lang="es-MX" sz="4000" dirty="0" err="1"/>
              <a:t>think</a:t>
            </a:r>
            <a:r>
              <a:rPr lang="es-MX" sz="4000" dirty="0"/>
              <a:t> Pepe…</a:t>
            </a:r>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8" name="Imagen 7">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38761437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95198" y="2315403"/>
            <a:ext cx="3877578" cy="2911078"/>
          </a:xfrm>
        </p:spPr>
      </p:pic>
      <p:sp>
        <p:nvSpPr>
          <p:cNvPr id="5" name="CuadroTexto 4"/>
          <p:cNvSpPr txBox="1"/>
          <p:nvPr/>
        </p:nvSpPr>
        <p:spPr>
          <a:xfrm>
            <a:off x="6042211" y="3528570"/>
            <a:ext cx="3382529" cy="707886"/>
          </a:xfrm>
          <a:prstGeom prst="rect">
            <a:avLst/>
          </a:prstGeom>
          <a:noFill/>
        </p:spPr>
        <p:txBody>
          <a:bodyPr wrap="none" rtlCol="0">
            <a:spAutoFit/>
          </a:bodyPr>
          <a:lstStyle/>
          <a:p>
            <a:r>
              <a:rPr lang="es-MX" sz="4000" dirty="0" err="1"/>
              <a:t>Probably</a:t>
            </a:r>
            <a:r>
              <a:rPr lang="es-MX" sz="4000" dirty="0"/>
              <a:t>, he…</a:t>
            </a:r>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8" name="Imagen 7">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03851392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8" name="Marcador de contenido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37246" y="2467606"/>
            <a:ext cx="3877578" cy="2911078"/>
          </a:xfrm>
        </p:spPr>
      </p:pic>
      <p:sp>
        <p:nvSpPr>
          <p:cNvPr id="5" name="CuadroTexto 4"/>
          <p:cNvSpPr txBox="1"/>
          <p:nvPr/>
        </p:nvSpPr>
        <p:spPr>
          <a:xfrm>
            <a:off x="6284257" y="3528570"/>
            <a:ext cx="3858749" cy="707886"/>
          </a:xfrm>
          <a:prstGeom prst="rect">
            <a:avLst/>
          </a:prstGeom>
          <a:noFill/>
        </p:spPr>
        <p:txBody>
          <a:bodyPr wrap="none" rtlCol="0">
            <a:spAutoFit/>
          </a:bodyPr>
          <a:lstStyle/>
          <a:p>
            <a:r>
              <a:rPr lang="es-MX" sz="4000" dirty="0"/>
              <a:t>I </a:t>
            </a:r>
            <a:r>
              <a:rPr lang="es-MX" sz="4000" dirty="0" err="1"/>
              <a:t>guess</a:t>
            </a:r>
            <a:r>
              <a:rPr lang="es-MX" sz="4000" dirty="0"/>
              <a:t> Jessica…</a:t>
            </a: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64031411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55603" y="2463018"/>
            <a:ext cx="3857625" cy="2819400"/>
          </a:xfrm>
        </p:spPr>
      </p:pic>
      <p:sp>
        <p:nvSpPr>
          <p:cNvPr id="5" name="CuadroTexto 4"/>
          <p:cNvSpPr txBox="1"/>
          <p:nvPr/>
        </p:nvSpPr>
        <p:spPr>
          <a:xfrm>
            <a:off x="6042213" y="3528570"/>
            <a:ext cx="3262432" cy="707886"/>
          </a:xfrm>
          <a:prstGeom prst="rect">
            <a:avLst/>
          </a:prstGeom>
          <a:noFill/>
        </p:spPr>
        <p:txBody>
          <a:bodyPr wrap="none" rtlCol="0">
            <a:spAutoFit/>
          </a:bodyPr>
          <a:lstStyle/>
          <a:p>
            <a:r>
              <a:rPr lang="es-MX" sz="4000" dirty="0"/>
              <a:t>I </a:t>
            </a:r>
            <a:r>
              <a:rPr lang="es-MX" sz="4000" dirty="0" err="1"/>
              <a:t>think</a:t>
            </a:r>
            <a:r>
              <a:rPr lang="es-MX" sz="4000" dirty="0"/>
              <a:t> John…</a:t>
            </a:r>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8" name="Imagen 7">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14317816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32002" y="2358738"/>
            <a:ext cx="3871355" cy="2911078"/>
          </a:xfrm>
        </p:spPr>
      </p:pic>
      <p:sp>
        <p:nvSpPr>
          <p:cNvPr id="5" name="CuadroTexto 4"/>
          <p:cNvSpPr txBox="1"/>
          <p:nvPr/>
        </p:nvSpPr>
        <p:spPr>
          <a:xfrm>
            <a:off x="6042213" y="3528570"/>
            <a:ext cx="3839384" cy="707886"/>
          </a:xfrm>
          <a:prstGeom prst="rect">
            <a:avLst/>
          </a:prstGeom>
          <a:noFill/>
        </p:spPr>
        <p:txBody>
          <a:bodyPr wrap="none" rtlCol="0">
            <a:spAutoFit/>
          </a:bodyPr>
          <a:lstStyle/>
          <a:p>
            <a:r>
              <a:rPr lang="es-MX" sz="4000" dirty="0" err="1"/>
              <a:t>Probably</a:t>
            </a:r>
            <a:r>
              <a:rPr lang="es-MX" sz="4000" dirty="0"/>
              <a:t>, </a:t>
            </a:r>
            <a:r>
              <a:rPr lang="es-MX" sz="4000" dirty="0" err="1"/>
              <a:t>they</a:t>
            </a:r>
            <a:r>
              <a:rPr lang="es-MX" sz="4000" dirty="0"/>
              <a:t>…</a:t>
            </a: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7582827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32001" y="2315403"/>
            <a:ext cx="3877578" cy="2911078"/>
          </a:xfrm>
        </p:spPr>
      </p:pic>
      <p:sp>
        <p:nvSpPr>
          <p:cNvPr id="5" name="CuadroTexto 4"/>
          <p:cNvSpPr txBox="1"/>
          <p:nvPr/>
        </p:nvSpPr>
        <p:spPr>
          <a:xfrm>
            <a:off x="6042213" y="3528570"/>
            <a:ext cx="2741456" cy="707886"/>
          </a:xfrm>
          <a:prstGeom prst="rect">
            <a:avLst/>
          </a:prstGeom>
          <a:noFill/>
        </p:spPr>
        <p:txBody>
          <a:bodyPr wrap="none" rtlCol="0">
            <a:spAutoFit/>
          </a:bodyPr>
          <a:lstStyle/>
          <a:p>
            <a:r>
              <a:rPr lang="es-MX" sz="4000" dirty="0"/>
              <a:t>I </a:t>
            </a:r>
            <a:r>
              <a:rPr lang="es-MX" sz="4000" dirty="0" err="1"/>
              <a:t>think</a:t>
            </a:r>
            <a:r>
              <a:rPr lang="es-MX" sz="4000" dirty="0"/>
              <a:t> he…</a:t>
            </a: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74653710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96583" y="2400418"/>
            <a:ext cx="3142712" cy="2911078"/>
          </a:xfrm>
        </p:spPr>
      </p:pic>
      <p:sp>
        <p:nvSpPr>
          <p:cNvPr id="5" name="CuadroTexto 4"/>
          <p:cNvSpPr txBox="1"/>
          <p:nvPr/>
        </p:nvSpPr>
        <p:spPr>
          <a:xfrm>
            <a:off x="6042213" y="3528570"/>
            <a:ext cx="2741456" cy="707886"/>
          </a:xfrm>
          <a:prstGeom prst="rect">
            <a:avLst/>
          </a:prstGeom>
          <a:noFill/>
        </p:spPr>
        <p:txBody>
          <a:bodyPr wrap="none" rtlCol="0">
            <a:spAutoFit/>
          </a:bodyPr>
          <a:lstStyle/>
          <a:p>
            <a:r>
              <a:rPr lang="es-MX" sz="4000" dirty="0"/>
              <a:t>I </a:t>
            </a:r>
            <a:r>
              <a:rPr lang="es-MX" sz="4000" dirty="0" err="1"/>
              <a:t>think</a:t>
            </a:r>
            <a:r>
              <a:rPr lang="es-MX" sz="4000" dirty="0"/>
              <a:t> he…</a:t>
            </a: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09797705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4000" y="240804"/>
            <a:ext cx="11684000" cy="6617196"/>
          </a:xfrm>
          <a:prstGeom prst="rect">
            <a:avLst/>
          </a:prstGeom>
        </p:spPr>
        <p:txBody>
          <a:bodyPr wrap="square">
            <a:spAutoFit/>
          </a:bodyPr>
          <a:lstStyle/>
          <a:p>
            <a:pPr algn="ctr"/>
            <a:r>
              <a:rPr lang="en-US" sz="3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In pairs, read </a:t>
            </a:r>
            <a:r>
              <a:rPr lang="en-US" sz="3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the following questions and answer them using WILL</a:t>
            </a:r>
            <a:r>
              <a:rPr lang="en-US" sz="3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n-US" sz="3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marL="342900" indent="-342900">
              <a:buFont typeface="+mj-lt"/>
              <a:buAutoNum type="arabicPeriod"/>
            </a:pPr>
            <a:r>
              <a:rPr lang="en-US" sz="3000" dirty="0"/>
              <a:t>When will you graduate?</a:t>
            </a:r>
            <a:endParaRPr lang="es-MX" sz="3000" dirty="0"/>
          </a:p>
          <a:p>
            <a:pPr marL="342900" indent="-342900">
              <a:buFont typeface="+mj-lt"/>
              <a:buAutoNum type="arabicPeriod"/>
            </a:pPr>
            <a:r>
              <a:rPr lang="en-US" sz="3000" dirty="0"/>
              <a:t>How will you use English in the future?</a:t>
            </a:r>
            <a:endParaRPr lang="es-MX" sz="3000" dirty="0"/>
          </a:p>
          <a:p>
            <a:pPr marL="342900" indent="-342900">
              <a:buFont typeface="+mj-lt"/>
              <a:buAutoNum type="arabicPeriod"/>
            </a:pPr>
            <a:r>
              <a:rPr lang="en-US" sz="3000" dirty="0" smtClean="0"/>
              <a:t>Will humans ever meet aliens? What will the meeting be like?</a:t>
            </a:r>
            <a:endParaRPr lang="es-MX" sz="3000" dirty="0"/>
          </a:p>
          <a:p>
            <a:pPr marL="342900" indent="-342900">
              <a:buFont typeface="+mj-lt"/>
              <a:buAutoNum type="arabicPeriod"/>
            </a:pPr>
            <a:r>
              <a:rPr lang="en-US" sz="3000" dirty="0"/>
              <a:t>What will happen if we keep polluting the environment?</a:t>
            </a:r>
            <a:endParaRPr lang="es-MX" sz="3000" dirty="0"/>
          </a:p>
          <a:p>
            <a:pPr marL="342900" indent="-342900">
              <a:buFont typeface="+mj-lt"/>
              <a:buAutoNum type="arabicPeriod"/>
            </a:pPr>
            <a:r>
              <a:rPr lang="en-US" sz="3000" dirty="0"/>
              <a:t>Will science find a solution to the environmental problems we have? What kind of solution will it be?</a:t>
            </a:r>
            <a:endParaRPr lang="es-MX" sz="3000" dirty="0"/>
          </a:p>
          <a:p>
            <a:pPr marL="342900" indent="-342900">
              <a:buFont typeface="+mj-lt"/>
              <a:buAutoNum type="arabicPeriod"/>
            </a:pPr>
            <a:r>
              <a:rPr lang="en-US" sz="3000" dirty="0"/>
              <a:t>What will you do this weekend?</a:t>
            </a:r>
            <a:endParaRPr lang="es-MX" sz="3000" dirty="0"/>
          </a:p>
          <a:p>
            <a:pPr marL="342900" indent="-342900">
              <a:buFont typeface="+mj-lt"/>
              <a:buAutoNum type="arabicPeriod"/>
            </a:pPr>
            <a:r>
              <a:rPr lang="en-US" sz="3000" dirty="0"/>
              <a:t>What will life be like when you are 40?</a:t>
            </a:r>
            <a:endParaRPr lang="es-MX" sz="3000" dirty="0"/>
          </a:p>
          <a:p>
            <a:pPr marL="342900" indent="-342900">
              <a:buFont typeface="+mj-lt"/>
              <a:buAutoNum type="arabicPeriod"/>
            </a:pPr>
            <a:r>
              <a:rPr lang="en-US" sz="3000" dirty="0"/>
              <a:t>When will humans live on another planet?</a:t>
            </a:r>
            <a:endParaRPr lang="es-MX" sz="3000" dirty="0"/>
          </a:p>
          <a:p>
            <a:pPr marL="342900" indent="-342900">
              <a:buFont typeface="+mj-lt"/>
              <a:buAutoNum type="arabicPeriod"/>
            </a:pPr>
            <a:r>
              <a:rPr lang="en-US" sz="3000" dirty="0"/>
              <a:t>What will you do after this class?</a:t>
            </a:r>
            <a:endParaRPr lang="es-MX" sz="3000" dirty="0"/>
          </a:p>
          <a:p>
            <a:pPr marL="342900" indent="-342900">
              <a:buFont typeface="+mj-lt"/>
              <a:buAutoNum type="arabicPeriod"/>
            </a:pPr>
            <a:r>
              <a:rPr lang="en-US" sz="3000" dirty="0"/>
              <a:t>What will you do before you get married?</a:t>
            </a:r>
            <a:endParaRPr lang="es-MX" sz="3000" dirty="0"/>
          </a:p>
        </p:txBody>
      </p:sp>
      <p:sp>
        <p:nvSpPr>
          <p:cNvPr id="2" name="1 CuadroTexto"/>
          <p:cNvSpPr txBox="1"/>
          <p:nvPr/>
        </p:nvSpPr>
        <p:spPr>
          <a:xfrm>
            <a:off x="9140121" y="4293731"/>
            <a:ext cx="2895344" cy="2246769"/>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lang="en-US" sz="2800" i="1" dirty="0" smtClean="0"/>
              <a:t>Use</a:t>
            </a:r>
          </a:p>
          <a:p>
            <a:r>
              <a:rPr lang="en-US" sz="2800" i="1" dirty="0" smtClean="0"/>
              <a:t>I </a:t>
            </a:r>
            <a:r>
              <a:rPr lang="en-US" sz="2800" i="1" dirty="0"/>
              <a:t>think I will…</a:t>
            </a:r>
          </a:p>
          <a:p>
            <a:r>
              <a:rPr lang="es-ES" sz="2800" i="1" dirty="0" err="1"/>
              <a:t>I’m</a:t>
            </a:r>
            <a:r>
              <a:rPr lang="es-ES" sz="2800" i="1" dirty="0"/>
              <a:t> </a:t>
            </a:r>
            <a:r>
              <a:rPr lang="es-ES" sz="2800" i="1" dirty="0" err="1"/>
              <a:t>sure</a:t>
            </a:r>
            <a:r>
              <a:rPr lang="es-ES" sz="2800" i="1" dirty="0"/>
              <a:t> I </a:t>
            </a:r>
            <a:r>
              <a:rPr lang="es-ES" sz="2800" i="1" dirty="0" err="1"/>
              <a:t>will</a:t>
            </a:r>
            <a:r>
              <a:rPr lang="es-ES" sz="2800" i="1" dirty="0"/>
              <a:t>…</a:t>
            </a:r>
          </a:p>
          <a:p>
            <a:r>
              <a:rPr lang="es-ES" sz="2800" i="1" dirty="0"/>
              <a:t>I </a:t>
            </a:r>
            <a:r>
              <a:rPr lang="es-ES" sz="2800" i="1" dirty="0" err="1"/>
              <a:t>expect</a:t>
            </a:r>
            <a:r>
              <a:rPr lang="es-ES" sz="2800" i="1" dirty="0"/>
              <a:t> I </a:t>
            </a:r>
            <a:r>
              <a:rPr lang="es-ES" sz="2800" i="1" dirty="0" err="1"/>
              <a:t>will</a:t>
            </a:r>
            <a:endParaRPr lang="es-ES" sz="2800" i="1" dirty="0"/>
          </a:p>
          <a:p>
            <a:r>
              <a:rPr lang="es-ES" sz="2800" i="1" dirty="0"/>
              <a:t>P</a:t>
            </a:r>
            <a:r>
              <a:rPr lang="en-US" sz="2800" i="1" dirty="0" err="1"/>
              <a:t>robably</a:t>
            </a:r>
            <a:r>
              <a:rPr lang="en-US" sz="2800" i="1" dirty="0"/>
              <a:t> I will</a:t>
            </a:r>
            <a:r>
              <a:rPr lang="en-US" sz="2800" i="1" dirty="0" smtClean="0"/>
              <a:t>…</a:t>
            </a:r>
            <a:endParaRPr lang="en-US" sz="2800" i="1" dirty="0"/>
          </a:p>
        </p:txBody>
      </p:sp>
      <p:sp>
        <p:nvSpPr>
          <p:cNvPr id="5" name="Rectángulo 4"/>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6" name="Imagen 5">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60907529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81000"/>
            <a:ext cx="12192000" cy="1320800"/>
          </a:xfrm>
        </p:spPr>
        <p:txBody>
          <a:bodyPr>
            <a:normAutofit/>
          </a:bodyPr>
          <a:lstStyle/>
          <a:p>
            <a:pPr algn="ctr"/>
            <a:r>
              <a:rPr lang="es-MX" dirty="0" err="1" smtClean="0">
                <a:ln w="6600">
                  <a:solidFill>
                    <a:schemeClr val="accent2"/>
                  </a:solidFill>
                  <a:prstDash val="solid"/>
                </a:ln>
                <a:solidFill>
                  <a:srgbClr val="FFFFFF"/>
                </a:solidFill>
                <a:effectLst>
                  <a:outerShdw dist="38100" dir="2700000" algn="tl" rotWithShape="0">
                    <a:schemeClr val="accent2"/>
                  </a:outerShdw>
                </a:effectLst>
              </a:rPr>
              <a:t>Change</a:t>
            </a:r>
            <a:r>
              <a:rPr lang="es-MX" dirty="0" smtClean="0">
                <a:ln w="6600">
                  <a:solidFill>
                    <a:schemeClr val="accent2"/>
                  </a:solidFill>
                  <a:prstDash val="solid"/>
                </a:ln>
                <a:solidFill>
                  <a:srgbClr val="FFFFFF"/>
                </a:solidFill>
                <a:effectLst>
                  <a:outerShdw dist="38100" dir="2700000" algn="tl" rotWithShape="0">
                    <a:schemeClr val="accent2"/>
                  </a:outerShdw>
                </a:effectLst>
              </a:rPr>
              <a:t> </a:t>
            </a:r>
            <a:r>
              <a:rPr lang="es-MX" dirty="0" err="1" smtClean="0">
                <a:ln w="6600">
                  <a:solidFill>
                    <a:schemeClr val="accent2"/>
                  </a:solidFill>
                  <a:prstDash val="solid"/>
                </a:ln>
                <a:solidFill>
                  <a:srgbClr val="FFFFFF"/>
                </a:solidFill>
                <a:effectLst>
                  <a:outerShdw dist="38100" dir="2700000" algn="tl" rotWithShape="0">
                    <a:schemeClr val="accent2"/>
                  </a:outerShdw>
                </a:effectLst>
              </a:rPr>
              <a:t>these</a:t>
            </a:r>
            <a:r>
              <a:rPr lang="es-MX" dirty="0" smtClean="0">
                <a:ln w="6600">
                  <a:solidFill>
                    <a:schemeClr val="accent2"/>
                  </a:solidFill>
                  <a:prstDash val="solid"/>
                </a:ln>
                <a:solidFill>
                  <a:srgbClr val="FFFFFF"/>
                </a:solidFill>
                <a:effectLst>
                  <a:outerShdw dist="38100" dir="2700000" algn="tl" rotWithShape="0">
                    <a:schemeClr val="accent2"/>
                  </a:outerShdw>
                </a:effectLst>
              </a:rPr>
              <a:t> </a:t>
            </a:r>
            <a:r>
              <a:rPr lang="es-MX" dirty="0" err="1" smtClean="0">
                <a:ln w="6600">
                  <a:solidFill>
                    <a:schemeClr val="accent2"/>
                  </a:solidFill>
                  <a:prstDash val="solid"/>
                </a:ln>
                <a:solidFill>
                  <a:srgbClr val="FFFFFF"/>
                </a:solidFill>
                <a:effectLst>
                  <a:outerShdw dist="38100" dir="2700000" algn="tl" rotWithShape="0">
                    <a:schemeClr val="accent2"/>
                  </a:outerShdw>
                </a:effectLst>
              </a:rPr>
              <a:t>sentences</a:t>
            </a:r>
            <a:r>
              <a:rPr lang="es-MX" dirty="0" smtClean="0">
                <a:ln w="6600">
                  <a:solidFill>
                    <a:schemeClr val="accent2"/>
                  </a:solidFill>
                  <a:prstDash val="solid"/>
                </a:ln>
                <a:solidFill>
                  <a:srgbClr val="FFFFFF"/>
                </a:solidFill>
                <a:effectLst>
                  <a:outerShdw dist="38100" dir="2700000" algn="tl" rotWithShape="0">
                    <a:schemeClr val="accent2"/>
                  </a:outerShdw>
                </a:effectLst>
              </a:rPr>
              <a:t> </a:t>
            </a:r>
            <a:r>
              <a:rPr lang="es-MX" dirty="0" err="1" smtClean="0">
                <a:ln w="6600">
                  <a:solidFill>
                    <a:schemeClr val="accent2"/>
                  </a:solidFill>
                  <a:prstDash val="solid"/>
                </a:ln>
                <a:solidFill>
                  <a:srgbClr val="FFFFFF"/>
                </a:solidFill>
                <a:effectLst>
                  <a:outerShdw dist="38100" dir="2700000" algn="tl" rotWithShape="0">
                    <a:schemeClr val="accent2"/>
                  </a:outerShdw>
                </a:effectLst>
              </a:rPr>
              <a:t>from</a:t>
            </a:r>
            <a:r>
              <a:rPr lang="es-MX" dirty="0" smtClean="0">
                <a:ln w="6600">
                  <a:solidFill>
                    <a:schemeClr val="accent2"/>
                  </a:solidFill>
                  <a:prstDash val="solid"/>
                </a:ln>
                <a:solidFill>
                  <a:srgbClr val="FFFFFF"/>
                </a:solidFill>
                <a:effectLst>
                  <a:outerShdw dist="38100" dir="2700000" algn="tl" rotWithShape="0">
                    <a:schemeClr val="accent2"/>
                  </a:outerShdw>
                </a:effectLst>
              </a:rPr>
              <a:t> </a:t>
            </a:r>
            <a:r>
              <a:rPr lang="es-MX" dirty="0" err="1" smtClean="0">
                <a:ln w="6600">
                  <a:solidFill>
                    <a:schemeClr val="accent2"/>
                  </a:solidFill>
                  <a:prstDash val="solid"/>
                </a:ln>
                <a:solidFill>
                  <a:srgbClr val="FFFFFF"/>
                </a:solidFill>
                <a:effectLst>
                  <a:outerShdw dist="38100" dir="2700000" algn="tl" rotWithShape="0">
                    <a:schemeClr val="accent2"/>
                  </a:outerShdw>
                </a:effectLst>
              </a:rPr>
              <a:t>Present</a:t>
            </a:r>
            <a:r>
              <a:rPr lang="es-MX" dirty="0" smtClean="0">
                <a:ln w="6600">
                  <a:solidFill>
                    <a:schemeClr val="accent2"/>
                  </a:solidFill>
                  <a:prstDash val="solid"/>
                </a:ln>
                <a:solidFill>
                  <a:srgbClr val="FFFFFF"/>
                </a:solidFill>
                <a:effectLst>
                  <a:outerShdw dist="38100" dir="2700000" algn="tl" rotWithShape="0">
                    <a:schemeClr val="accent2"/>
                  </a:outerShdw>
                </a:effectLst>
              </a:rPr>
              <a:t> Simple </a:t>
            </a:r>
            <a:r>
              <a:rPr lang="es-MX" dirty="0" err="1" smtClean="0">
                <a:ln w="6600">
                  <a:solidFill>
                    <a:schemeClr val="accent2"/>
                  </a:solidFill>
                  <a:prstDash val="solid"/>
                </a:ln>
                <a:solidFill>
                  <a:srgbClr val="FFFFFF"/>
                </a:solidFill>
                <a:effectLst>
                  <a:outerShdw dist="38100" dir="2700000" algn="tl" rotWithShape="0">
                    <a:schemeClr val="accent2"/>
                  </a:outerShdw>
                </a:effectLst>
              </a:rPr>
              <a:t>into</a:t>
            </a:r>
            <a:r>
              <a:rPr lang="es-MX" dirty="0" smtClean="0">
                <a:ln w="6600">
                  <a:solidFill>
                    <a:schemeClr val="accent2"/>
                  </a:solidFill>
                  <a:prstDash val="solid"/>
                </a:ln>
                <a:solidFill>
                  <a:srgbClr val="FFFFFF"/>
                </a:solidFill>
                <a:effectLst>
                  <a:outerShdw dist="38100" dir="2700000" algn="tl" rotWithShape="0">
                    <a:schemeClr val="accent2"/>
                  </a:outerShdw>
                </a:effectLst>
              </a:rPr>
              <a:t> </a:t>
            </a:r>
            <a:r>
              <a:rPr lang="es-MX" dirty="0" err="1" smtClean="0">
                <a:ln w="6600">
                  <a:solidFill>
                    <a:schemeClr val="accent2"/>
                  </a:solidFill>
                  <a:prstDash val="solid"/>
                </a:ln>
                <a:solidFill>
                  <a:srgbClr val="FFFFFF"/>
                </a:solidFill>
                <a:effectLst>
                  <a:outerShdw dist="38100" dir="2700000" algn="tl" rotWithShape="0">
                    <a:schemeClr val="accent2"/>
                  </a:outerShdw>
                </a:effectLst>
              </a:rPr>
              <a:t>Future</a:t>
            </a:r>
            <a:r>
              <a:rPr lang="es-MX" dirty="0" smtClean="0">
                <a:ln w="6600">
                  <a:solidFill>
                    <a:schemeClr val="accent2"/>
                  </a:solidFill>
                  <a:prstDash val="solid"/>
                </a:ln>
                <a:solidFill>
                  <a:srgbClr val="FFFFFF"/>
                </a:solidFill>
                <a:effectLst>
                  <a:outerShdw dist="38100" dir="2700000" algn="tl" rotWithShape="0">
                    <a:schemeClr val="accent2"/>
                  </a:outerShdw>
                </a:effectLst>
              </a:rPr>
              <a:t> Simple (WILL)</a:t>
            </a:r>
            <a:endParaRPr lang="es-MX"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0" y="1701800"/>
            <a:ext cx="12065000" cy="5029200"/>
          </a:xfrm>
        </p:spPr>
        <p:txBody>
          <a:bodyPr>
            <a:noAutofit/>
          </a:bodyPr>
          <a:lstStyle/>
          <a:p>
            <a:pPr marL="0" indent="0">
              <a:buNone/>
            </a:pPr>
            <a:r>
              <a:rPr lang="en-US" sz="2700" dirty="0" smtClean="0">
                <a:solidFill>
                  <a:schemeClr val="tx1"/>
                </a:solidFill>
              </a:rPr>
              <a:t>a</a:t>
            </a:r>
            <a:r>
              <a:rPr lang="en-US" sz="2700" dirty="0">
                <a:solidFill>
                  <a:schemeClr val="tx1"/>
                </a:solidFill>
              </a:rPr>
              <a:t>) We usually go shopping on Sundays.</a:t>
            </a:r>
          </a:p>
          <a:p>
            <a:pPr marL="0" indent="0">
              <a:buNone/>
            </a:pPr>
            <a:r>
              <a:rPr lang="es-MX" sz="2700" dirty="0" smtClean="0">
                <a:solidFill>
                  <a:schemeClr val="tx1"/>
                </a:solidFill>
              </a:rPr>
              <a:t>	___________________________________ (</a:t>
            </a:r>
            <a:r>
              <a:rPr lang="es-MX" sz="2700" dirty="0" err="1" smtClean="0">
                <a:solidFill>
                  <a:schemeClr val="tx1"/>
                </a:solidFill>
              </a:rPr>
              <a:t>next</a:t>
            </a:r>
            <a:r>
              <a:rPr lang="es-MX" sz="2700" dirty="0" smtClean="0">
                <a:solidFill>
                  <a:schemeClr val="tx1"/>
                </a:solidFill>
              </a:rPr>
              <a:t> </a:t>
            </a:r>
            <a:r>
              <a:rPr lang="es-MX" sz="2700" dirty="0" err="1" smtClean="0">
                <a:solidFill>
                  <a:schemeClr val="tx1"/>
                </a:solidFill>
              </a:rPr>
              <a:t>Sunday</a:t>
            </a:r>
            <a:r>
              <a:rPr lang="es-MX" sz="2700" dirty="0">
                <a:solidFill>
                  <a:schemeClr val="tx1"/>
                </a:solidFill>
              </a:rPr>
              <a:t>)</a:t>
            </a:r>
          </a:p>
          <a:p>
            <a:pPr marL="0" indent="0">
              <a:buNone/>
            </a:pPr>
            <a:r>
              <a:rPr lang="en-US" sz="2700" dirty="0">
                <a:solidFill>
                  <a:schemeClr val="tx1"/>
                </a:solidFill>
              </a:rPr>
              <a:t>b) Every weekend my sister and I </a:t>
            </a:r>
            <a:r>
              <a:rPr lang="en-US" sz="2700" dirty="0" smtClean="0">
                <a:solidFill>
                  <a:schemeClr val="tx1"/>
                </a:solidFill>
              </a:rPr>
              <a:t>play </a:t>
            </a:r>
            <a:r>
              <a:rPr lang="es-MX" sz="2700" dirty="0" err="1" smtClean="0">
                <a:solidFill>
                  <a:schemeClr val="tx1"/>
                </a:solidFill>
              </a:rPr>
              <a:t>tennis</a:t>
            </a:r>
            <a:r>
              <a:rPr lang="es-MX" sz="2700" dirty="0">
                <a:solidFill>
                  <a:schemeClr val="tx1"/>
                </a:solidFill>
              </a:rPr>
              <a:t>.</a:t>
            </a:r>
          </a:p>
          <a:p>
            <a:pPr marL="0" indent="0">
              <a:buNone/>
            </a:pPr>
            <a:r>
              <a:rPr lang="es-MX" sz="2700" dirty="0" smtClean="0">
                <a:solidFill>
                  <a:schemeClr val="tx1"/>
                </a:solidFill>
              </a:rPr>
              <a:t>	</a:t>
            </a:r>
            <a:r>
              <a:rPr lang="es-MX" sz="2700" dirty="0">
                <a:solidFill>
                  <a:schemeClr val="tx1"/>
                </a:solidFill>
              </a:rPr>
              <a:t> ___________________________________ (</a:t>
            </a:r>
            <a:r>
              <a:rPr lang="es-MX" sz="2700" dirty="0" err="1">
                <a:solidFill>
                  <a:schemeClr val="tx1"/>
                </a:solidFill>
              </a:rPr>
              <a:t>on</a:t>
            </a:r>
            <a:r>
              <a:rPr lang="es-MX" sz="2700" dirty="0">
                <a:solidFill>
                  <a:schemeClr val="tx1"/>
                </a:solidFill>
              </a:rPr>
              <a:t> </a:t>
            </a:r>
            <a:r>
              <a:rPr lang="es-MX" sz="2700" dirty="0" err="1">
                <a:solidFill>
                  <a:schemeClr val="tx1"/>
                </a:solidFill>
              </a:rPr>
              <a:t>the</a:t>
            </a:r>
            <a:r>
              <a:rPr lang="es-MX" sz="2700" dirty="0">
                <a:solidFill>
                  <a:schemeClr val="tx1"/>
                </a:solidFill>
              </a:rPr>
              <a:t> </a:t>
            </a:r>
            <a:r>
              <a:rPr lang="es-MX" sz="2700" dirty="0" err="1">
                <a:solidFill>
                  <a:schemeClr val="tx1"/>
                </a:solidFill>
              </a:rPr>
              <a:t>weekend</a:t>
            </a:r>
            <a:r>
              <a:rPr lang="es-MX" sz="2700" dirty="0">
                <a:solidFill>
                  <a:schemeClr val="tx1"/>
                </a:solidFill>
              </a:rPr>
              <a:t>)</a:t>
            </a:r>
          </a:p>
          <a:p>
            <a:pPr marL="0" indent="0">
              <a:buNone/>
            </a:pPr>
            <a:r>
              <a:rPr lang="en-US" sz="2700" dirty="0">
                <a:solidFill>
                  <a:schemeClr val="tx1"/>
                </a:solidFill>
              </a:rPr>
              <a:t>c)We often go to the library after school.</a:t>
            </a:r>
          </a:p>
          <a:p>
            <a:pPr marL="0" indent="0">
              <a:buNone/>
            </a:pPr>
            <a:r>
              <a:rPr lang="es-MX" sz="2700" dirty="0" smtClean="0">
                <a:solidFill>
                  <a:schemeClr val="tx1"/>
                </a:solidFill>
              </a:rPr>
              <a:t>	</a:t>
            </a:r>
            <a:r>
              <a:rPr lang="es-MX" sz="2700" dirty="0">
                <a:solidFill>
                  <a:schemeClr val="tx1"/>
                </a:solidFill>
              </a:rPr>
              <a:t> ___________________________________ (</a:t>
            </a:r>
            <a:r>
              <a:rPr lang="es-MX" sz="2700" dirty="0" err="1">
                <a:solidFill>
                  <a:schemeClr val="tx1"/>
                </a:solidFill>
              </a:rPr>
              <a:t>after</a:t>
            </a:r>
            <a:r>
              <a:rPr lang="es-MX" sz="2700" dirty="0">
                <a:solidFill>
                  <a:schemeClr val="tx1"/>
                </a:solidFill>
              </a:rPr>
              <a:t> </a:t>
            </a:r>
            <a:r>
              <a:rPr lang="es-MX" sz="2700" dirty="0" err="1">
                <a:solidFill>
                  <a:schemeClr val="tx1"/>
                </a:solidFill>
              </a:rPr>
              <a:t>school</a:t>
            </a:r>
            <a:r>
              <a:rPr lang="es-MX" sz="2700" dirty="0">
                <a:solidFill>
                  <a:schemeClr val="tx1"/>
                </a:solidFill>
              </a:rPr>
              <a:t>)</a:t>
            </a:r>
          </a:p>
          <a:p>
            <a:pPr marL="0" indent="0">
              <a:buNone/>
            </a:pPr>
            <a:r>
              <a:rPr lang="en-US" sz="2700" dirty="0">
                <a:solidFill>
                  <a:schemeClr val="tx1"/>
                </a:solidFill>
              </a:rPr>
              <a:t>d) Sometimes I like to help my </a:t>
            </a:r>
            <a:r>
              <a:rPr lang="en-US" sz="2700" dirty="0" smtClean="0">
                <a:solidFill>
                  <a:schemeClr val="tx1"/>
                </a:solidFill>
              </a:rPr>
              <a:t>mother </a:t>
            </a:r>
            <a:r>
              <a:rPr lang="es-MX" sz="2700" dirty="0" err="1" smtClean="0">
                <a:solidFill>
                  <a:schemeClr val="tx1"/>
                </a:solidFill>
              </a:rPr>
              <a:t>about</a:t>
            </a:r>
            <a:r>
              <a:rPr lang="es-MX" sz="2700" dirty="0" smtClean="0">
                <a:solidFill>
                  <a:schemeClr val="tx1"/>
                </a:solidFill>
              </a:rPr>
              <a:t> </a:t>
            </a:r>
            <a:r>
              <a:rPr lang="es-MX" sz="2700" dirty="0" err="1">
                <a:solidFill>
                  <a:schemeClr val="tx1"/>
                </a:solidFill>
              </a:rPr>
              <a:t>the</a:t>
            </a:r>
            <a:r>
              <a:rPr lang="es-MX" sz="2700" dirty="0">
                <a:solidFill>
                  <a:schemeClr val="tx1"/>
                </a:solidFill>
              </a:rPr>
              <a:t> </a:t>
            </a:r>
            <a:r>
              <a:rPr lang="es-MX" sz="2700" dirty="0" err="1">
                <a:solidFill>
                  <a:schemeClr val="tx1"/>
                </a:solidFill>
              </a:rPr>
              <a:t>house</a:t>
            </a:r>
            <a:r>
              <a:rPr lang="es-MX" sz="2700" dirty="0">
                <a:solidFill>
                  <a:schemeClr val="tx1"/>
                </a:solidFill>
              </a:rPr>
              <a:t>.</a:t>
            </a:r>
          </a:p>
          <a:p>
            <a:pPr marL="0" indent="0">
              <a:buNone/>
            </a:pPr>
            <a:r>
              <a:rPr lang="es-MX" sz="2700" dirty="0" smtClean="0">
                <a:solidFill>
                  <a:schemeClr val="tx1"/>
                </a:solidFill>
              </a:rPr>
              <a:t>	</a:t>
            </a:r>
            <a:r>
              <a:rPr lang="es-MX" sz="2700" dirty="0">
                <a:solidFill>
                  <a:schemeClr val="tx1"/>
                </a:solidFill>
              </a:rPr>
              <a:t> ___________________________________ (</a:t>
            </a:r>
            <a:r>
              <a:rPr lang="es-MX" sz="2700" dirty="0" err="1">
                <a:solidFill>
                  <a:schemeClr val="tx1"/>
                </a:solidFill>
              </a:rPr>
              <a:t>this</a:t>
            </a:r>
            <a:r>
              <a:rPr lang="es-MX" sz="2700" dirty="0">
                <a:solidFill>
                  <a:schemeClr val="tx1"/>
                </a:solidFill>
              </a:rPr>
              <a:t> </a:t>
            </a:r>
            <a:r>
              <a:rPr lang="es-MX" sz="2700" dirty="0" err="1">
                <a:solidFill>
                  <a:schemeClr val="tx1"/>
                </a:solidFill>
              </a:rPr>
              <a:t>evening</a:t>
            </a:r>
            <a:r>
              <a:rPr lang="es-MX" sz="2700" dirty="0">
                <a:solidFill>
                  <a:schemeClr val="tx1"/>
                </a:solidFill>
              </a:rPr>
              <a:t>)</a:t>
            </a:r>
          </a:p>
          <a:p>
            <a:pPr marL="0" indent="0">
              <a:buNone/>
            </a:pPr>
            <a:r>
              <a:rPr lang="en-US" sz="2700" dirty="0">
                <a:solidFill>
                  <a:schemeClr val="tx1"/>
                </a:solidFill>
              </a:rPr>
              <a:t>e) When I finish my homework, I </a:t>
            </a:r>
            <a:r>
              <a:rPr lang="en-US" sz="2700" dirty="0" smtClean="0">
                <a:solidFill>
                  <a:schemeClr val="tx1"/>
                </a:solidFill>
              </a:rPr>
              <a:t>usually </a:t>
            </a:r>
            <a:r>
              <a:rPr lang="es-MX" sz="2700" dirty="0" err="1" smtClean="0">
                <a:solidFill>
                  <a:schemeClr val="tx1"/>
                </a:solidFill>
              </a:rPr>
              <a:t>play</a:t>
            </a:r>
            <a:r>
              <a:rPr lang="es-MX" sz="2700" dirty="0" smtClean="0">
                <a:solidFill>
                  <a:schemeClr val="tx1"/>
                </a:solidFill>
              </a:rPr>
              <a:t> </a:t>
            </a:r>
            <a:r>
              <a:rPr lang="es-MX" sz="2700" dirty="0" err="1">
                <a:solidFill>
                  <a:schemeClr val="tx1"/>
                </a:solidFill>
              </a:rPr>
              <a:t>computer</a:t>
            </a:r>
            <a:r>
              <a:rPr lang="es-MX" sz="2700" dirty="0">
                <a:solidFill>
                  <a:schemeClr val="tx1"/>
                </a:solidFill>
              </a:rPr>
              <a:t> </a:t>
            </a:r>
            <a:r>
              <a:rPr lang="es-MX" sz="2700" dirty="0" err="1">
                <a:solidFill>
                  <a:schemeClr val="tx1"/>
                </a:solidFill>
              </a:rPr>
              <a:t>games</a:t>
            </a:r>
            <a:r>
              <a:rPr lang="es-MX" sz="2700" dirty="0">
                <a:solidFill>
                  <a:schemeClr val="tx1"/>
                </a:solidFill>
              </a:rPr>
              <a:t>.</a:t>
            </a:r>
          </a:p>
          <a:p>
            <a:pPr marL="0" indent="0">
              <a:buNone/>
            </a:pPr>
            <a:r>
              <a:rPr lang="es-MX" sz="2700" dirty="0" smtClean="0">
                <a:solidFill>
                  <a:schemeClr val="tx1"/>
                </a:solidFill>
              </a:rPr>
              <a:t>	</a:t>
            </a:r>
            <a:r>
              <a:rPr lang="es-MX" sz="2700" dirty="0" err="1" smtClean="0">
                <a:solidFill>
                  <a:schemeClr val="tx1"/>
                </a:solidFill>
              </a:rPr>
              <a:t>When</a:t>
            </a:r>
            <a:r>
              <a:rPr lang="es-MX" sz="2700" dirty="0" smtClean="0">
                <a:solidFill>
                  <a:schemeClr val="tx1"/>
                </a:solidFill>
              </a:rPr>
              <a:t> </a:t>
            </a:r>
            <a:r>
              <a:rPr lang="es-MX" sz="2700" dirty="0">
                <a:solidFill>
                  <a:schemeClr val="tx1"/>
                </a:solidFill>
              </a:rPr>
              <a:t>I </a:t>
            </a:r>
            <a:r>
              <a:rPr lang="es-MX" sz="2700" dirty="0" err="1">
                <a:solidFill>
                  <a:schemeClr val="tx1"/>
                </a:solidFill>
              </a:rPr>
              <a:t>finish</a:t>
            </a:r>
            <a:r>
              <a:rPr lang="es-MX" sz="2700" dirty="0">
                <a:solidFill>
                  <a:schemeClr val="tx1"/>
                </a:solidFill>
              </a:rPr>
              <a:t> </a:t>
            </a:r>
            <a:r>
              <a:rPr lang="es-MX" sz="2700" dirty="0" err="1" smtClean="0">
                <a:solidFill>
                  <a:schemeClr val="tx1"/>
                </a:solidFill>
              </a:rPr>
              <a:t>my</a:t>
            </a:r>
            <a:r>
              <a:rPr lang="es-MX" sz="2700" dirty="0" smtClean="0">
                <a:solidFill>
                  <a:schemeClr val="tx1"/>
                </a:solidFill>
              </a:rPr>
              <a:t> </a:t>
            </a:r>
            <a:r>
              <a:rPr lang="es-MX" sz="2700" dirty="0" err="1" smtClean="0">
                <a:solidFill>
                  <a:schemeClr val="tx1"/>
                </a:solidFill>
              </a:rPr>
              <a:t>homework</a:t>
            </a:r>
            <a:r>
              <a:rPr lang="es-MX" sz="2700" dirty="0" smtClean="0">
                <a:solidFill>
                  <a:schemeClr val="tx1"/>
                </a:solidFill>
              </a:rPr>
              <a:t> </a:t>
            </a:r>
            <a:r>
              <a:rPr lang="es-MX" sz="2700" dirty="0">
                <a:solidFill>
                  <a:schemeClr val="tx1"/>
                </a:solidFill>
              </a:rPr>
              <a:t>___________________________________ </a:t>
            </a:r>
            <a:r>
              <a:rPr lang="es-MX" sz="2700" dirty="0" smtClean="0">
                <a:solidFill>
                  <a:schemeClr val="tx1"/>
                </a:solidFill>
              </a:rPr>
              <a:t>.</a:t>
            </a:r>
            <a:endParaRPr lang="es-MX" sz="2700" dirty="0">
              <a:solidFill>
                <a:schemeClr val="tx1"/>
              </a:solidFill>
            </a:endParaRPr>
          </a:p>
        </p:txBody>
      </p:sp>
      <p:sp>
        <p:nvSpPr>
          <p:cNvPr id="4" name="Rectángulo 3"/>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5" name="Imagen 4">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2960699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02" y="457200"/>
            <a:ext cx="11836398" cy="1859298"/>
          </a:xfrm>
        </p:spPr>
        <p:txBody>
          <a:bodyPr>
            <a:noAutofit/>
          </a:bodyPr>
          <a:lstStyle/>
          <a:p>
            <a:pPr algn="ct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What</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will</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you</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do in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the</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following</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days</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a:t>
            </a:r>
            <a:br>
              <a:rPr lang="es-MX" sz="4800" dirty="0" smtClean="0">
                <a:ln w="6600">
                  <a:solidFill>
                    <a:schemeClr val="accent2"/>
                  </a:solidFill>
                  <a:prstDash val="solid"/>
                </a:ln>
                <a:solidFill>
                  <a:srgbClr val="FFFFFF"/>
                </a:solidFill>
                <a:effectLst>
                  <a:outerShdw dist="38100" dir="2700000" algn="tl" rotWithShape="0">
                    <a:schemeClr val="accent2"/>
                  </a:outerShdw>
                </a:effectLst>
              </a:rPr>
            </a:b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Write</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5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different</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activities</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br>
              <a:rPr lang="es-MX" sz="4800" dirty="0" smtClean="0">
                <a:ln w="6600">
                  <a:solidFill>
                    <a:schemeClr val="accent2"/>
                  </a:solidFill>
                  <a:prstDash val="solid"/>
                </a:ln>
                <a:solidFill>
                  <a:srgbClr val="FFFFFF"/>
                </a:solidFill>
                <a:effectLst>
                  <a:outerShdw dist="38100" dir="2700000" algn="tl" rotWithShape="0">
                    <a:schemeClr val="accent2"/>
                  </a:outerShdw>
                </a:effectLst>
              </a:rPr>
            </a:br>
            <a:r>
              <a:rPr lang="es-MX" sz="4800" dirty="0" smtClean="0">
                <a:ln w="6600">
                  <a:solidFill>
                    <a:schemeClr val="accent2"/>
                  </a:solidFill>
                  <a:prstDash val="solid"/>
                </a:ln>
                <a:solidFill>
                  <a:srgbClr val="FFFFFF"/>
                </a:solidFill>
                <a:effectLst>
                  <a:outerShdw dist="38100" dir="2700000" algn="tl" rotWithShape="0">
                    <a:schemeClr val="accent2"/>
                  </a:outerShdw>
                </a:effectLst>
              </a:rPr>
              <a:t>Use time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expressions</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a:t>
            </a:r>
            <a:endParaRPr lang="es-MX" sz="48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355602" y="2570498"/>
            <a:ext cx="11048998" cy="3716002"/>
          </a:xfrm>
        </p:spPr>
        <p:txBody>
          <a:bodyPr>
            <a:noAutofit/>
          </a:bodyPr>
          <a:lstStyle/>
          <a:p>
            <a:pPr>
              <a:buFont typeface="+mj-lt"/>
              <a:buAutoNum type="arabicPeriod"/>
            </a:pPr>
            <a:r>
              <a:rPr lang="es-MX" sz="2800" dirty="0" smtClean="0">
                <a:solidFill>
                  <a:schemeClr val="tx1"/>
                </a:solidFill>
              </a:rPr>
              <a:t>____________________________________________________.</a:t>
            </a:r>
          </a:p>
          <a:p>
            <a:pPr>
              <a:buFont typeface="+mj-lt"/>
              <a:buAutoNum type="arabicPeriod"/>
            </a:pPr>
            <a:r>
              <a:rPr lang="es-MX" sz="2800" dirty="0" smtClean="0">
                <a:solidFill>
                  <a:schemeClr val="tx1"/>
                </a:solidFill>
              </a:rPr>
              <a:t>____________________________________________________.</a:t>
            </a:r>
          </a:p>
          <a:p>
            <a:pPr>
              <a:buFont typeface="+mj-lt"/>
              <a:buAutoNum type="arabicPeriod"/>
            </a:pPr>
            <a:r>
              <a:rPr lang="es-MX" sz="2800" dirty="0" smtClean="0">
                <a:solidFill>
                  <a:schemeClr val="tx1"/>
                </a:solidFill>
              </a:rPr>
              <a:t>____________________________________________________.</a:t>
            </a:r>
          </a:p>
          <a:p>
            <a:pPr>
              <a:buFont typeface="+mj-lt"/>
              <a:buAutoNum type="arabicPeriod"/>
            </a:pPr>
            <a:r>
              <a:rPr lang="es-MX" sz="2800" dirty="0" smtClean="0">
                <a:solidFill>
                  <a:schemeClr val="tx1"/>
                </a:solidFill>
              </a:rPr>
              <a:t>____________________________________________________.</a:t>
            </a:r>
          </a:p>
          <a:p>
            <a:pPr>
              <a:buFont typeface="+mj-lt"/>
              <a:buAutoNum type="arabicPeriod"/>
            </a:pPr>
            <a:r>
              <a:rPr lang="es-MX" sz="2800" dirty="0" smtClean="0">
                <a:solidFill>
                  <a:schemeClr val="tx1"/>
                </a:solidFill>
              </a:rPr>
              <a:t>____________________________________________________.</a:t>
            </a:r>
            <a:endParaRPr lang="es-MX" sz="2800" dirty="0">
              <a:solidFill>
                <a:schemeClr val="tx1"/>
              </a:solidFill>
            </a:endParaRPr>
          </a:p>
        </p:txBody>
      </p:sp>
      <p:sp>
        <p:nvSpPr>
          <p:cNvPr id="4" name="Rectángulo 3"/>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5" name="Imagen 4">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18198159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8240" y="380100"/>
            <a:ext cx="9875520" cy="1356360"/>
          </a:xfrm>
        </p:spPr>
        <p:txBody>
          <a:bodyPr/>
          <a:lstStyle/>
          <a:p>
            <a:r>
              <a:rPr lang="es-MX" dirty="0" err="1"/>
              <a:t>Occupations</a:t>
            </a:r>
            <a:r>
              <a:rPr lang="es-MX" dirty="0"/>
              <a:t> &amp; </a:t>
            </a:r>
            <a:r>
              <a:rPr lang="es-MX" dirty="0" err="1"/>
              <a:t>Careers</a:t>
            </a:r>
            <a:r>
              <a:rPr lang="es-MX" dirty="0"/>
              <a:t/>
            </a:r>
            <a:br>
              <a:rPr lang="es-MX" dirty="0"/>
            </a:br>
            <a:endParaRPr lang="es-MX" dirty="0"/>
          </a:p>
        </p:txBody>
      </p:sp>
      <p:sp>
        <p:nvSpPr>
          <p:cNvPr id="3" name="Marcador de contenido 2"/>
          <p:cNvSpPr>
            <a:spLocks noGrp="1"/>
          </p:cNvSpPr>
          <p:nvPr>
            <p:ph idx="1"/>
          </p:nvPr>
        </p:nvSpPr>
        <p:spPr>
          <a:xfrm>
            <a:off x="457200" y="1143000"/>
            <a:ext cx="11277600" cy="4660900"/>
          </a:xfrm>
        </p:spPr>
        <p:txBody>
          <a:bodyPr>
            <a:noAutofit/>
          </a:bodyPr>
          <a:lstStyle/>
          <a:p>
            <a:pPr marL="45720" indent="0" algn="just">
              <a:buNone/>
            </a:pPr>
            <a:r>
              <a:rPr lang="en-US" sz="3600" dirty="0"/>
              <a:t>Different people have different kinds of careers. There are many different kinds of careers and jobs to choose from. People have a wide choice of occupations they can do. Different careers require different kinds of responsibilities and duties. Different careers require different kinds of skills and abilities. They have different educational requirements and qualifications. Not everyone is suitable for every kind of career.</a:t>
            </a:r>
            <a:endParaRPr lang="es-MX" sz="36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955547" y="4679500"/>
            <a:ext cx="3180573" cy="1944000"/>
          </a:xfrm>
          <a:prstGeom prst="rect">
            <a:avLst/>
          </a:prstGeom>
        </p:spPr>
      </p:pic>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8</a:t>
            </a:fld>
            <a:endParaRPr lang="es-MX"/>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02680147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92100"/>
            <a:ext cx="12192000" cy="1320800"/>
          </a:xfrm>
        </p:spPr>
        <p:txBody>
          <a:bodyPr>
            <a:normAutofit/>
          </a:bodyPr>
          <a:lstStyle/>
          <a:p>
            <a:pPr algn="ctr"/>
            <a:r>
              <a:rPr lang="en-US" sz="4000" dirty="0">
                <a:ln w="6600">
                  <a:solidFill>
                    <a:schemeClr val="accent2"/>
                  </a:solidFill>
                  <a:prstDash val="solid"/>
                </a:ln>
                <a:solidFill>
                  <a:srgbClr val="FFFFFF"/>
                </a:solidFill>
                <a:effectLst>
                  <a:outerShdw dist="38100" dir="2700000" algn="tl" rotWithShape="0">
                    <a:schemeClr val="accent2"/>
                  </a:outerShdw>
                </a:effectLst>
              </a:rPr>
              <a:t>Put the verbs in brackets into correct form (Future </a:t>
            </a:r>
            <a:r>
              <a:rPr lang="en-US" sz="4000" dirty="0" smtClean="0">
                <a:ln w="6600">
                  <a:solidFill>
                    <a:schemeClr val="accent2"/>
                  </a:solidFill>
                  <a:prstDash val="solid"/>
                </a:ln>
                <a:solidFill>
                  <a:srgbClr val="FFFFFF"/>
                </a:solidFill>
                <a:effectLst>
                  <a:outerShdw dist="38100" dir="2700000" algn="tl" rotWithShape="0">
                    <a:schemeClr val="accent2"/>
                  </a:outerShdw>
                </a:effectLst>
              </a:rPr>
              <a:t>Simple – WILL or WON’T)</a:t>
            </a:r>
            <a:endParaRPr lang="es-MX" sz="40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0" y="1524000"/>
            <a:ext cx="12090400" cy="5219700"/>
          </a:xfrm>
        </p:spPr>
        <p:txBody>
          <a:bodyPr>
            <a:noAutofit/>
          </a:bodyPr>
          <a:lstStyle/>
          <a:p>
            <a:pPr marL="0" indent="0">
              <a:buNone/>
            </a:pPr>
            <a:r>
              <a:rPr lang="en-US" sz="2300" dirty="0">
                <a:solidFill>
                  <a:schemeClr val="tx1"/>
                </a:solidFill>
              </a:rPr>
              <a:t>a) I ___________ (not / see) him tomorrow. I ___________ (be) busy all day in the </a:t>
            </a:r>
            <a:r>
              <a:rPr lang="es-MX" sz="2300" dirty="0" err="1">
                <a:solidFill>
                  <a:schemeClr val="tx1"/>
                </a:solidFill>
              </a:rPr>
              <a:t>library</a:t>
            </a:r>
            <a:r>
              <a:rPr lang="es-MX" sz="2300" dirty="0">
                <a:solidFill>
                  <a:schemeClr val="tx1"/>
                </a:solidFill>
              </a:rPr>
              <a:t>.</a:t>
            </a:r>
          </a:p>
          <a:p>
            <a:pPr marL="0" indent="0">
              <a:buNone/>
            </a:pPr>
            <a:r>
              <a:rPr lang="en-US" sz="2300" dirty="0">
                <a:solidFill>
                  <a:schemeClr val="tx1"/>
                </a:solidFill>
              </a:rPr>
              <a:t>b) Where you ___________ (to go) next summer? – I ____________ (go) to Greece.</a:t>
            </a:r>
          </a:p>
          <a:p>
            <a:pPr marL="0" indent="0">
              <a:buNone/>
            </a:pPr>
            <a:r>
              <a:rPr lang="en-US" sz="2300" dirty="0">
                <a:solidFill>
                  <a:schemeClr val="tx1"/>
                </a:solidFill>
              </a:rPr>
              <a:t>c) Let’s go to this exhibition. We ____________ (meet) lots of interesting people.</a:t>
            </a:r>
          </a:p>
          <a:p>
            <a:pPr marL="0" indent="0">
              <a:buNone/>
            </a:pPr>
            <a:r>
              <a:rPr lang="en-US" sz="2300" dirty="0">
                <a:solidFill>
                  <a:schemeClr val="tx1"/>
                </a:solidFill>
              </a:rPr>
              <a:t>d) I think my son ___________ (be) a great football player. He plays football so well!</a:t>
            </a:r>
          </a:p>
          <a:p>
            <a:pPr marL="0" indent="0">
              <a:buNone/>
            </a:pPr>
            <a:r>
              <a:rPr lang="en-US" sz="2300" dirty="0">
                <a:solidFill>
                  <a:schemeClr val="tx1"/>
                </a:solidFill>
              </a:rPr>
              <a:t>e) I don't think she ____________ (pass) the exam, she isn't very good at History.</a:t>
            </a:r>
          </a:p>
          <a:p>
            <a:pPr marL="0" indent="0">
              <a:buNone/>
            </a:pPr>
            <a:r>
              <a:rPr lang="en-US" sz="2300" dirty="0">
                <a:solidFill>
                  <a:schemeClr val="tx1"/>
                </a:solidFill>
              </a:rPr>
              <a:t>f) He _____________ (run) in the morning in the park every day next week.</a:t>
            </a:r>
          </a:p>
          <a:p>
            <a:pPr marL="0" indent="0">
              <a:buNone/>
            </a:pPr>
            <a:r>
              <a:rPr lang="en-US" sz="2300" dirty="0">
                <a:solidFill>
                  <a:schemeClr val="tx1"/>
                </a:solidFill>
              </a:rPr>
              <a:t>g) I'm feeling so tired. I think I _____________ (go) to bed. Good night.</a:t>
            </a:r>
          </a:p>
          <a:p>
            <a:pPr marL="0" indent="0">
              <a:buNone/>
            </a:pPr>
            <a:r>
              <a:rPr lang="en-US" sz="2300" dirty="0">
                <a:solidFill>
                  <a:schemeClr val="tx1"/>
                </a:solidFill>
              </a:rPr>
              <a:t>h) We ___________ (answer) the letter at seven o'clock.</a:t>
            </a:r>
          </a:p>
          <a:p>
            <a:pPr marL="0" indent="0">
              <a:buNone/>
            </a:pPr>
            <a:r>
              <a:rPr lang="en-US" sz="2300" dirty="0" err="1">
                <a:solidFill>
                  <a:schemeClr val="tx1"/>
                </a:solidFill>
              </a:rPr>
              <a:t>i</a:t>
            </a:r>
            <a:r>
              <a:rPr lang="en-US" sz="2300" dirty="0">
                <a:solidFill>
                  <a:schemeClr val="tx1"/>
                </a:solidFill>
              </a:rPr>
              <a:t>) They _______________ (not / take) care of our garden next summer.</a:t>
            </a:r>
          </a:p>
          <a:p>
            <a:pPr marL="0" indent="0">
              <a:buNone/>
            </a:pPr>
            <a:r>
              <a:rPr lang="en-US" sz="2300" dirty="0">
                <a:solidFill>
                  <a:schemeClr val="tx1"/>
                </a:solidFill>
              </a:rPr>
              <a:t>j) I _____________ (send) him a telegram, if I do not receive an answer to my letter.</a:t>
            </a:r>
          </a:p>
          <a:p>
            <a:pPr marL="0" indent="0">
              <a:buNone/>
            </a:pPr>
            <a:r>
              <a:rPr lang="en-US" sz="2300" dirty="0">
                <a:solidFill>
                  <a:schemeClr val="tx1"/>
                </a:solidFill>
              </a:rPr>
              <a:t>k) If the weather is fine tomorrow, we ________________ (go) to the seaside.</a:t>
            </a:r>
            <a:endParaRPr lang="es-MX" sz="2300" dirty="0">
              <a:solidFill>
                <a:schemeClr val="tx1"/>
              </a:solidFill>
            </a:endParaRPr>
          </a:p>
        </p:txBody>
      </p:sp>
      <p:sp>
        <p:nvSpPr>
          <p:cNvPr id="4" name="Rectángulo 3"/>
          <p:cNvSpPr/>
          <p:nvPr/>
        </p:nvSpPr>
        <p:spPr>
          <a:xfrm>
            <a:off x="9698762" y="-92680"/>
            <a:ext cx="2518638" cy="523220"/>
          </a:xfrm>
          <a:prstGeom prst="rect">
            <a:avLst/>
          </a:prstGeom>
          <a:noFill/>
        </p:spPr>
        <p:txBody>
          <a:bodyPr wrap="none" lIns="91440" tIns="45720" rIns="91440" bIns="45720">
            <a:spAutoFit/>
          </a:bodyPr>
          <a:lstStyle/>
          <a:p>
            <a:pPr algn="ctr"/>
            <a:r>
              <a:rPr lang="es-ES" sz="28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Use of English</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5" name="Imagen 4">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1739287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71564" y="446430"/>
            <a:ext cx="7848872" cy="5965143"/>
          </a:xfrm>
          <a:prstGeom prst="rect">
            <a:avLst/>
          </a:prstGeom>
        </p:spPr>
      </p:pic>
      <p:sp>
        <p:nvSpPr>
          <p:cNvPr id="2" name="Marcador de pie de página 1"/>
          <p:cNvSpPr>
            <a:spLocks noGrp="1"/>
          </p:cNvSpPr>
          <p:nvPr>
            <p:ph type="ftr" sz="quarter" idx="11"/>
          </p:nvPr>
        </p:nvSpPr>
        <p:spPr/>
        <p:txBody>
          <a:bodyPr/>
          <a:lstStyle/>
          <a:p>
            <a:r>
              <a:rPr lang="it-IT" smtClean="0"/>
              <a:t>Inglés 4 - Módulo I - L22LI. Cesar Martínez Acevedo</a:t>
            </a:r>
            <a:endParaRPr lang="es-MX"/>
          </a:p>
        </p:txBody>
      </p:sp>
      <p:sp>
        <p:nvSpPr>
          <p:cNvPr id="4" name="Marcador de número de diapositiva 3"/>
          <p:cNvSpPr>
            <a:spLocks noGrp="1"/>
          </p:cNvSpPr>
          <p:nvPr>
            <p:ph type="sldNum" sz="quarter" idx="12"/>
          </p:nvPr>
        </p:nvSpPr>
        <p:spPr/>
        <p:txBody>
          <a:bodyPr/>
          <a:lstStyle/>
          <a:p>
            <a:fld id="{FD1175BB-7DD3-42E1-9EC4-1C6E116DA6E2}" type="slidenum">
              <a:rPr lang="es-MX" smtClean="0"/>
              <a:t>81</a:t>
            </a:fld>
            <a:endParaRPr lang="es-MX"/>
          </a:p>
        </p:txBody>
      </p:sp>
      <p:pic>
        <p:nvPicPr>
          <p:cNvPr id="5" name="Imagen 4">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28200038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95300" y="355919"/>
            <a:ext cx="3409950" cy="828641"/>
          </a:xfrm>
        </p:spPr>
        <p:txBody>
          <a:bodyPr>
            <a:normAutofit/>
          </a:bodyPr>
          <a:lstStyle/>
          <a:p>
            <a:r>
              <a:rPr lang="es-MX" sz="3600" dirty="0"/>
              <a:t>Referencias</a:t>
            </a:r>
          </a:p>
        </p:txBody>
      </p:sp>
      <p:sp>
        <p:nvSpPr>
          <p:cNvPr id="2" name="1 Marcador de contenido"/>
          <p:cNvSpPr>
            <a:spLocks noGrp="1"/>
          </p:cNvSpPr>
          <p:nvPr>
            <p:ph idx="1"/>
          </p:nvPr>
        </p:nvSpPr>
        <p:spPr>
          <a:xfrm>
            <a:off x="774700" y="1105302"/>
            <a:ext cx="10772866" cy="5157286"/>
          </a:xfrm>
        </p:spPr>
        <p:txBody>
          <a:bodyPr>
            <a:noAutofit/>
          </a:bodyPr>
          <a:lstStyle/>
          <a:p>
            <a:pPr marL="45720" indent="0">
              <a:spcBef>
                <a:spcPts val="0"/>
              </a:spcBef>
              <a:spcAft>
                <a:spcPts val="0"/>
              </a:spcAft>
              <a:buNone/>
            </a:pPr>
            <a:r>
              <a:rPr lang="es-MX" sz="1600" b="1" dirty="0" err="1">
                <a:solidFill>
                  <a:schemeClr val="tx1"/>
                </a:solidFill>
              </a:rPr>
              <a:t>Mesografía</a:t>
            </a:r>
            <a:endParaRPr lang="es-MX" sz="1600" b="1" dirty="0">
              <a:solidFill>
                <a:schemeClr val="tx1"/>
              </a:solidFill>
            </a:endParaRPr>
          </a:p>
          <a:p>
            <a:pPr marL="45720" indent="0">
              <a:spcBef>
                <a:spcPts val="0"/>
              </a:spcBef>
              <a:spcAft>
                <a:spcPts val="0"/>
              </a:spcAft>
              <a:buNone/>
            </a:pPr>
            <a:r>
              <a:rPr lang="it-IT" sz="1400" dirty="0" smtClean="0"/>
              <a:t>https</a:t>
            </a:r>
            <a:r>
              <a:rPr lang="it-IT" sz="1400" dirty="0"/>
              <a:t>://www.eslconversationquestions.com/will</a:t>
            </a:r>
            <a:r>
              <a:rPr lang="it-IT" sz="1400" dirty="0" smtClean="0"/>
              <a:t>/</a:t>
            </a:r>
          </a:p>
          <a:p>
            <a:pPr marL="45720" indent="0">
              <a:spcBef>
                <a:spcPts val="0"/>
              </a:spcBef>
              <a:spcAft>
                <a:spcPts val="0"/>
              </a:spcAft>
              <a:buNone/>
            </a:pPr>
            <a:r>
              <a:rPr lang="it-IT" sz="1400" dirty="0"/>
              <a:t>https://myslide.es/documents/future-simple-560eda3c5cb18.html</a:t>
            </a:r>
          </a:p>
          <a:p>
            <a:pPr marL="45720" indent="0">
              <a:spcBef>
                <a:spcPts val="0"/>
              </a:spcBef>
              <a:spcAft>
                <a:spcPts val="0"/>
              </a:spcAft>
              <a:buNone/>
            </a:pPr>
            <a:r>
              <a:rPr lang="it-IT" sz="1400" dirty="0"/>
              <a:t>https://sigugi-english-corner.wikispaces.com/file/view/future-simple.pdf</a:t>
            </a:r>
            <a:endParaRPr lang="it-IT" sz="1400" dirty="0">
              <a:solidFill>
                <a:schemeClr val="tx1"/>
              </a:solidFill>
            </a:endParaRPr>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82</a:t>
            </a:fld>
            <a:endParaRPr lang="es-MX"/>
          </a:p>
        </p:txBody>
      </p:sp>
      <p:pic>
        <p:nvPicPr>
          <p:cNvPr id="7" name="Imagen 6">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41653632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270713"/>
            <a:ext cx="5597797" cy="828641"/>
          </a:xfrm>
        </p:spPr>
        <p:txBody>
          <a:bodyPr>
            <a:normAutofit/>
          </a:bodyPr>
          <a:lstStyle/>
          <a:p>
            <a:r>
              <a:rPr lang="es-MX" sz="3600" dirty="0"/>
              <a:t>Referencias Imágenes</a:t>
            </a:r>
          </a:p>
        </p:txBody>
      </p:sp>
      <p:sp>
        <p:nvSpPr>
          <p:cNvPr id="2" name="1 Marcador de contenido"/>
          <p:cNvSpPr>
            <a:spLocks noGrp="1"/>
          </p:cNvSpPr>
          <p:nvPr>
            <p:ph idx="1"/>
          </p:nvPr>
        </p:nvSpPr>
        <p:spPr>
          <a:xfrm>
            <a:off x="222250" y="959252"/>
            <a:ext cx="11963400" cy="5632048"/>
          </a:xfrm>
        </p:spPr>
        <p:txBody>
          <a:bodyPr>
            <a:noAutofit/>
          </a:bodyPr>
          <a:lstStyle/>
          <a:p>
            <a:pPr marL="45720" indent="0">
              <a:spcBef>
                <a:spcPts val="0"/>
              </a:spcBef>
              <a:spcAft>
                <a:spcPts val="0"/>
              </a:spcAft>
              <a:buNone/>
            </a:pPr>
            <a:r>
              <a:rPr lang="pt-BR" sz="1400" b="1" dirty="0" err="1" smtClean="0">
                <a:solidFill>
                  <a:srgbClr val="CC9900"/>
                </a:solidFill>
              </a:rPr>
              <a:t>Diapositiva</a:t>
            </a:r>
            <a:r>
              <a:rPr lang="pt-BR" sz="1400" b="1" dirty="0" smtClean="0">
                <a:solidFill>
                  <a:srgbClr val="CC9900"/>
                </a:solidFill>
              </a:rPr>
              <a:t> </a:t>
            </a:r>
            <a:r>
              <a:rPr lang="pt-BR" sz="1400" b="1" dirty="0">
                <a:solidFill>
                  <a:srgbClr val="CC9900"/>
                </a:solidFill>
              </a:rPr>
              <a:t>7</a:t>
            </a:r>
          </a:p>
          <a:p>
            <a:pPr marL="45720" indent="0">
              <a:spcBef>
                <a:spcPts val="0"/>
              </a:spcBef>
              <a:spcAft>
                <a:spcPts val="0"/>
              </a:spcAft>
              <a:buNone/>
            </a:pPr>
            <a:r>
              <a:rPr lang="pt-BR" sz="1400" dirty="0" err="1"/>
              <a:t>http</a:t>
            </a:r>
            <a:r>
              <a:rPr lang="pt-BR" sz="1400" dirty="0"/>
              <a:t>://</a:t>
            </a:r>
            <a:r>
              <a:rPr lang="pt-BR" sz="1400" dirty="0" err="1"/>
              <a:t>static2.bigstockphoto.com</a:t>
            </a:r>
            <a:r>
              <a:rPr lang="pt-BR" sz="1400" dirty="0"/>
              <a:t>/</a:t>
            </a:r>
            <a:r>
              <a:rPr lang="pt-BR" sz="1400" dirty="0" err="1"/>
              <a:t>thumbs</a:t>
            </a:r>
            <a:r>
              <a:rPr lang="pt-BR" sz="1400" dirty="0"/>
              <a:t>/7/2/1/</a:t>
            </a:r>
            <a:r>
              <a:rPr lang="pt-BR" sz="1400" dirty="0" err="1"/>
              <a:t>large1500</a:t>
            </a:r>
            <a:r>
              <a:rPr lang="pt-BR" sz="1400" dirty="0"/>
              <a:t>/</a:t>
            </a:r>
            <a:r>
              <a:rPr lang="pt-BR" sz="1400" dirty="0" err="1"/>
              <a:t>12776741.jpg</a:t>
            </a:r>
            <a:endParaRPr lang="pt-BR" sz="1400" dirty="0"/>
          </a:p>
          <a:p>
            <a:pPr marL="45720" indent="0">
              <a:spcBef>
                <a:spcPts val="0"/>
              </a:spcBef>
              <a:spcAft>
                <a:spcPts val="0"/>
              </a:spcAft>
              <a:buNone/>
            </a:pPr>
            <a:r>
              <a:rPr lang="pt-BR" sz="1400" dirty="0" err="1"/>
              <a:t>http</a:t>
            </a:r>
            <a:r>
              <a:rPr lang="pt-BR" sz="1400" dirty="0"/>
              <a:t>://</a:t>
            </a:r>
            <a:r>
              <a:rPr lang="pt-BR" sz="1400" dirty="0" err="1"/>
              <a:t>1.bp.blogspot.com</a:t>
            </a:r>
            <a:r>
              <a:rPr lang="pt-BR" sz="1400" dirty="0"/>
              <a:t>/-</a:t>
            </a:r>
            <a:r>
              <a:rPr lang="pt-BR" sz="1400" dirty="0" err="1"/>
              <a:t>c0HlT9T_B48</a:t>
            </a:r>
            <a:r>
              <a:rPr lang="pt-BR" sz="1400" dirty="0"/>
              <a:t>/</a:t>
            </a:r>
            <a:r>
              <a:rPr lang="pt-BR" sz="1400" dirty="0" err="1"/>
              <a:t>UDy6BrVEMHI</a:t>
            </a:r>
            <a:r>
              <a:rPr lang="pt-BR" sz="1400" dirty="0"/>
              <a:t>/</a:t>
            </a:r>
            <a:r>
              <a:rPr lang="pt-BR" sz="1400" dirty="0" err="1"/>
              <a:t>AAAAAAAAAMI</a:t>
            </a:r>
            <a:r>
              <a:rPr lang="pt-BR" sz="1400" dirty="0"/>
              <a:t>/</a:t>
            </a:r>
            <a:r>
              <a:rPr lang="pt-BR" sz="1400" dirty="0" err="1"/>
              <a:t>m6CSTgkYGZs</a:t>
            </a:r>
            <a:r>
              <a:rPr lang="pt-BR" sz="1400" dirty="0"/>
              <a:t>/</a:t>
            </a:r>
            <a:r>
              <a:rPr lang="pt-BR" sz="1400" dirty="0" err="1"/>
              <a:t>s1600</a:t>
            </a:r>
            <a:r>
              <a:rPr lang="pt-BR" sz="1400" dirty="0"/>
              <a:t>/</a:t>
            </a:r>
            <a:r>
              <a:rPr lang="pt-BR" sz="1400" dirty="0" err="1"/>
              <a:t>marty+copy.png</a:t>
            </a:r>
            <a:endParaRPr lang="pt-BR" sz="1400" dirty="0"/>
          </a:p>
          <a:p>
            <a:pPr marL="45720" indent="0">
              <a:spcBef>
                <a:spcPts val="0"/>
              </a:spcBef>
              <a:spcAft>
                <a:spcPts val="0"/>
              </a:spcAft>
              <a:buNone/>
            </a:pPr>
            <a:r>
              <a:rPr lang="pt-BR" sz="1400" dirty="0" err="1"/>
              <a:t>https</a:t>
            </a:r>
            <a:r>
              <a:rPr lang="pt-BR" sz="1400" dirty="0"/>
              <a:t>://</a:t>
            </a:r>
            <a:r>
              <a:rPr lang="pt-BR" sz="1400" dirty="0" err="1"/>
              <a:t>i.pinimg.com</a:t>
            </a:r>
            <a:r>
              <a:rPr lang="pt-BR" sz="1400" dirty="0"/>
              <a:t>/</a:t>
            </a:r>
            <a:r>
              <a:rPr lang="pt-BR" sz="1400" dirty="0" err="1"/>
              <a:t>236x</a:t>
            </a:r>
            <a:r>
              <a:rPr lang="pt-BR" sz="1400" dirty="0"/>
              <a:t>/</a:t>
            </a:r>
            <a:r>
              <a:rPr lang="pt-BR" sz="1400" dirty="0" err="1"/>
              <a:t>b9</a:t>
            </a:r>
            <a:r>
              <a:rPr lang="pt-BR" sz="1400" dirty="0"/>
              <a:t>/80/69/</a:t>
            </a:r>
            <a:r>
              <a:rPr lang="pt-BR" sz="1400" dirty="0" err="1"/>
              <a:t>b98069293bb893b90c01c9c470594691.jpg</a:t>
            </a:r>
            <a:endParaRPr lang="pt-BR" sz="1400" dirty="0"/>
          </a:p>
          <a:p>
            <a:pPr marL="45720" indent="0">
              <a:spcBef>
                <a:spcPts val="0"/>
              </a:spcBef>
              <a:spcAft>
                <a:spcPts val="0"/>
              </a:spcAft>
              <a:buNone/>
            </a:pPr>
            <a:r>
              <a:rPr lang="pt-BR" sz="1400" dirty="0" err="1"/>
              <a:t>https</a:t>
            </a:r>
            <a:r>
              <a:rPr lang="pt-BR" sz="1400" dirty="0"/>
              <a:t>://</a:t>
            </a:r>
            <a:r>
              <a:rPr lang="pt-BR" sz="1400" dirty="0" err="1"/>
              <a:t>userscontent2.emaze.com</a:t>
            </a:r>
            <a:r>
              <a:rPr lang="pt-BR" sz="1400" dirty="0"/>
              <a:t>/</a:t>
            </a:r>
            <a:r>
              <a:rPr lang="pt-BR" sz="1400" dirty="0" err="1"/>
              <a:t>images</a:t>
            </a:r>
            <a:r>
              <a:rPr lang="pt-BR" sz="1400" dirty="0"/>
              <a:t>/</a:t>
            </a:r>
            <a:r>
              <a:rPr lang="pt-BR" sz="1400" dirty="0" err="1"/>
              <a:t>202c87c0-3bf9-4df6-a6cf-d968ff70f398</a:t>
            </a:r>
            <a:r>
              <a:rPr lang="pt-BR" sz="1400" dirty="0"/>
              <a:t>/</a:t>
            </a:r>
            <a:r>
              <a:rPr lang="pt-BR" sz="1400" dirty="0" err="1"/>
              <a:t>8a8b11dbb5aea22514de2b02d72d2515.png</a:t>
            </a:r>
            <a:endParaRPr lang="pt-BR" sz="1400" dirty="0"/>
          </a:p>
          <a:p>
            <a:pPr marL="45720" indent="0">
              <a:spcBef>
                <a:spcPts val="0"/>
              </a:spcBef>
              <a:spcAft>
                <a:spcPts val="0"/>
              </a:spcAft>
              <a:buNone/>
            </a:pPr>
            <a:r>
              <a:rPr lang="pt-BR" sz="1400" dirty="0" err="1"/>
              <a:t>https</a:t>
            </a:r>
            <a:r>
              <a:rPr lang="pt-BR" sz="1400" dirty="0"/>
              <a:t>://</a:t>
            </a:r>
            <a:r>
              <a:rPr lang="pt-BR" sz="1400" dirty="0" err="1"/>
              <a:t>res.cloudinary.com</a:t>
            </a:r>
            <a:r>
              <a:rPr lang="pt-BR" sz="1400" dirty="0"/>
              <a:t>/</a:t>
            </a:r>
            <a:r>
              <a:rPr lang="pt-BR" sz="1400" dirty="0" err="1"/>
              <a:t>emazecom</a:t>
            </a:r>
            <a:r>
              <a:rPr lang="pt-BR" sz="1400" dirty="0"/>
              <a:t>/</a:t>
            </a:r>
            <a:r>
              <a:rPr lang="pt-BR" sz="1400" dirty="0" err="1"/>
              <a:t>image</a:t>
            </a:r>
            <a:r>
              <a:rPr lang="pt-BR" sz="1400" dirty="0"/>
              <a:t>/</a:t>
            </a:r>
            <a:r>
              <a:rPr lang="pt-BR" sz="1400" dirty="0" err="1"/>
              <a:t>fetch</a:t>
            </a:r>
            <a:r>
              <a:rPr lang="pt-BR" sz="1400" dirty="0"/>
              <a:t>/</a:t>
            </a:r>
            <a:r>
              <a:rPr lang="pt-BR" sz="1400" dirty="0" err="1"/>
              <a:t>c_limit,a_ignore,w_200,h_200</a:t>
            </a:r>
            <a:r>
              <a:rPr lang="pt-BR" sz="1400" dirty="0"/>
              <a:t>/https%3A%2F%2Fuserscontent2.emaze.com%2Fimages%2F5c71d02d-71df-4c8d-8797-7e7d3a29735d%2F26ddb773429567b2fe69c9d15256faea.png</a:t>
            </a:r>
          </a:p>
          <a:p>
            <a:pPr marL="45720" indent="0">
              <a:spcBef>
                <a:spcPts val="0"/>
              </a:spcBef>
              <a:spcAft>
                <a:spcPts val="0"/>
              </a:spcAft>
              <a:buNone/>
            </a:pPr>
            <a:endParaRPr lang="pt-BR" sz="1400" dirty="0"/>
          </a:p>
          <a:p>
            <a:pPr marL="45720" indent="0">
              <a:spcBef>
                <a:spcPts val="0"/>
              </a:spcBef>
              <a:buNone/>
            </a:pPr>
            <a:r>
              <a:rPr lang="pt-BR" sz="1400" b="1" dirty="0" err="1">
                <a:solidFill>
                  <a:srgbClr val="CC9900"/>
                </a:solidFill>
              </a:rPr>
              <a:t>Diapositiva</a:t>
            </a:r>
            <a:r>
              <a:rPr lang="pt-BR" sz="1400" b="1" dirty="0">
                <a:solidFill>
                  <a:srgbClr val="CC9900"/>
                </a:solidFill>
              </a:rPr>
              <a:t> 8</a:t>
            </a:r>
          </a:p>
          <a:p>
            <a:pPr marL="45720" indent="0">
              <a:spcBef>
                <a:spcPts val="0"/>
              </a:spcBef>
              <a:spcAft>
                <a:spcPts val="0"/>
              </a:spcAft>
              <a:buNone/>
            </a:pPr>
            <a:r>
              <a:rPr lang="pt-BR" sz="1400" dirty="0" err="1"/>
              <a:t>http</a:t>
            </a:r>
            <a:r>
              <a:rPr lang="pt-BR" sz="1400" dirty="0"/>
              <a:t>://</a:t>
            </a:r>
            <a:r>
              <a:rPr lang="pt-BR" sz="1400" dirty="0" err="1"/>
              <a:t>rogelioorts.com</a:t>
            </a:r>
            <a:r>
              <a:rPr lang="pt-BR" sz="1400" dirty="0"/>
              <a:t>/</a:t>
            </a:r>
            <a:r>
              <a:rPr lang="pt-BR" sz="1400" dirty="0" err="1"/>
              <a:t>images</a:t>
            </a:r>
            <a:r>
              <a:rPr lang="pt-BR" sz="1400" dirty="0"/>
              <a:t>/</a:t>
            </a:r>
            <a:r>
              <a:rPr lang="pt-BR" sz="1400" dirty="0" err="1"/>
              <a:t>how</a:t>
            </a:r>
            <a:r>
              <a:rPr lang="pt-BR" sz="1400" dirty="0"/>
              <a:t>/</a:t>
            </a:r>
            <a:r>
              <a:rPr lang="pt-BR" sz="1400" dirty="0" err="1"/>
              <a:t>55671b8286c89_6-01.png</a:t>
            </a:r>
            <a:endParaRPr lang="pt-BR" sz="1400" dirty="0"/>
          </a:p>
          <a:p>
            <a:pPr marL="45720" indent="0">
              <a:spcBef>
                <a:spcPts val="0"/>
              </a:spcBef>
              <a:spcAft>
                <a:spcPts val="0"/>
              </a:spcAft>
              <a:buNone/>
            </a:pPr>
            <a:endParaRPr lang="pt-BR" sz="1400" dirty="0"/>
          </a:p>
          <a:p>
            <a:pPr marL="45720" indent="0">
              <a:spcBef>
                <a:spcPts val="0"/>
              </a:spcBef>
              <a:buNone/>
            </a:pPr>
            <a:r>
              <a:rPr lang="pt-BR" sz="1400" b="1" dirty="0" err="1">
                <a:solidFill>
                  <a:srgbClr val="CC9900"/>
                </a:solidFill>
              </a:rPr>
              <a:t>Diapositiva</a:t>
            </a:r>
            <a:r>
              <a:rPr lang="pt-BR" sz="1400" b="1" dirty="0">
                <a:solidFill>
                  <a:srgbClr val="CC9900"/>
                </a:solidFill>
              </a:rPr>
              <a:t> 10</a:t>
            </a:r>
          </a:p>
          <a:p>
            <a:pPr marL="45720" indent="0">
              <a:spcBef>
                <a:spcPts val="0"/>
              </a:spcBef>
              <a:spcAft>
                <a:spcPts val="0"/>
              </a:spcAft>
              <a:buNone/>
            </a:pPr>
            <a:r>
              <a:rPr lang="pt-BR" sz="1400" dirty="0" err="1"/>
              <a:t>https</a:t>
            </a:r>
            <a:r>
              <a:rPr lang="pt-BR" sz="1400" dirty="0"/>
              <a:t>://</a:t>
            </a:r>
            <a:r>
              <a:rPr lang="pt-BR" sz="1400" dirty="0" err="1"/>
              <a:t>image.slidesharecdn.com</a:t>
            </a:r>
            <a:r>
              <a:rPr lang="pt-BR" sz="1400" dirty="0"/>
              <a:t>/</a:t>
            </a:r>
            <a:r>
              <a:rPr lang="pt-BR" sz="1400" dirty="0" err="1"/>
              <a:t>losopuestos</a:t>
            </a:r>
            <a:r>
              <a:rPr lang="pt-BR" sz="1400" dirty="0"/>
              <a:t>-150619132104-</a:t>
            </a:r>
            <a:r>
              <a:rPr lang="pt-BR" sz="1400" dirty="0" err="1"/>
              <a:t>lva1</a:t>
            </a:r>
            <a:r>
              <a:rPr lang="pt-BR" sz="1400" dirty="0"/>
              <a:t>-</a:t>
            </a:r>
            <a:r>
              <a:rPr lang="pt-BR" sz="1400" dirty="0" err="1"/>
              <a:t>app6892</a:t>
            </a:r>
            <a:r>
              <a:rPr lang="pt-BR" sz="1400" dirty="0"/>
              <a:t>/95/</a:t>
            </a:r>
            <a:r>
              <a:rPr lang="pt-BR" sz="1400" dirty="0" err="1"/>
              <a:t>los-opuestos-5-638.jpg?cb</a:t>
            </a:r>
            <a:r>
              <a:rPr lang="pt-BR" sz="1400" dirty="0"/>
              <a:t>=1434720114</a:t>
            </a:r>
          </a:p>
          <a:p>
            <a:pPr marL="45720" indent="0">
              <a:spcBef>
                <a:spcPts val="0"/>
              </a:spcBef>
              <a:spcAft>
                <a:spcPts val="0"/>
              </a:spcAft>
              <a:buNone/>
            </a:pPr>
            <a:endParaRPr lang="pt-BR" sz="1400" dirty="0"/>
          </a:p>
          <a:p>
            <a:pPr marL="45720" indent="0">
              <a:spcBef>
                <a:spcPts val="0"/>
              </a:spcBef>
              <a:buNone/>
            </a:pPr>
            <a:r>
              <a:rPr lang="pt-BR" sz="1400" b="1" dirty="0" err="1">
                <a:solidFill>
                  <a:srgbClr val="CC9900"/>
                </a:solidFill>
              </a:rPr>
              <a:t>Diapositiva</a:t>
            </a:r>
            <a:r>
              <a:rPr lang="pt-BR" sz="1400" b="1" dirty="0">
                <a:solidFill>
                  <a:srgbClr val="CC9900"/>
                </a:solidFill>
              </a:rPr>
              <a:t> 11</a:t>
            </a:r>
          </a:p>
          <a:p>
            <a:pPr marL="45720" indent="0">
              <a:spcBef>
                <a:spcPts val="0"/>
              </a:spcBef>
              <a:spcAft>
                <a:spcPts val="0"/>
              </a:spcAft>
              <a:buNone/>
            </a:pPr>
            <a:r>
              <a:rPr lang="pt-BR" sz="1400" dirty="0" err="1"/>
              <a:t>https</a:t>
            </a:r>
            <a:r>
              <a:rPr lang="pt-BR" sz="1400" dirty="0"/>
              <a:t>://</a:t>
            </a:r>
            <a:r>
              <a:rPr lang="pt-BR" sz="1400" dirty="0" err="1"/>
              <a:t>pixabay.com</a:t>
            </a:r>
            <a:r>
              <a:rPr lang="pt-BR" sz="1400" dirty="0"/>
              <a:t>/p-150452/?</a:t>
            </a:r>
            <a:r>
              <a:rPr lang="pt-BR" sz="1400" dirty="0" err="1"/>
              <a:t>no_redirect</a:t>
            </a:r>
            <a:endParaRPr lang="pt-BR" sz="1400" dirty="0"/>
          </a:p>
          <a:p>
            <a:pPr marL="45720" indent="0">
              <a:spcBef>
                <a:spcPts val="0"/>
              </a:spcBef>
              <a:spcAft>
                <a:spcPts val="0"/>
              </a:spcAft>
              <a:buNone/>
            </a:pPr>
            <a:endParaRPr lang="pt-BR" sz="1400" dirty="0"/>
          </a:p>
          <a:p>
            <a:pPr marL="45720" indent="0">
              <a:spcBef>
                <a:spcPts val="0"/>
              </a:spcBef>
              <a:buNone/>
            </a:pPr>
            <a:r>
              <a:rPr lang="pt-BR" sz="1400" b="1" dirty="0" err="1">
                <a:solidFill>
                  <a:srgbClr val="CC9900"/>
                </a:solidFill>
              </a:rPr>
              <a:t>Diapositiva</a:t>
            </a:r>
            <a:r>
              <a:rPr lang="pt-BR" sz="1400" b="1" dirty="0">
                <a:solidFill>
                  <a:srgbClr val="CC9900"/>
                </a:solidFill>
              </a:rPr>
              <a:t> 16</a:t>
            </a:r>
          </a:p>
          <a:p>
            <a:pPr marL="45720" indent="0">
              <a:spcBef>
                <a:spcPts val="0"/>
              </a:spcBef>
              <a:spcAft>
                <a:spcPts val="0"/>
              </a:spcAft>
              <a:buNone/>
            </a:pPr>
            <a:r>
              <a:rPr lang="pt-BR" sz="1400" dirty="0" err="1"/>
              <a:t>http</a:t>
            </a:r>
            <a:r>
              <a:rPr lang="pt-BR" sz="1400" dirty="0"/>
              <a:t>://</a:t>
            </a:r>
            <a:r>
              <a:rPr lang="pt-BR" sz="1400" dirty="0" err="1"/>
              <a:t>3.bp.blogspot.com</a:t>
            </a:r>
            <a:r>
              <a:rPr lang="pt-BR" sz="1400" dirty="0"/>
              <a:t>/-</a:t>
            </a:r>
            <a:r>
              <a:rPr lang="pt-BR" sz="1400" dirty="0" err="1"/>
              <a:t>iUSqYXq2V9o</a:t>
            </a:r>
            <a:r>
              <a:rPr lang="pt-BR" sz="1400" dirty="0"/>
              <a:t>/</a:t>
            </a:r>
            <a:r>
              <a:rPr lang="pt-BR" sz="1400" dirty="0" err="1"/>
              <a:t>VEhnsrMZa7I</a:t>
            </a:r>
            <a:r>
              <a:rPr lang="pt-BR" sz="1400" dirty="0"/>
              <a:t>/</a:t>
            </a:r>
            <a:r>
              <a:rPr lang="pt-BR" sz="1400" dirty="0" err="1"/>
              <a:t>AAAAAAAAACI</a:t>
            </a:r>
            <a:r>
              <a:rPr lang="pt-BR" sz="1400" dirty="0"/>
              <a:t>/</a:t>
            </a:r>
            <a:r>
              <a:rPr lang="pt-BR" sz="1400" dirty="0" err="1"/>
              <a:t>9ZiUplDCdoA</a:t>
            </a:r>
            <a:r>
              <a:rPr lang="pt-BR" sz="1400" dirty="0"/>
              <a:t>/</a:t>
            </a:r>
            <a:r>
              <a:rPr lang="pt-BR" sz="1400" dirty="0" err="1"/>
              <a:t>s320</a:t>
            </a:r>
            <a:r>
              <a:rPr lang="pt-BR" sz="1400" dirty="0"/>
              <a:t>/</a:t>
            </a:r>
            <a:r>
              <a:rPr lang="pt-BR" sz="1400" dirty="0" err="1"/>
              <a:t>aprendizaje%2Bautonomo.jpg</a:t>
            </a:r>
            <a:endParaRPr lang="pt-BR" sz="1400" dirty="0"/>
          </a:p>
          <a:p>
            <a:pPr marL="45720" indent="0">
              <a:spcBef>
                <a:spcPts val="0"/>
              </a:spcBef>
              <a:spcAft>
                <a:spcPts val="0"/>
              </a:spcAft>
              <a:buNone/>
            </a:pPr>
            <a:r>
              <a:rPr lang="pt-BR" sz="1400" dirty="0" err="1"/>
              <a:t>http</a:t>
            </a:r>
            <a:r>
              <a:rPr lang="pt-BR" sz="1400" dirty="0"/>
              <a:t>://</a:t>
            </a:r>
            <a:r>
              <a:rPr lang="pt-BR" sz="1400" dirty="0" err="1"/>
              <a:t>img3.wikia.nocookie.net</a:t>
            </a:r>
            <a:r>
              <a:rPr lang="pt-BR" sz="1400" dirty="0"/>
              <a:t>/__</a:t>
            </a:r>
            <a:r>
              <a:rPr lang="pt-BR" sz="1400" dirty="0" err="1"/>
              <a:t>cb20100914172810</a:t>
            </a:r>
            <a:r>
              <a:rPr lang="pt-BR" sz="1400" dirty="0"/>
              <a:t>/</a:t>
            </a:r>
            <a:r>
              <a:rPr lang="pt-BR" sz="1400" dirty="0" err="1"/>
              <a:t>hotwheels</a:t>
            </a:r>
            <a:r>
              <a:rPr lang="pt-BR" sz="1400" dirty="0"/>
              <a:t>/</a:t>
            </a:r>
            <a:r>
              <a:rPr lang="pt-BR" sz="1400" dirty="0" err="1"/>
              <a:t>images</a:t>
            </a:r>
            <a:r>
              <a:rPr lang="pt-BR" sz="1400" dirty="0"/>
              <a:t>/3/</a:t>
            </a:r>
            <a:r>
              <a:rPr lang="pt-BR" sz="1400" dirty="0" err="1"/>
              <a:t>3d</a:t>
            </a:r>
            <a:r>
              <a:rPr lang="pt-BR" sz="1400" dirty="0"/>
              <a:t>/1999-</a:t>
            </a:r>
            <a:r>
              <a:rPr lang="pt-BR" sz="1400" dirty="0" err="1"/>
              <a:t>1113a.jpg</a:t>
            </a:r>
            <a:endParaRPr lang="pt-BR" sz="1400" dirty="0"/>
          </a:p>
          <a:p>
            <a:pPr marL="45720" indent="0">
              <a:spcBef>
                <a:spcPts val="0"/>
              </a:spcBef>
              <a:spcAft>
                <a:spcPts val="0"/>
              </a:spcAft>
              <a:buNone/>
            </a:pPr>
            <a:r>
              <a:rPr lang="pt-BR" sz="1400" dirty="0" err="1"/>
              <a:t>https</a:t>
            </a:r>
            <a:r>
              <a:rPr lang="pt-BR" sz="1400" dirty="0"/>
              <a:t>://</a:t>
            </a:r>
            <a:r>
              <a:rPr lang="pt-BR" sz="1400" dirty="0" err="1"/>
              <a:t>i.pinimg.com</a:t>
            </a:r>
            <a:r>
              <a:rPr lang="pt-BR" sz="1400" dirty="0"/>
              <a:t>/</a:t>
            </a:r>
            <a:r>
              <a:rPr lang="pt-BR" sz="1400" dirty="0" err="1"/>
              <a:t>originals</a:t>
            </a:r>
            <a:r>
              <a:rPr lang="pt-BR" sz="1400" dirty="0"/>
              <a:t>/14/</a:t>
            </a:r>
            <a:r>
              <a:rPr lang="pt-BR" sz="1400" dirty="0" err="1"/>
              <a:t>f1</a:t>
            </a:r>
            <a:r>
              <a:rPr lang="pt-BR" sz="1400" dirty="0"/>
              <a:t>/41/</a:t>
            </a:r>
            <a:r>
              <a:rPr lang="pt-BR" sz="1400" dirty="0" err="1"/>
              <a:t>14f1415a3e20cde91e5739f0d6734ff4.jpg</a:t>
            </a:r>
            <a:endParaRPr lang="pt-BR" sz="1400" dirty="0"/>
          </a:p>
          <a:p>
            <a:pPr marL="45720" indent="0">
              <a:spcBef>
                <a:spcPts val="0"/>
              </a:spcBef>
              <a:spcAft>
                <a:spcPts val="0"/>
              </a:spcAft>
              <a:buNone/>
            </a:pPr>
            <a:endParaRPr lang="pt-BR" sz="1400" dirty="0"/>
          </a:p>
          <a:p>
            <a:pPr marL="45720" indent="0">
              <a:spcBef>
                <a:spcPts val="0"/>
              </a:spcBef>
              <a:buNone/>
            </a:pPr>
            <a:r>
              <a:rPr lang="pt-BR" sz="1400" b="1" dirty="0" err="1">
                <a:solidFill>
                  <a:srgbClr val="CC9900"/>
                </a:solidFill>
              </a:rPr>
              <a:t>Diapositiva</a:t>
            </a:r>
            <a:r>
              <a:rPr lang="pt-BR" sz="1400" b="1" dirty="0">
                <a:solidFill>
                  <a:srgbClr val="CC9900"/>
                </a:solidFill>
              </a:rPr>
              <a:t> 17</a:t>
            </a:r>
          </a:p>
          <a:p>
            <a:pPr marL="45720" indent="0">
              <a:spcBef>
                <a:spcPts val="0"/>
              </a:spcBef>
              <a:spcAft>
                <a:spcPts val="0"/>
              </a:spcAft>
              <a:buNone/>
            </a:pPr>
            <a:r>
              <a:rPr lang="pt-BR" sz="1400" dirty="0" err="1"/>
              <a:t>http</a:t>
            </a:r>
            <a:r>
              <a:rPr lang="pt-BR" sz="1400" dirty="0"/>
              <a:t>://</a:t>
            </a:r>
            <a:r>
              <a:rPr lang="pt-BR" sz="1400" dirty="0" err="1"/>
              <a:t>rogelioorts.com</a:t>
            </a:r>
            <a:r>
              <a:rPr lang="pt-BR" sz="1400" dirty="0"/>
              <a:t>/</a:t>
            </a:r>
            <a:r>
              <a:rPr lang="pt-BR" sz="1400" dirty="0" err="1"/>
              <a:t>images</a:t>
            </a:r>
            <a:r>
              <a:rPr lang="pt-BR" sz="1400" dirty="0"/>
              <a:t>/</a:t>
            </a:r>
            <a:r>
              <a:rPr lang="pt-BR" sz="1400" dirty="0" err="1"/>
              <a:t>how</a:t>
            </a:r>
            <a:r>
              <a:rPr lang="pt-BR" sz="1400" dirty="0"/>
              <a:t>/</a:t>
            </a:r>
            <a:r>
              <a:rPr lang="pt-BR" sz="1400" dirty="0" err="1"/>
              <a:t>55671b8286c89_6-01.png</a:t>
            </a:r>
            <a:endParaRPr lang="pt-BR" sz="1400" dirty="0"/>
          </a:p>
          <a:p>
            <a:pPr marL="45720" indent="0">
              <a:spcBef>
                <a:spcPts val="0"/>
              </a:spcBef>
              <a:spcAft>
                <a:spcPts val="0"/>
              </a:spcAft>
              <a:buNone/>
            </a:pPr>
            <a:r>
              <a:rPr lang="pt-BR" sz="1400" dirty="0" err="1"/>
              <a:t>http</a:t>
            </a:r>
            <a:r>
              <a:rPr lang="pt-BR" sz="1400" dirty="0"/>
              <a:t>://</a:t>
            </a:r>
            <a:r>
              <a:rPr lang="pt-BR" sz="1400" dirty="0" err="1"/>
              <a:t>4.bp.blogspot.com</a:t>
            </a:r>
            <a:r>
              <a:rPr lang="pt-BR" sz="1400" dirty="0"/>
              <a:t>/-</a:t>
            </a:r>
            <a:r>
              <a:rPr lang="pt-BR" sz="1400" dirty="0" err="1"/>
              <a:t>U20jcPJ0Vn0</a:t>
            </a:r>
            <a:r>
              <a:rPr lang="pt-BR" sz="1400" dirty="0"/>
              <a:t>/</a:t>
            </a:r>
            <a:r>
              <a:rPr lang="pt-BR" sz="1400" dirty="0" err="1"/>
              <a:t>UVq7Q_0FlsI</a:t>
            </a:r>
            <a:r>
              <a:rPr lang="pt-BR" sz="1400" dirty="0"/>
              <a:t>/</a:t>
            </a:r>
            <a:r>
              <a:rPr lang="pt-BR" sz="1400" dirty="0" err="1"/>
              <a:t>AAAAAAAAMsU</a:t>
            </a:r>
            <a:r>
              <a:rPr lang="pt-BR" sz="1400" dirty="0"/>
              <a:t>/</a:t>
            </a:r>
            <a:r>
              <a:rPr lang="pt-BR" sz="1400" dirty="0" err="1"/>
              <a:t>eJGZf2qXSwM</a:t>
            </a:r>
            <a:r>
              <a:rPr lang="pt-BR" sz="1400" dirty="0"/>
              <a:t>/</a:t>
            </a:r>
            <a:r>
              <a:rPr lang="pt-BR" sz="1400" dirty="0" err="1"/>
              <a:t>s1600</a:t>
            </a:r>
            <a:r>
              <a:rPr lang="pt-BR" sz="1400" dirty="0"/>
              <a:t>/</a:t>
            </a:r>
            <a:r>
              <a:rPr lang="pt-BR" sz="1400" dirty="0" err="1"/>
              <a:t>dp+buat+bbm+Cewek+Keren+Menari.gif</a:t>
            </a:r>
            <a:endParaRPr lang="pt-BR" sz="1400" dirty="0"/>
          </a:p>
          <a:p>
            <a:pPr marL="45720" indent="0">
              <a:spcBef>
                <a:spcPts val="0"/>
              </a:spcBef>
              <a:spcAft>
                <a:spcPts val="0"/>
              </a:spcAft>
              <a:buNone/>
            </a:pPr>
            <a:r>
              <a:rPr lang="pt-BR" sz="1400" dirty="0" err="1"/>
              <a:t>http</a:t>
            </a:r>
            <a:r>
              <a:rPr lang="pt-BR" sz="1400" dirty="0"/>
              <a:t>://</a:t>
            </a:r>
            <a:r>
              <a:rPr lang="pt-BR" sz="1400" dirty="0" err="1"/>
              <a:t>studentweb.cortland.edu</a:t>
            </a:r>
            <a:r>
              <a:rPr lang="pt-BR" sz="1400" dirty="0"/>
              <a:t>/</a:t>
            </a:r>
            <a:r>
              <a:rPr lang="pt-BR" sz="1400" dirty="0" err="1"/>
              <a:t>Kelly.Rambo</a:t>
            </a:r>
            <a:r>
              <a:rPr lang="pt-BR" sz="1400" dirty="0"/>
              <a:t>/</a:t>
            </a:r>
            <a:r>
              <a:rPr lang="pt-BR" sz="1400" dirty="0" err="1"/>
              <a:t>Project2</a:t>
            </a:r>
            <a:r>
              <a:rPr lang="pt-BR" sz="1400" dirty="0"/>
              <a:t>/</a:t>
            </a:r>
            <a:r>
              <a:rPr lang="pt-BR" sz="1400" dirty="0" err="1"/>
              <a:t>sandwich_14.gif</a:t>
            </a:r>
            <a:endParaRPr lang="pt-BR" sz="1400" dirty="0"/>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83</a:t>
            </a:fld>
            <a:endParaRPr lang="es-MX" dirty="0"/>
          </a:p>
        </p:txBody>
      </p:sp>
      <p:pic>
        <p:nvPicPr>
          <p:cNvPr id="6" name="Imagen 5">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56165646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270713"/>
            <a:ext cx="5597797" cy="828641"/>
          </a:xfrm>
        </p:spPr>
        <p:txBody>
          <a:bodyPr>
            <a:normAutofit/>
          </a:bodyPr>
          <a:lstStyle/>
          <a:p>
            <a:r>
              <a:rPr lang="es-MX" sz="3600" dirty="0"/>
              <a:t>Referencias Imágenes</a:t>
            </a:r>
          </a:p>
        </p:txBody>
      </p:sp>
      <p:sp>
        <p:nvSpPr>
          <p:cNvPr id="2" name="1 Marcador de contenido"/>
          <p:cNvSpPr>
            <a:spLocks noGrp="1"/>
          </p:cNvSpPr>
          <p:nvPr>
            <p:ph idx="1"/>
          </p:nvPr>
        </p:nvSpPr>
        <p:spPr>
          <a:xfrm>
            <a:off x="222250" y="959252"/>
            <a:ext cx="11963400" cy="5358998"/>
          </a:xfrm>
        </p:spPr>
        <p:txBody>
          <a:bodyPr>
            <a:noAutofit/>
          </a:bodyPr>
          <a:lstStyle/>
          <a:p>
            <a:pPr marL="45720" indent="0">
              <a:spcBef>
                <a:spcPts val="0"/>
              </a:spcBef>
              <a:spcAft>
                <a:spcPts val="0"/>
              </a:spcAft>
              <a:buNone/>
            </a:pPr>
            <a:r>
              <a:rPr lang="pt-BR" sz="1400" b="1" dirty="0" err="1">
                <a:solidFill>
                  <a:srgbClr val="CC9900"/>
                </a:solidFill>
              </a:rPr>
              <a:t>Diapositiva</a:t>
            </a:r>
            <a:r>
              <a:rPr lang="pt-BR" sz="1400" b="1" dirty="0">
                <a:solidFill>
                  <a:srgbClr val="CC9900"/>
                </a:solidFill>
              </a:rPr>
              <a:t> </a:t>
            </a:r>
            <a:r>
              <a:rPr lang="pt-BR" sz="1400" b="1" dirty="0" smtClean="0">
                <a:solidFill>
                  <a:srgbClr val="CC9900"/>
                </a:solidFill>
              </a:rPr>
              <a:t>18</a:t>
            </a:r>
            <a:endParaRPr lang="pt-BR" sz="1400" b="1" dirty="0">
              <a:solidFill>
                <a:srgbClr val="CC9900"/>
              </a:solidFill>
            </a:endParaRPr>
          </a:p>
          <a:p>
            <a:pPr marL="45720" indent="0">
              <a:spcBef>
                <a:spcPts val="0"/>
              </a:spcBef>
              <a:spcAft>
                <a:spcPts val="0"/>
              </a:spcAft>
              <a:buNone/>
            </a:pPr>
            <a:r>
              <a:rPr lang="pt-BR" sz="1400" dirty="0" err="1" smtClean="0"/>
              <a:t>https</a:t>
            </a:r>
            <a:r>
              <a:rPr lang="pt-BR" sz="1400" dirty="0"/>
              <a:t>://</a:t>
            </a:r>
            <a:r>
              <a:rPr lang="pt-BR" sz="1400" dirty="0" err="1"/>
              <a:t>i.pinimg.com</a:t>
            </a:r>
            <a:r>
              <a:rPr lang="pt-BR" sz="1400" dirty="0"/>
              <a:t>/</a:t>
            </a:r>
            <a:r>
              <a:rPr lang="pt-BR" sz="1400" dirty="0" err="1"/>
              <a:t>originals</a:t>
            </a:r>
            <a:r>
              <a:rPr lang="pt-BR" sz="1400" dirty="0"/>
              <a:t>/</a:t>
            </a:r>
            <a:r>
              <a:rPr lang="pt-BR" sz="1400" dirty="0" err="1"/>
              <a:t>be</a:t>
            </a:r>
            <a:r>
              <a:rPr lang="pt-BR" sz="1400" dirty="0"/>
              <a:t>/88/67/</a:t>
            </a:r>
            <a:r>
              <a:rPr lang="pt-BR" sz="1400" dirty="0" err="1"/>
              <a:t>be8867dde5571f84fbcd7b231eff1f95.gif</a:t>
            </a:r>
            <a:endParaRPr lang="pt-BR" sz="1400" dirty="0"/>
          </a:p>
          <a:p>
            <a:pPr marL="45720" indent="0">
              <a:spcBef>
                <a:spcPts val="0"/>
              </a:spcBef>
              <a:spcAft>
                <a:spcPts val="0"/>
              </a:spcAft>
              <a:buNone/>
            </a:pPr>
            <a:endParaRPr lang="pt-BR" sz="1400" dirty="0"/>
          </a:p>
          <a:p>
            <a:pPr marL="45720" indent="0">
              <a:spcBef>
                <a:spcPts val="0"/>
              </a:spcBef>
              <a:buNone/>
            </a:pPr>
            <a:r>
              <a:rPr lang="pt-BR" sz="1400" b="1" dirty="0" err="1">
                <a:solidFill>
                  <a:srgbClr val="CC9900"/>
                </a:solidFill>
              </a:rPr>
              <a:t>Diapositiva</a:t>
            </a:r>
            <a:r>
              <a:rPr lang="pt-BR" sz="1400" b="1" dirty="0">
                <a:solidFill>
                  <a:srgbClr val="CC9900"/>
                </a:solidFill>
              </a:rPr>
              <a:t> 19</a:t>
            </a:r>
          </a:p>
          <a:p>
            <a:pPr marL="45720" indent="0">
              <a:spcBef>
                <a:spcPts val="0"/>
              </a:spcBef>
              <a:spcAft>
                <a:spcPts val="0"/>
              </a:spcAft>
              <a:buNone/>
            </a:pPr>
            <a:r>
              <a:rPr lang="pt-BR" sz="1400" dirty="0" err="1"/>
              <a:t>http</a:t>
            </a:r>
            <a:r>
              <a:rPr lang="pt-BR" sz="1400" dirty="0"/>
              <a:t>://</a:t>
            </a:r>
            <a:r>
              <a:rPr lang="pt-BR" sz="1400" dirty="0" err="1"/>
              <a:t>img0.utuku.china.com</a:t>
            </a:r>
            <a:r>
              <a:rPr lang="pt-BR" sz="1400" dirty="0"/>
              <a:t>/</a:t>
            </a:r>
            <a:r>
              <a:rPr lang="pt-BR" sz="1400" dirty="0" err="1"/>
              <a:t>212x0</a:t>
            </a:r>
            <a:r>
              <a:rPr lang="pt-BR" sz="1400" dirty="0"/>
              <a:t>/</a:t>
            </a:r>
            <a:r>
              <a:rPr lang="pt-BR" sz="1400" dirty="0" err="1"/>
              <a:t>toutiao</a:t>
            </a:r>
            <a:r>
              <a:rPr lang="pt-BR" sz="1400" dirty="0"/>
              <a:t>/20170627/</a:t>
            </a:r>
            <a:r>
              <a:rPr lang="pt-BR" sz="1400" dirty="0" err="1"/>
              <a:t>7817bf07-8a10-40a5-a1a7-e61b5d0798ab.jpg</a:t>
            </a:r>
            <a:endParaRPr lang="pt-BR" sz="1400" dirty="0"/>
          </a:p>
          <a:p>
            <a:pPr marL="45720" indent="0">
              <a:spcBef>
                <a:spcPts val="0"/>
              </a:spcBef>
              <a:spcAft>
                <a:spcPts val="0"/>
              </a:spcAft>
              <a:buNone/>
            </a:pPr>
            <a:endParaRPr lang="pt-BR" sz="1400" dirty="0"/>
          </a:p>
          <a:p>
            <a:pPr marL="45720" indent="0">
              <a:spcBef>
                <a:spcPts val="0"/>
              </a:spcBef>
              <a:buNone/>
            </a:pPr>
            <a:r>
              <a:rPr lang="pt-BR" sz="1400" b="1" dirty="0" err="1" smtClean="0">
                <a:solidFill>
                  <a:srgbClr val="CC9900"/>
                </a:solidFill>
              </a:rPr>
              <a:t>Diapositiva</a:t>
            </a:r>
            <a:r>
              <a:rPr lang="pt-BR" sz="1400" b="1" dirty="0" smtClean="0">
                <a:solidFill>
                  <a:srgbClr val="CC9900"/>
                </a:solidFill>
              </a:rPr>
              <a:t> </a:t>
            </a:r>
            <a:r>
              <a:rPr lang="pt-BR" sz="1400" b="1" dirty="0">
                <a:solidFill>
                  <a:srgbClr val="CC9900"/>
                </a:solidFill>
              </a:rPr>
              <a:t>21</a:t>
            </a:r>
          </a:p>
          <a:p>
            <a:pPr marL="45720" indent="0">
              <a:spcBef>
                <a:spcPts val="0"/>
              </a:spcBef>
              <a:spcAft>
                <a:spcPts val="0"/>
              </a:spcAft>
              <a:buNone/>
            </a:pPr>
            <a:r>
              <a:rPr lang="pt-BR" sz="1400" dirty="0" err="1"/>
              <a:t>https</a:t>
            </a:r>
            <a:r>
              <a:rPr lang="pt-BR" sz="1400" dirty="0"/>
              <a:t>://</a:t>
            </a:r>
            <a:r>
              <a:rPr lang="pt-BR" sz="1400" dirty="0" err="1"/>
              <a:t>mombaby.tw</a:t>
            </a:r>
            <a:r>
              <a:rPr lang="pt-BR" sz="1400" dirty="0"/>
              <a:t>/</a:t>
            </a:r>
            <a:r>
              <a:rPr lang="pt-BR" sz="1400" dirty="0" err="1"/>
              <a:t>img</a:t>
            </a:r>
            <a:r>
              <a:rPr lang="pt-BR" sz="1400" dirty="0"/>
              <a:t>/</a:t>
            </a:r>
            <a:r>
              <a:rPr lang="pt-BR" sz="1400" dirty="0" err="1"/>
              <a:t>timthumb.php?src</a:t>
            </a:r>
            <a:r>
              <a:rPr lang="pt-BR" sz="1400" dirty="0"/>
              <a:t>=</a:t>
            </a:r>
            <a:r>
              <a:rPr lang="pt-BR" sz="1400" dirty="0" err="1"/>
              <a:t>https</a:t>
            </a:r>
            <a:r>
              <a:rPr lang="pt-BR" sz="1400" dirty="0"/>
              <a:t>://</a:t>
            </a:r>
            <a:r>
              <a:rPr lang="pt-BR" sz="1400" dirty="0" err="1"/>
              <a:t>mombaby.tw</a:t>
            </a:r>
            <a:r>
              <a:rPr lang="pt-BR" sz="1400" dirty="0"/>
              <a:t>/</a:t>
            </a:r>
            <a:r>
              <a:rPr lang="pt-BR" sz="1400" dirty="0" err="1"/>
              <a:t>wp-content</a:t>
            </a:r>
            <a:r>
              <a:rPr lang="pt-BR" sz="1400" dirty="0"/>
              <a:t>/uploads/2012/09/</a:t>
            </a:r>
            <a:r>
              <a:rPr lang="pt-BR" sz="1400" dirty="0" err="1"/>
              <a:t>c853.jpg&amp;h</a:t>
            </a:r>
            <a:r>
              <a:rPr lang="pt-BR" sz="1400" dirty="0"/>
              <a:t>=</a:t>
            </a:r>
            <a:r>
              <a:rPr lang="pt-BR" sz="1400" dirty="0" err="1"/>
              <a:t>550&amp;w</a:t>
            </a:r>
            <a:r>
              <a:rPr lang="pt-BR" sz="1400" dirty="0"/>
              <a:t>=</a:t>
            </a:r>
            <a:r>
              <a:rPr lang="pt-BR" sz="1400" dirty="0" err="1"/>
              <a:t>850&amp;zc</a:t>
            </a:r>
            <a:r>
              <a:rPr lang="pt-BR" sz="1400" dirty="0"/>
              <a:t>=1</a:t>
            </a:r>
          </a:p>
          <a:p>
            <a:pPr marL="45720" indent="0">
              <a:spcBef>
                <a:spcPts val="0"/>
              </a:spcBef>
              <a:spcAft>
                <a:spcPts val="0"/>
              </a:spcAft>
              <a:buNone/>
            </a:pPr>
            <a:r>
              <a:rPr lang="pt-BR" sz="1400" dirty="0" err="1"/>
              <a:t>https</a:t>
            </a:r>
            <a:r>
              <a:rPr lang="pt-BR" sz="1400" dirty="0"/>
              <a:t>://</a:t>
            </a:r>
            <a:r>
              <a:rPr lang="pt-BR" sz="1400" dirty="0" err="1"/>
              <a:t>www.pinterest.cl</a:t>
            </a:r>
            <a:r>
              <a:rPr lang="pt-BR" sz="1400" dirty="0"/>
              <a:t>/explore/</a:t>
            </a:r>
            <a:r>
              <a:rPr lang="pt-BR" sz="1400" dirty="0" err="1"/>
              <a:t>alimentos-para-h%C3%A1mster</a:t>
            </a:r>
            <a:r>
              <a:rPr lang="pt-BR" sz="1400" dirty="0"/>
              <a:t>/</a:t>
            </a:r>
          </a:p>
          <a:p>
            <a:pPr marL="45720" indent="0">
              <a:spcBef>
                <a:spcPts val="0"/>
              </a:spcBef>
              <a:spcAft>
                <a:spcPts val="0"/>
              </a:spcAft>
              <a:buNone/>
            </a:pPr>
            <a:r>
              <a:rPr lang="pt-BR" sz="1400" dirty="0" err="1"/>
              <a:t>https</a:t>
            </a:r>
            <a:r>
              <a:rPr lang="pt-BR" sz="1400" dirty="0"/>
              <a:t>://</a:t>
            </a:r>
            <a:r>
              <a:rPr lang="pt-BR" sz="1400" dirty="0" err="1"/>
              <a:t>i.pinimg.com</a:t>
            </a:r>
            <a:r>
              <a:rPr lang="pt-BR" sz="1400" dirty="0"/>
              <a:t>/</a:t>
            </a:r>
            <a:r>
              <a:rPr lang="pt-BR" sz="1400" dirty="0" err="1"/>
              <a:t>originals</a:t>
            </a:r>
            <a:r>
              <a:rPr lang="pt-BR" sz="1400" dirty="0"/>
              <a:t>/53/</a:t>
            </a:r>
            <a:r>
              <a:rPr lang="pt-BR" sz="1400" dirty="0" err="1"/>
              <a:t>4b</a:t>
            </a:r>
            <a:r>
              <a:rPr lang="pt-BR" sz="1400" dirty="0"/>
              <a:t>/</a:t>
            </a:r>
            <a:r>
              <a:rPr lang="pt-BR" sz="1400" dirty="0" err="1"/>
              <a:t>0e</a:t>
            </a:r>
            <a:r>
              <a:rPr lang="pt-BR" sz="1400" dirty="0"/>
              <a:t>/</a:t>
            </a:r>
            <a:r>
              <a:rPr lang="pt-BR" sz="1400" dirty="0" err="1"/>
              <a:t>534b0e64d7218fc83d23fd6e3b4c1442.jpg</a:t>
            </a:r>
            <a:endParaRPr lang="pt-BR" sz="1400" dirty="0"/>
          </a:p>
          <a:p>
            <a:pPr marL="45720" indent="0">
              <a:spcBef>
                <a:spcPts val="0"/>
              </a:spcBef>
              <a:spcAft>
                <a:spcPts val="0"/>
              </a:spcAft>
              <a:buNone/>
            </a:pPr>
            <a:r>
              <a:rPr lang="pt-BR" sz="1400" dirty="0" err="1"/>
              <a:t>https</a:t>
            </a:r>
            <a:r>
              <a:rPr lang="pt-BR" sz="1400" dirty="0"/>
              <a:t>://</a:t>
            </a:r>
            <a:r>
              <a:rPr lang="pt-BR" sz="1400" dirty="0" err="1"/>
              <a:t>www.womenhealthzone.com</a:t>
            </a:r>
            <a:r>
              <a:rPr lang="pt-BR" sz="1400" dirty="0"/>
              <a:t>/</a:t>
            </a:r>
            <a:r>
              <a:rPr lang="pt-BR" sz="1400" dirty="0" err="1"/>
              <a:t>wp-content</a:t>
            </a:r>
            <a:r>
              <a:rPr lang="pt-BR" sz="1400" dirty="0"/>
              <a:t>/uploads/2009/09/</a:t>
            </a:r>
            <a:r>
              <a:rPr lang="pt-BR" sz="1400" dirty="0" err="1"/>
              <a:t>obese-woman.jpg</a:t>
            </a:r>
            <a:endParaRPr lang="pt-BR" sz="1400" dirty="0"/>
          </a:p>
          <a:p>
            <a:pPr marL="45720" indent="0">
              <a:spcBef>
                <a:spcPts val="0"/>
              </a:spcBef>
              <a:spcAft>
                <a:spcPts val="0"/>
              </a:spcAft>
              <a:buNone/>
            </a:pPr>
            <a:r>
              <a:rPr lang="pt-BR" sz="1400" dirty="0" err="1"/>
              <a:t>https</a:t>
            </a:r>
            <a:r>
              <a:rPr lang="pt-BR" sz="1400" dirty="0"/>
              <a:t>://</a:t>
            </a:r>
            <a:r>
              <a:rPr lang="pt-BR" sz="1400" dirty="0" err="1"/>
              <a:t>image1.masterfile.com</a:t>
            </a:r>
            <a:r>
              <a:rPr lang="pt-BR" sz="1400" dirty="0"/>
              <a:t>/</a:t>
            </a:r>
            <a:r>
              <a:rPr lang="pt-BR" sz="1400" dirty="0" err="1"/>
              <a:t>getImage</a:t>
            </a:r>
            <a:r>
              <a:rPr lang="pt-BR" sz="1400" dirty="0"/>
              <a:t>/</a:t>
            </a:r>
            <a:r>
              <a:rPr lang="pt-BR" sz="1400" dirty="0" err="1"/>
              <a:t>NzAwLTAwODY0NzkwZW4uMDAwMDAwMDA</a:t>
            </a:r>
            <a:r>
              <a:rPr lang="pt-BR" sz="1400" dirty="0"/>
              <a:t>=</a:t>
            </a:r>
            <a:r>
              <a:rPr lang="pt-BR" sz="1400" dirty="0" err="1"/>
              <a:t>AK-PV9</a:t>
            </a:r>
            <a:r>
              <a:rPr lang="pt-BR" sz="1400" dirty="0"/>
              <a:t>/700-</a:t>
            </a:r>
            <a:r>
              <a:rPr lang="pt-BR" sz="1400" dirty="0" err="1"/>
              <a:t>00864790en_Masterfile.jpg</a:t>
            </a:r>
            <a:endParaRPr lang="pt-BR" sz="1400" dirty="0"/>
          </a:p>
          <a:p>
            <a:pPr marL="45720" indent="0">
              <a:spcBef>
                <a:spcPts val="0"/>
              </a:spcBef>
              <a:spcAft>
                <a:spcPts val="0"/>
              </a:spcAft>
              <a:buNone/>
            </a:pPr>
            <a:r>
              <a:rPr lang="pt-BR" sz="1400" dirty="0" err="1"/>
              <a:t>http</a:t>
            </a:r>
            <a:r>
              <a:rPr lang="pt-BR" sz="1400" dirty="0"/>
              <a:t>://</a:t>
            </a:r>
            <a:r>
              <a:rPr lang="pt-BR" sz="1400" dirty="0" err="1"/>
              <a:t>l7.alamy.com</a:t>
            </a:r>
            <a:r>
              <a:rPr lang="pt-BR" sz="1400" dirty="0"/>
              <a:t>/zooms/</a:t>
            </a:r>
            <a:r>
              <a:rPr lang="pt-BR" sz="1400" dirty="0" err="1"/>
              <a:t>a35a2b44fbb54287b5c314672db137d6</a:t>
            </a:r>
            <a:r>
              <a:rPr lang="pt-BR" sz="1400" dirty="0"/>
              <a:t>/office-</a:t>
            </a:r>
            <a:r>
              <a:rPr lang="pt-BR" sz="1400" dirty="0" err="1"/>
              <a:t>worker</a:t>
            </a:r>
            <a:r>
              <a:rPr lang="pt-BR" sz="1400" dirty="0"/>
              <a:t>-</a:t>
            </a:r>
            <a:r>
              <a:rPr lang="pt-BR" sz="1400" dirty="0" err="1"/>
              <a:t>spilling-coffee-bhg4pb.jpg</a:t>
            </a:r>
            <a:endParaRPr lang="pt-BR" sz="1400" dirty="0"/>
          </a:p>
          <a:p>
            <a:pPr marL="45720" indent="0">
              <a:spcBef>
                <a:spcPts val="0"/>
              </a:spcBef>
              <a:spcAft>
                <a:spcPts val="0"/>
              </a:spcAft>
              <a:buNone/>
            </a:pPr>
            <a:endParaRPr lang="pt-BR" sz="1400" dirty="0"/>
          </a:p>
          <a:p>
            <a:pPr marL="45720" indent="0">
              <a:spcBef>
                <a:spcPts val="0"/>
              </a:spcBef>
              <a:buNone/>
            </a:pPr>
            <a:r>
              <a:rPr lang="pt-BR" sz="1400" b="1" dirty="0" err="1" smtClean="0">
                <a:solidFill>
                  <a:srgbClr val="CC9900"/>
                </a:solidFill>
              </a:rPr>
              <a:t>Diapositiva</a:t>
            </a:r>
            <a:r>
              <a:rPr lang="pt-BR" sz="1400" b="1" dirty="0" smtClean="0">
                <a:solidFill>
                  <a:srgbClr val="CC9900"/>
                </a:solidFill>
              </a:rPr>
              <a:t> </a:t>
            </a:r>
            <a:r>
              <a:rPr lang="pt-BR" sz="1400" b="1" dirty="0">
                <a:solidFill>
                  <a:srgbClr val="CC9900"/>
                </a:solidFill>
              </a:rPr>
              <a:t>23 &amp; 24</a:t>
            </a:r>
          </a:p>
          <a:p>
            <a:pPr marL="45720" indent="0">
              <a:spcBef>
                <a:spcPts val="0"/>
              </a:spcBef>
              <a:spcAft>
                <a:spcPts val="0"/>
              </a:spcAft>
              <a:buNone/>
            </a:pPr>
            <a:r>
              <a:rPr lang="pt-BR" sz="1400" dirty="0" err="1"/>
              <a:t>https</a:t>
            </a:r>
            <a:r>
              <a:rPr lang="pt-BR" sz="1400" dirty="0"/>
              <a:t>://</a:t>
            </a:r>
            <a:r>
              <a:rPr lang="pt-BR" sz="1400" dirty="0" err="1"/>
              <a:t>pre00.deviantart.net</a:t>
            </a:r>
            <a:r>
              <a:rPr lang="pt-BR" sz="1400" dirty="0"/>
              <a:t>/</a:t>
            </a:r>
            <a:r>
              <a:rPr lang="pt-BR" sz="1400" dirty="0" err="1"/>
              <a:t>6ca8</a:t>
            </a:r>
            <a:r>
              <a:rPr lang="pt-BR" sz="1400" dirty="0"/>
              <a:t>/</a:t>
            </a:r>
            <a:r>
              <a:rPr lang="pt-BR" sz="1400" dirty="0" err="1"/>
              <a:t>th</a:t>
            </a:r>
            <a:r>
              <a:rPr lang="pt-BR" sz="1400" dirty="0"/>
              <a:t>/</a:t>
            </a:r>
            <a:r>
              <a:rPr lang="pt-BR" sz="1400" dirty="0" err="1"/>
              <a:t>pre</a:t>
            </a:r>
            <a:r>
              <a:rPr lang="pt-BR" sz="1400" dirty="0"/>
              <a:t>/i/2011/177/9/a/</a:t>
            </a:r>
            <a:r>
              <a:rPr lang="pt-BR" sz="1400" dirty="0" err="1"/>
              <a:t>the_girl_with_the_green_scarf_by_johngrec-d3k1gfp.jpg</a:t>
            </a:r>
            <a:endParaRPr lang="pt-BR" sz="1400" dirty="0"/>
          </a:p>
          <a:p>
            <a:pPr marL="45720" indent="0">
              <a:spcBef>
                <a:spcPts val="0"/>
              </a:spcBef>
              <a:spcAft>
                <a:spcPts val="0"/>
              </a:spcAft>
              <a:buNone/>
            </a:pPr>
            <a:endParaRPr lang="pt-BR" sz="1400" dirty="0"/>
          </a:p>
          <a:p>
            <a:pPr marL="45720" indent="0">
              <a:spcBef>
                <a:spcPts val="0"/>
              </a:spcBef>
              <a:buNone/>
            </a:pPr>
            <a:r>
              <a:rPr lang="pt-BR" sz="1400" b="1" dirty="0" err="1" smtClean="0">
                <a:solidFill>
                  <a:srgbClr val="CC9900"/>
                </a:solidFill>
              </a:rPr>
              <a:t>Diapositiva</a:t>
            </a:r>
            <a:r>
              <a:rPr lang="pt-BR" sz="1400" b="1" dirty="0" smtClean="0">
                <a:solidFill>
                  <a:srgbClr val="CC9900"/>
                </a:solidFill>
              </a:rPr>
              <a:t> </a:t>
            </a:r>
            <a:r>
              <a:rPr lang="pt-BR" sz="1400" b="1" dirty="0">
                <a:solidFill>
                  <a:srgbClr val="CC9900"/>
                </a:solidFill>
              </a:rPr>
              <a:t>26</a:t>
            </a:r>
          </a:p>
          <a:p>
            <a:pPr marL="45720" indent="0">
              <a:spcBef>
                <a:spcPts val="0"/>
              </a:spcBef>
              <a:spcAft>
                <a:spcPts val="0"/>
              </a:spcAft>
              <a:buNone/>
            </a:pPr>
            <a:r>
              <a:rPr lang="pt-BR" sz="1400" dirty="0" err="1"/>
              <a:t>http</a:t>
            </a:r>
            <a:r>
              <a:rPr lang="pt-BR" sz="1400" dirty="0"/>
              <a:t>://</a:t>
            </a:r>
            <a:r>
              <a:rPr lang="pt-BR" sz="1400" dirty="0" err="1"/>
              <a:t>sphotos.ak.fbcdn.net</a:t>
            </a:r>
            <a:r>
              <a:rPr lang="pt-BR" sz="1400" dirty="0"/>
              <a:t>/</a:t>
            </a:r>
            <a:r>
              <a:rPr lang="pt-BR" sz="1400" dirty="0" err="1"/>
              <a:t>hphotos-ak-snc6</a:t>
            </a:r>
            <a:r>
              <a:rPr lang="pt-BR" sz="1400" dirty="0"/>
              <a:t>/</a:t>
            </a:r>
            <a:r>
              <a:rPr lang="pt-BR" sz="1400" dirty="0" err="1"/>
              <a:t>hs060.snc6</a:t>
            </a:r>
            <a:r>
              <a:rPr lang="pt-BR" sz="1400" dirty="0"/>
              <a:t>/</a:t>
            </a:r>
            <a:r>
              <a:rPr lang="pt-BR" sz="1400" dirty="0" err="1"/>
              <a:t>169041_479999748989_770663989_5880832_4849026_n.jpg</a:t>
            </a:r>
            <a:endParaRPr lang="pt-BR" sz="1400" dirty="0"/>
          </a:p>
          <a:p>
            <a:pPr marL="45720" indent="0">
              <a:spcBef>
                <a:spcPts val="0"/>
              </a:spcBef>
              <a:spcAft>
                <a:spcPts val="0"/>
              </a:spcAft>
              <a:buNone/>
            </a:pPr>
            <a:r>
              <a:rPr lang="pt-BR" sz="1400" dirty="0" err="1"/>
              <a:t>http</a:t>
            </a:r>
            <a:r>
              <a:rPr lang="pt-BR" sz="1400" dirty="0"/>
              <a:t>://</a:t>
            </a:r>
            <a:r>
              <a:rPr lang="pt-BR" sz="1400" dirty="0" err="1"/>
              <a:t>cdn2.actitudfem.com</a:t>
            </a:r>
            <a:r>
              <a:rPr lang="pt-BR" sz="1400" dirty="0"/>
              <a:t>/media/files/</a:t>
            </a:r>
            <a:r>
              <a:rPr lang="pt-BR" sz="1400" dirty="0" err="1"/>
              <a:t>imagecache</a:t>
            </a:r>
            <a:r>
              <a:rPr lang="pt-BR" sz="1400" dirty="0"/>
              <a:t>/</a:t>
            </a:r>
            <a:r>
              <a:rPr lang="pt-BR" sz="1400" dirty="0" err="1"/>
              <a:t>content-images</a:t>
            </a:r>
            <a:r>
              <a:rPr lang="pt-BR" sz="1400" dirty="0"/>
              <a:t>/</a:t>
            </a:r>
            <a:r>
              <a:rPr lang="pt-BR" sz="1400" dirty="0" err="1"/>
              <a:t>images</a:t>
            </a:r>
            <a:r>
              <a:rPr lang="pt-BR" sz="1400" dirty="0"/>
              <a:t>/</a:t>
            </a:r>
            <a:r>
              <a:rPr lang="pt-BR" sz="1400" dirty="0" err="1"/>
              <a:t>beards</a:t>
            </a:r>
            <a:r>
              <a:rPr lang="pt-BR" sz="1400" dirty="0"/>
              <a:t>-for-</a:t>
            </a:r>
            <a:r>
              <a:rPr lang="pt-BR" sz="1400" dirty="0" err="1"/>
              <a:t>men</a:t>
            </a:r>
            <a:r>
              <a:rPr lang="pt-BR" sz="1400" dirty="0"/>
              <a:t>-</a:t>
            </a:r>
            <a:r>
              <a:rPr lang="pt-BR" sz="1400" dirty="0" err="1"/>
              <a:t>3.jpg</a:t>
            </a:r>
            <a:endParaRPr lang="pt-BR" sz="1400" dirty="0"/>
          </a:p>
          <a:p>
            <a:pPr marL="45720" indent="0">
              <a:spcBef>
                <a:spcPts val="0"/>
              </a:spcBef>
              <a:spcAft>
                <a:spcPts val="0"/>
              </a:spcAft>
              <a:buNone/>
            </a:pPr>
            <a:r>
              <a:rPr lang="pt-BR" sz="1400" dirty="0" err="1"/>
              <a:t>https</a:t>
            </a:r>
            <a:r>
              <a:rPr lang="pt-BR" sz="1400" dirty="0"/>
              <a:t>://</a:t>
            </a:r>
            <a:r>
              <a:rPr lang="pt-BR" sz="1400" dirty="0" err="1"/>
              <a:t>img.discogs.com</a:t>
            </a:r>
            <a:r>
              <a:rPr lang="pt-BR" sz="1400" dirty="0"/>
              <a:t>/</a:t>
            </a:r>
            <a:r>
              <a:rPr lang="pt-BR" sz="1400" dirty="0" err="1"/>
              <a:t>nhBu9EfmZbuHUhS1f7Sr4J2EG7g</a:t>
            </a:r>
            <a:r>
              <a:rPr lang="pt-BR" sz="1400" dirty="0"/>
              <a:t>=/</a:t>
            </a:r>
            <a:r>
              <a:rPr lang="pt-BR" sz="1400" dirty="0" err="1"/>
              <a:t>401x544</a:t>
            </a:r>
            <a:r>
              <a:rPr lang="pt-BR" sz="1400" dirty="0"/>
              <a:t>/</a:t>
            </a:r>
            <a:r>
              <a:rPr lang="pt-BR" sz="1400" dirty="0" err="1"/>
              <a:t>smart</a:t>
            </a:r>
            <a:r>
              <a:rPr lang="pt-BR" sz="1400" dirty="0"/>
              <a:t>/</a:t>
            </a:r>
            <a:r>
              <a:rPr lang="pt-BR" sz="1400" dirty="0" err="1"/>
              <a:t>filters:strip_icc</a:t>
            </a:r>
            <a:r>
              <a:rPr lang="pt-BR" sz="1400" dirty="0"/>
              <a:t>():</a:t>
            </a:r>
            <a:r>
              <a:rPr lang="pt-BR" sz="1400" dirty="0" err="1"/>
              <a:t>format</a:t>
            </a:r>
            <a:r>
              <a:rPr lang="pt-BR" sz="1400" dirty="0"/>
              <a:t>(</a:t>
            </a:r>
            <a:r>
              <a:rPr lang="pt-BR" sz="1400" dirty="0" err="1"/>
              <a:t>jpeg</a:t>
            </a:r>
            <a:r>
              <a:rPr lang="pt-BR" sz="1400" dirty="0"/>
              <a:t>):</a:t>
            </a:r>
            <a:r>
              <a:rPr lang="pt-BR" sz="1400" dirty="0" err="1"/>
              <a:t>mode_rgb</a:t>
            </a:r>
            <a:r>
              <a:rPr lang="pt-BR" sz="1400" dirty="0"/>
              <a:t>():</a:t>
            </a:r>
            <a:r>
              <a:rPr lang="pt-BR" sz="1400" dirty="0" err="1"/>
              <a:t>quality</a:t>
            </a:r>
            <a:r>
              <a:rPr lang="pt-BR" sz="1400" dirty="0"/>
              <a:t>(90)/</a:t>
            </a:r>
            <a:r>
              <a:rPr lang="pt-BR" sz="1400" dirty="0" err="1"/>
              <a:t>discogs-images</a:t>
            </a:r>
            <a:r>
              <a:rPr lang="pt-BR" sz="1400" dirty="0"/>
              <a:t>/A-2040976-1495497736-</a:t>
            </a:r>
            <a:r>
              <a:rPr lang="pt-BR" sz="1400" dirty="0" err="1"/>
              <a:t>7132.jpeg.jpg</a:t>
            </a:r>
            <a:endParaRPr lang="pt-BR" sz="1400" dirty="0"/>
          </a:p>
          <a:p>
            <a:pPr marL="45720" indent="0">
              <a:spcBef>
                <a:spcPts val="0"/>
              </a:spcBef>
              <a:spcAft>
                <a:spcPts val="0"/>
              </a:spcAft>
              <a:buNone/>
            </a:pPr>
            <a:r>
              <a:rPr lang="pt-BR" sz="1400" dirty="0" err="1"/>
              <a:t>http</a:t>
            </a:r>
            <a:r>
              <a:rPr lang="pt-BR" sz="1400" dirty="0"/>
              <a:t>://</a:t>
            </a:r>
            <a:r>
              <a:rPr lang="pt-BR" sz="1400" dirty="0" err="1"/>
              <a:t>bellezaslatinas.com</a:t>
            </a:r>
            <a:r>
              <a:rPr lang="pt-BR" sz="1400" dirty="0"/>
              <a:t>/files/</a:t>
            </a:r>
            <a:r>
              <a:rPr lang="pt-BR" sz="1400" dirty="0" err="1"/>
              <a:t>bellezaslatinas</a:t>
            </a:r>
            <a:r>
              <a:rPr lang="pt-BR" sz="1400" dirty="0"/>
              <a:t>/</a:t>
            </a:r>
            <a:r>
              <a:rPr lang="pt-BR" sz="1400" dirty="0" err="1"/>
              <a:t>jonathan-rhys-meyers.jpg</a:t>
            </a:r>
            <a:endParaRPr lang="pt-BR" sz="1400" dirty="0"/>
          </a:p>
          <a:p>
            <a:pPr marL="45720" indent="0">
              <a:spcBef>
                <a:spcPts val="0"/>
              </a:spcBef>
              <a:spcAft>
                <a:spcPts val="0"/>
              </a:spcAft>
              <a:buNone/>
            </a:pPr>
            <a:endParaRPr lang="pt-BR" sz="1400" b="1" dirty="0" smtClean="0">
              <a:solidFill>
                <a:srgbClr val="CC9900"/>
              </a:solidFill>
            </a:endParaRPr>
          </a:p>
          <a:p>
            <a:pPr marL="45720" indent="0">
              <a:spcBef>
                <a:spcPts val="0"/>
              </a:spcBef>
              <a:spcAft>
                <a:spcPts val="0"/>
              </a:spcAft>
              <a:buNone/>
            </a:pPr>
            <a:endParaRPr lang="pt-BR" sz="1400" b="1" dirty="0">
              <a:solidFill>
                <a:srgbClr val="CC9900"/>
              </a:solidFill>
            </a:endParaRPr>
          </a:p>
          <a:p>
            <a:pPr marL="45720" indent="0">
              <a:spcBef>
                <a:spcPts val="0"/>
              </a:spcBef>
              <a:spcAft>
                <a:spcPts val="0"/>
              </a:spcAft>
              <a:buNone/>
            </a:pPr>
            <a:endParaRPr lang="pt-BR" sz="1400" b="1" dirty="0" smtClean="0">
              <a:solidFill>
                <a:srgbClr val="CC9900"/>
              </a:solidFill>
            </a:endParaRPr>
          </a:p>
          <a:p>
            <a:pPr marL="45720" indent="0">
              <a:spcBef>
                <a:spcPts val="0"/>
              </a:spcBef>
              <a:spcAft>
                <a:spcPts val="0"/>
              </a:spcAft>
              <a:buNone/>
            </a:pPr>
            <a:endParaRPr lang="pt-BR" sz="1400" b="1" dirty="0">
              <a:solidFill>
                <a:srgbClr val="CC9900"/>
              </a:solidFill>
            </a:endParaRPr>
          </a:p>
          <a:p>
            <a:pPr marL="45720" indent="0">
              <a:spcBef>
                <a:spcPts val="0"/>
              </a:spcBef>
              <a:spcAft>
                <a:spcPts val="0"/>
              </a:spcAft>
              <a:buNone/>
            </a:pPr>
            <a:endParaRPr lang="pt-BR" sz="1400" b="1" dirty="0">
              <a:solidFill>
                <a:srgbClr val="CC9900"/>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buNone/>
            </a:pPr>
            <a:endParaRPr lang="pt-BR" sz="1400" b="1" dirty="0">
              <a:solidFill>
                <a:srgbClr val="CC9900"/>
              </a:solidFill>
            </a:endParaRPr>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84</a:t>
            </a:fld>
            <a:endParaRPr lang="es-MX"/>
          </a:p>
        </p:txBody>
      </p:sp>
      <p:pic>
        <p:nvPicPr>
          <p:cNvPr id="6" name="Imagen 5">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01836145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a:spLocks noGrp="1"/>
          </p:cNvSpPr>
          <p:nvPr>
            <p:ph type="title"/>
          </p:nvPr>
        </p:nvSpPr>
        <p:spPr>
          <a:xfrm>
            <a:off x="0" y="270713"/>
            <a:ext cx="5597797" cy="828641"/>
          </a:xfrm>
        </p:spPr>
        <p:txBody>
          <a:bodyPr>
            <a:normAutofit/>
          </a:bodyPr>
          <a:lstStyle/>
          <a:p>
            <a:r>
              <a:rPr lang="es-MX" sz="3600" dirty="0"/>
              <a:t>Referencias Imágenes</a:t>
            </a:r>
          </a:p>
        </p:txBody>
      </p:sp>
      <p:sp>
        <p:nvSpPr>
          <p:cNvPr id="2" name="1 Marcador de contenido"/>
          <p:cNvSpPr>
            <a:spLocks noGrp="1"/>
          </p:cNvSpPr>
          <p:nvPr>
            <p:ph idx="1"/>
          </p:nvPr>
        </p:nvSpPr>
        <p:spPr>
          <a:xfrm>
            <a:off x="222250" y="893867"/>
            <a:ext cx="11976100" cy="5610820"/>
          </a:xfrm>
        </p:spPr>
        <p:txBody>
          <a:bodyPr>
            <a:noAutofit/>
          </a:bodyPr>
          <a:lstStyle/>
          <a:p>
            <a:pPr marL="45720" indent="0">
              <a:spcBef>
                <a:spcPts val="0"/>
              </a:spcBef>
              <a:buNone/>
            </a:pPr>
            <a:r>
              <a:rPr lang="pt-BR" sz="1400" b="1" dirty="0" err="1" smtClean="0">
                <a:solidFill>
                  <a:srgbClr val="CC9900"/>
                </a:solidFill>
              </a:rPr>
              <a:t>Diapositivas</a:t>
            </a:r>
            <a:r>
              <a:rPr lang="pt-BR" sz="1400" b="1" dirty="0" smtClean="0">
                <a:solidFill>
                  <a:srgbClr val="CC9900"/>
                </a:solidFill>
              </a:rPr>
              <a:t> 27-31</a:t>
            </a:r>
            <a:endParaRPr lang="pt-BR" sz="1400" b="1" dirty="0">
              <a:solidFill>
                <a:srgbClr val="CC9900"/>
              </a:solidFill>
            </a:endParaRPr>
          </a:p>
          <a:p>
            <a:pPr marL="45720" indent="0">
              <a:spcBef>
                <a:spcPts val="0"/>
              </a:spcBef>
              <a:spcAft>
                <a:spcPts val="0"/>
              </a:spcAft>
              <a:buNone/>
            </a:pPr>
            <a:r>
              <a:rPr lang="pt-BR" sz="1400" dirty="0" err="1"/>
              <a:t>https</a:t>
            </a:r>
            <a:r>
              <a:rPr lang="pt-BR" sz="1400" dirty="0"/>
              <a:t>://</a:t>
            </a:r>
            <a:r>
              <a:rPr lang="pt-BR" sz="1400" dirty="0" err="1"/>
              <a:t>soyunperro.com</a:t>
            </a:r>
            <a:r>
              <a:rPr lang="pt-BR" sz="1400" dirty="0"/>
              <a:t>/</a:t>
            </a:r>
            <a:r>
              <a:rPr lang="pt-BR" sz="1400" dirty="0" err="1"/>
              <a:t>wp-content</a:t>
            </a:r>
            <a:r>
              <a:rPr lang="pt-BR" sz="1400" dirty="0"/>
              <a:t>/uploads/</a:t>
            </a:r>
            <a:r>
              <a:rPr lang="pt-BR" sz="1400" dirty="0" err="1"/>
              <a:t>york.jpg</a:t>
            </a:r>
            <a:endParaRPr lang="pt-BR" sz="1400" dirty="0"/>
          </a:p>
          <a:p>
            <a:pPr marL="45720" indent="0">
              <a:spcBef>
                <a:spcPts val="0"/>
              </a:spcBef>
              <a:spcAft>
                <a:spcPts val="0"/>
              </a:spcAft>
              <a:buNone/>
            </a:pPr>
            <a:r>
              <a:rPr lang="pt-BR" sz="1400" dirty="0" err="1"/>
              <a:t>https</a:t>
            </a:r>
            <a:r>
              <a:rPr lang="pt-BR" sz="1400" dirty="0"/>
              <a:t>://</a:t>
            </a:r>
            <a:r>
              <a:rPr lang="pt-BR" sz="1400" dirty="0" err="1"/>
              <a:t>cdn.kiwilimon.com</a:t>
            </a:r>
            <a:r>
              <a:rPr lang="pt-BR" sz="1400" dirty="0"/>
              <a:t>/</a:t>
            </a:r>
            <a:r>
              <a:rPr lang="pt-BR" sz="1400" dirty="0" err="1"/>
              <a:t>recetaimagen</a:t>
            </a:r>
            <a:r>
              <a:rPr lang="pt-BR" sz="1400" dirty="0"/>
              <a:t>/13530/</a:t>
            </a:r>
            <a:r>
              <a:rPr lang="pt-BR" sz="1400" dirty="0" err="1"/>
              <a:t>6020.jpg</a:t>
            </a:r>
            <a:endParaRPr lang="pt-BR" sz="1400" dirty="0"/>
          </a:p>
          <a:p>
            <a:pPr marL="45720" indent="0">
              <a:spcBef>
                <a:spcPts val="0"/>
              </a:spcBef>
              <a:spcAft>
                <a:spcPts val="0"/>
              </a:spcAft>
              <a:buNone/>
            </a:pPr>
            <a:r>
              <a:rPr lang="pt-BR" sz="1400" dirty="0" err="1"/>
              <a:t>https</a:t>
            </a:r>
            <a:r>
              <a:rPr lang="pt-BR" sz="1400" dirty="0"/>
              <a:t>://</a:t>
            </a:r>
            <a:r>
              <a:rPr lang="pt-BR" sz="1400" dirty="0" err="1"/>
              <a:t>static1.squarespace.com</a:t>
            </a:r>
            <a:r>
              <a:rPr lang="pt-BR" sz="1400" dirty="0"/>
              <a:t>/</a:t>
            </a:r>
            <a:r>
              <a:rPr lang="pt-BR" sz="1400" dirty="0" err="1"/>
              <a:t>static</a:t>
            </a:r>
            <a:r>
              <a:rPr lang="pt-BR" sz="1400" dirty="0"/>
              <a:t>/</a:t>
            </a:r>
            <a:r>
              <a:rPr lang="pt-BR" sz="1400" dirty="0" err="1"/>
              <a:t>570ea986a3360c29db3c44ec</a:t>
            </a:r>
            <a:r>
              <a:rPr lang="pt-BR" sz="1400" dirty="0"/>
              <a:t>/t/</a:t>
            </a:r>
            <a:r>
              <a:rPr lang="pt-BR" sz="1400" dirty="0" err="1"/>
              <a:t>5727c6d18259b51be5f6c2ce</a:t>
            </a:r>
            <a:r>
              <a:rPr lang="pt-BR" sz="1400" dirty="0"/>
              <a:t>/1462224737116/</a:t>
            </a:r>
            <a:r>
              <a:rPr lang="pt-BR" sz="1400" dirty="0" err="1"/>
              <a:t>olpineapple</a:t>
            </a:r>
            <a:endParaRPr lang="pt-BR" sz="1400" dirty="0"/>
          </a:p>
          <a:p>
            <a:pPr marL="45720" indent="0">
              <a:spcBef>
                <a:spcPts val="0"/>
              </a:spcBef>
              <a:spcAft>
                <a:spcPts val="0"/>
              </a:spcAft>
              <a:buNone/>
            </a:pPr>
            <a:r>
              <a:rPr lang="pt-BR" sz="1400" dirty="0" err="1"/>
              <a:t>https</a:t>
            </a:r>
            <a:r>
              <a:rPr lang="pt-BR" sz="1400" dirty="0"/>
              <a:t>://</a:t>
            </a:r>
            <a:r>
              <a:rPr lang="pt-BR" sz="1400" dirty="0" err="1"/>
              <a:t>grist.files.wordpress.com</a:t>
            </a:r>
            <a:r>
              <a:rPr lang="pt-BR" sz="1400" dirty="0"/>
              <a:t>/2009/09/</a:t>
            </a:r>
            <a:r>
              <a:rPr lang="pt-BR" sz="1400" dirty="0" err="1"/>
              <a:t>tomato.jpg</a:t>
            </a:r>
            <a:endParaRPr lang="pt-BR" sz="1400" dirty="0"/>
          </a:p>
          <a:p>
            <a:pPr marL="45720" indent="0">
              <a:spcBef>
                <a:spcPts val="0"/>
              </a:spcBef>
              <a:spcAft>
                <a:spcPts val="0"/>
              </a:spcAft>
              <a:buNone/>
            </a:pPr>
            <a:r>
              <a:rPr lang="pt-BR" sz="1400" dirty="0" err="1"/>
              <a:t>https</a:t>
            </a:r>
            <a:r>
              <a:rPr lang="pt-BR" sz="1400" dirty="0"/>
              <a:t>://</a:t>
            </a:r>
            <a:r>
              <a:rPr lang="pt-BR" sz="1400" dirty="0" err="1"/>
              <a:t>cdn.kiwilimon.com</a:t>
            </a:r>
            <a:r>
              <a:rPr lang="pt-BR" sz="1400" dirty="0"/>
              <a:t>/</a:t>
            </a:r>
            <a:r>
              <a:rPr lang="pt-BR" sz="1400" dirty="0" err="1"/>
              <a:t>recetaimagen</a:t>
            </a:r>
            <a:r>
              <a:rPr lang="pt-BR" sz="1400" dirty="0"/>
              <a:t>/20773/</a:t>
            </a:r>
            <a:r>
              <a:rPr lang="pt-BR" sz="1400" dirty="0" err="1"/>
              <a:t>thumb400x300-9528.jpg</a:t>
            </a:r>
            <a:endParaRPr lang="pt-BR" sz="1400" dirty="0"/>
          </a:p>
          <a:p>
            <a:pPr marL="45720" indent="0">
              <a:spcBef>
                <a:spcPts val="0"/>
              </a:spcBef>
              <a:spcAft>
                <a:spcPts val="0"/>
              </a:spcAft>
              <a:buNone/>
            </a:pPr>
            <a:r>
              <a:rPr lang="pt-BR" sz="1400" dirty="0" err="1"/>
              <a:t>https</a:t>
            </a:r>
            <a:r>
              <a:rPr lang="pt-BR" sz="1400" dirty="0"/>
              <a:t>://</a:t>
            </a:r>
            <a:r>
              <a:rPr lang="pt-BR" sz="1400" dirty="0" err="1"/>
              <a:t>static.vinepair.com</a:t>
            </a:r>
            <a:r>
              <a:rPr lang="pt-BR" sz="1400" dirty="0"/>
              <a:t>/</a:t>
            </a:r>
            <a:r>
              <a:rPr lang="pt-BR" sz="1400" dirty="0" err="1"/>
              <a:t>wp-content</a:t>
            </a:r>
            <a:r>
              <a:rPr lang="pt-BR" sz="1400" dirty="0"/>
              <a:t>/uploads/2016/12/</a:t>
            </a:r>
            <a:r>
              <a:rPr lang="pt-BR" sz="1400" dirty="0" err="1"/>
              <a:t>avigonesi-1.jpg</a:t>
            </a:r>
            <a:endParaRPr lang="pt-BR" sz="1400" dirty="0"/>
          </a:p>
          <a:p>
            <a:pPr marL="45720" indent="0">
              <a:spcBef>
                <a:spcPts val="0"/>
              </a:spcBef>
              <a:spcAft>
                <a:spcPts val="0"/>
              </a:spcAft>
              <a:buNone/>
            </a:pPr>
            <a:r>
              <a:rPr lang="pt-BR" sz="1400" dirty="0" err="1"/>
              <a:t>https</a:t>
            </a:r>
            <a:r>
              <a:rPr lang="pt-BR" sz="1400" dirty="0"/>
              <a:t>://</a:t>
            </a:r>
            <a:r>
              <a:rPr lang="pt-BR" sz="1400" dirty="0" err="1"/>
              <a:t>www.irenteverything.com</a:t>
            </a:r>
            <a:r>
              <a:rPr lang="pt-BR" sz="1400" dirty="0"/>
              <a:t>/</a:t>
            </a:r>
            <a:r>
              <a:rPr lang="pt-BR" sz="1400" dirty="0" err="1"/>
              <a:t>wp-content</a:t>
            </a:r>
            <a:r>
              <a:rPr lang="pt-BR" sz="1400" dirty="0"/>
              <a:t>/uploads/2015/05/</a:t>
            </a:r>
            <a:r>
              <a:rPr lang="pt-BR" sz="1400" dirty="0" err="1"/>
              <a:t>71dFIorXoSL</a:t>
            </a:r>
            <a:r>
              <a:rPr lang="pt-BR" sz="1400" dirty="0"/>
              <a:t>._</a:t>
            </a:r>
            <a:r>
              <a:rPr lang="pt-BR" sz="1400" dirty="0" err="1"/>
              <a:t>SL1500</a:t>
            </a:r>
            <a:r>
              <a:rPr lang="pt-BR" sz="1400" dirty="0"/>
              <a:t>_.</a:t>
            </a:r>
            <a:r>
              <a:rPr lang="pt-BR" sz="1400" dirty="0" err="1"/>
              <a:t>jpg</a:t>
            </a:r>
            <a:endParaRPr lang="pt-BR" sz="1400" dirty="0"/>
          </a:p>
          <a:p>
            <a:pPr marL="45720" indent="0">
              <a:spcBef>
                <a:spcPts val="0"/>
              </a:spcBef>
              <a:spcAft>
                <a:spcPts val="0"/>
              </a:spcAft>
              <a:buNone/>
            </a:pPr>
            <a:r>
              <a:rPr lang="pt-BR" sz="1400" dirty="0" err="1"/>
              <a:t>https</a:t>
            </a:r>
            <a:r>
              <a:rPr lang="pt-BR" sz="1400" dirty="0"/>
              <a:t>://</a:t>
            </a:r>
            <a:r>
              <a:rPr lang="pt-BR" sz="1400" dirty="0" err="1"/>
              <a:t>sc01.alicdn.com</a:t>
            </a:r>
            <a:r>
              <a:rPr lang="pt-BR" sz="1400" dirty="0"/>
              <a:t>/</a:t>
            </a:r>
            <a:r>
              <a:rPr lang="pt-BR" sz="1400" dirty="0" err="1"/>
              <a:t>kf</a:t>
            </a:r>
            <a:r>
              <a:rPr lang="pt-BR" sz="1400" dirty="0"/>
              <a:t>/</a:t>
            </a:r>
            <a:r>
              <a:rPr lang="pt-BR" sz="1400" dirty="0" err="1"/>
              <a:t>HTB1o7sOJFXXXXaBXXXXq6xXFXXXN</a:t>
            </a:r>
            <a:r>
              <a:rPr lang="pt-BR" sz="1400" dirty="0"/>
              <a:t>/</a:t>
            </a:r>
            <a:r>
              <a:rPr lang="pt-BR" sz="1400" dirty="0" err="1"/>
              <a:t>Fresh</a:t>
            </a:r>
            <a:r>
              <a:rPr lang="pt-BR" sz="1400" dirty="0"/>
              <a:t>-</a:t>
            </a:r>
            <a:r>
              <a:rPr lang="pt-BR" sz="1400" dirty="0" err="1"/>
              <a:t>Frozen</a:t>
            </a:r>
            <a:r>
              <a:rPr lang="pt-BR" sz="1400" dirty="0"/>
              <a:t>-</a:t>
            </a:r>
            <a:r>
              <a:rPr lang="pt-BR" sz="1400" dirty="0" err="1"/>
              <a:t>Shredded</a:t>
            </a:r>
            <a:r>
              <a:rPr lang="pt-BR" sz="1400" dirty="0"/>
              <a:t>-Mozzarella-</a:t>
            </a:r>
            <a:r>
              <a:rPr lang="pt-BR" sz="1400" dirty="0" err="1"/>
              <a:t>Cheese.jpg_350x350.jpg</a:t>
            </a:r>
            <a:endParaRPr lang="pt-BR" sz="1400" dirty="0"/>
          </a:p>
          <a:p>
            <a:pPr marL="45720" indent="0">
              <a:spcBef>
                <a:spcPts val="0"/>
              </a:spcBef>
              <a:spcAft>
                <a:spcPts val="0"/>
              </a:spcAft>
              <a:buNone/>
            </a:pPr>
            <a:r>
              <a:rPr lang="pt-BR" sz="1400" dirty="0" err="1"/>
              <a:t>https</a:t>
            </a:r>
            <a:r>
              <a:rPr lang="pt-BR" sz="1400" dirty="0"/>
              <a:t>://</a:t>
            </a:r>
            <a:r>
              <a:rPr lang="pt-BR" sz="1400" dirty="0" err="1"/>
              <a:t>www.ecured.cu</a:t>
            </a:r>
            <a:r>
              <a:rPr lang="pt-BR" sz="1400" dirty="0"/>
              <a:t>/</a:t>
            </a:r>
            <a:r>
              <a:rPr lang="pt-BR" sz="1400" dirty="0" err="1"/>
              <a:t>images</a:t>
            </a:r>
            <a:r>
              <a:rPr lang="pt-BR" sz="1400" dirty="0"/>
              <a:t>/</a:t>
            </a:r>
            <a:r>
              <a:rPr lang="pt-BR" sz="1400" dirty="0" err="1"/>
              <a:t>thumb</a:t>
            </a:r>
            <a:r>
              <a:rPr lang="pt-BR" sz="1400" dirty="0"/>
              <a:t>/4/</a:t>
            </a:r>
            <a:r>
              <a:rPr lang="pt-BR" sz="1400" dirty="0" err="1"/>
              <a:t>4e</a:t>
            </a:r>
            <a:r>
              <a:rPr lang="pt-BR" sz="1400" dirty="0"/>
              <a:t>/</a:t>
            </a:r>
            <a:r>
              <a:rPr lang="pt-BR" sz="1400" dirty="0" err="1"/>
              <a:t>Copa_Actual.JPG</a:t>
            </a:r>
            <a:r>
              <a:rPr lang="pt-BR" sz="1400" dirty="0"/>
              <a:t>/</a:t>
            </a:r>
            <a:r>
              <a:rPr lang="pt-BR" sz="1400" dirty="0" err="1"/>
              <a:t>250px-Copa_Actual.JPG</a:t>
            </a:r>
            <a:endParaRPr lang="pt-BR" sz="1400" dirty="0"/>
          </a:p>
          <a:p>
            <a:pPr marL="45720" indent="0">
              <a:spcBef>
                <a:spcPts val="0"/>
              </a:spcBef>
              <a:spcAft>
                <a:spcPts val="0"/>
              </a:spcAft>
              <a:buNone/>
            </a:pPr>
            <a:r>
              <a:rPr lang="pt-BR" sz="1400" dirty="0" err="1"/>
              <a:t>https</a:t>
            </a:r>
            <a:r>
              <a:rPr lang="pt-BR" sz="1400" dirty="0"/>
              <a:t>://</a:t>
            </a:r>
            <a:r>
              <a:rPr lang="pt-BR" sz="1400" dirty="0" err="1"/>
              <a:t>sc02.alicdn.com</a:t>
            </a:r>
            <a:r>
              <a:rPr lang="pt-BR" sz="1400" dirty="0"/>
              <a:t>/</a:t>
            </a:r>
            <a:r>
              <a:rPr lang="pt-BR" sz="1400" dirty="0" err="1"/>
              <a:t>kf</a:t>
            </a:r>
            <a:r>
              <a:rPr lang="pt-BR" sz="1400" dirty="0"/>
              <a:t>/</a:t>
            </a:r>
            <a:r>
              <a:rPr lang="pt-BR" sz="1400" dirty="0" err="1"/>
              <a:t>HTB1qNpLgzihSKJjy0Feq6zJtpXa6</a:t>
            </a:r>
            <a:r>
              <a:rPr lang="pt-BR" sz="1400" dirty="0"/>
              <a:t>/2017-New-design-hot-</a:t>
            </a:r>
            <a:r>
              <a:rPr lang="pt-BR" sz="1400" dirty="0" err="1"/>
              <a:t>sale</a:t>
            </a:r>
            <a:r>
              <a:rPr lang="pt-BR" sz="1400" dirty="0"/>
              <a:t>-short-</a:t>
            </a:r>
            <a:r>
              <a:rPr lang="pt-BR" sz="1400" dirty="0" err="1"/>
              <a:t>sleeve.jpg</a:t>
            </a:r>
            <a:endParaRPr lang="pt-BR" sz="1400" dirty="0"/>
          </a:p>
          <a:p>
            <a:pPr marL="45720" indent="0">
              <a:spcBef>
                <a:spcPts val="0"/>
              </a:spcBef>
              <a:spcAft>
                <a:spcPts val="0"/>
              </a:spcAft>
              <a:buNone/>
            </a:pPr>
            <a:r>
              <a:rPr lang="pt-BR" sz="1400" dirty="0" err="1"/>
              <a:t>http</a:t>
            </a:r>
            <a:r>
              <a:rPr lang="pt-BR" sz="1400" dirty="0"/>
              <a:t>://</a:t>
            </a:r>
            <a:r>
              <a:rPr lang="pt-BR" sz="1400" dirty="0" err="1" smtClean="0"/>
              <a:t>bigfootshoes.co.uk</a:t>
            </a:r>
            <a:r>
              <a:rPr lang="pt-BR" sz="1400" dirty="0" smtClean="0"/>
              <a:t>/media/</a:t>
            </a:r>
            <a:r>
              <a:rPr lang="pt-BR" sz="1400" dirty="0" err="1" smtClean="0"/>
              <a:t>catalog</a:t>
            </a:r>
            <a:r>
              <a:rPr lang="pt-BR" sz="1400" dirty="0" smtClean="0"/>
              <a:t>/</a:t>
            </a:r>
            <a:r>
              <a:rPr lang="pt-BR" sz="1400" dirty="0" err="1" smtClean="0"/>
              <a:t>product</a:t>
            </a:r>
            <a:r>
              <a:rPr lang="pt-BR" sz="1400" dirty="0" smtClean="0"/>
              <a:t>/cache/1/</a:t>
            </a:r>
            <a:r>
              <a:rPr lang="pt-BR" sz="1400" dirty="0" err="1" smtClean="0"/>
              <a:t>small_image</a:t>
            </a:r>
            <a:r>
              <a:rPr lang="pt-BR" sz="1400" dirty="0" smtClean="0"/>
              <a:t>/</a:t>
            </a:r>
            <a:r>
              <a:rPr lang="pt-BR" sz="1400" dirty="0" err="1" smtClean="0"/>
              <a:t>300x</a:t>
            </a:r>
            <a:r>
              <a:rPr lang="pt-BR" sz="1400" dirty="0" smtClean="0"/>
              <a:t>/</a:t>
            </a:r>
            <a:r>
              <a:rPr lang="pt-BR" sz="1400" dirty="0" err="1" smtClean="0"/>
              <a:t>9df78eab33525d08d6e5fb8d27136e95</a:t>
            </a:r>
            <a:r>
              <a:rPr lang="pt-BR" sz="1400" dirty="0" smtClean="0"/>
              <a:t>/a/d/</a:t>
            </a:r>
            <a:r>
              <a:rPr lang="pt-BR" sz="1400" dirty="0" err="1" smtClean="0"/>
              <a:t>adidas_11nova_trx_football_thumbnail_15001500x1500.jpg</a:t>
            </a:r>
            <a:endParaRPr lang="pt-BR" sz="1400" dirty="0" smtClean="0"/>
          </a:p>
          <a:p>
            <a:pPr marL="45720" indent="0">
              <a:spcBef>
                <a:spcPts val="0"/>
              </a:spcBef>
              <a:spcAft>
                <a:spcPts val="0"/>
              </a:spcAft>
              <a:buNone/>
            </a:pPr>
            <a:r>
              <a:rPr lang="pt-BR" sz="1400" dirty="0" err="1"/>
              <a:t>https</a:t>
            </a:r>
            <a:r>
              <a:rPr lang="pt-BR" sz="1400" dirty="0"/>
              <a:t>://</a:t>
            </a:r>
            <a:r>
              <a:rPr lang="pt-BR" sz="1400" dirty="0" err="1"/>
              <a:t>modelosdevestidosdenoche.com</a:t>
            </a:r>
            <a:r>
              <a:rPr lang="pt-BR" sz="1400" dirty="0"/>
              <a:t>/</a:t>
            </a:r>
            <a:r>
              <a:rPr lang="pt-BR" sz="1400" dirty="0" err="1"/>
              <a:t>wp-content</a:t>
            </a:r>
            <a:r>
              <a:rPr lang="pt-BR" sz="1400" dirty="0"/>
              <a:t>/uploads/2016/09/6-vestidos-de-</a:t>
            </a:r>
            <a:r>
              <a:rPr lang="pt-BR" sz="1400" dirty="0" err="1"/>
              <a:t>novia</a:t>
            </a:r>
            <a:r>
              <a:rPr lang="pt-BR" sz="1400" dirty="0"/>
              <a:t>-para-</a:t>
            </a:r>
            <a:r>
              <a:rPr lang="pt-BR" sz="1400" dirty="0" err="1"/>
              <a:t>el</a:t>
            </a:r>
            <a:r>
              <a:rPr lang="pt-BR" sz="1400" dirty="0"/>
              <a:t>-dia-1232-4-</a:t>
            </a:r>
            <a:r>
              <a:rPr lang="pt-BR" sz="1400" dirty="0" err="1"/>
              <a:t>1.jpg</a:t>
            </a:r>
            <a:endParaRPr lang="pt-BR" sz="1400" dirty="0"/>
          </a:p>
          <a:p>
            <a:pPr marL="45720" indent="0">
              <a:spcBef>
                <a:spcPts val="0"/>
              </a:spcBef>
              <a:spcAft>
                <a:spcPts val="0"/>
              </a:spcAft>
              <a:buNone/>
            </a:pPr>
            <a:r>
              <a:rPr lang="pt-BR" sz="1400" dirty="0" err="1"/>
              <a:t>http</a:t>
            </a:r>
            <a:r>
              <a:rPr lang="pt-BR" sz="1400" dirty="0"/>
              <a:t>://</a:t>
            </a:r>
            <a:r>
              <a:rPr lang="pt-BR" sz="1400" dirty="0" err="1"/>
              <a:t>3.bp.blogspot.com</a:t>
            </a:r>
            <a:r>
              <a:rPr lang="pt-BR" sz="1400" dirty="0"/>
              <a:t>/-</a:t>
            </a:r>
            <a:r>
              <a:rPr lang="pt-BR" sz="1400" dirty="0" err="1"/>
              <a:t>UyS9239L23k</a:t>
            </a:r>
            <a:r>
              <a:rPr lang="pt-BR" sz="1400" dirty="0"/>
              <a:t>/</a:t>
            </a:r>
            <a:r>
              <a:rPr lang="pt-BR" sz="1400" dirty="0" err="1"/>
              <a:t>TkbVr-ktc5I</a:t>
            </a:r>
            <a:r>
              <a:rPr lang="pt-BR" sz="1400" dirty="0"/>
              <a:t>/</a:t>
            </a:r>
            <a:r>
              <a:rPr lang="pt-BR" sz="1400" dirty="0" err="1"/>
              <a:t>AAAAAAAAAC8</a:t>
            </a:r>
            <a:r>
              <a:rPr lang="pt-BR" sz="1400" dirty="0"/>
              <a:t>/</a:t>
            </a:r>
            <a:r>
              <a:rPr lang="pt-BR" sz="1400" dirty="0" err="1"/>
              <a:t>VHYn5cJ4ItY</a:t>
            </a:r>
            <a:r>
              <a:rPr lang="pt-BR" sz="1400" dirty="0"/>
              <a:t>/</a:t>
            </a:r>
            <a:r>
              <a:rPr lang="pt-BR" sz="1400" dirty="0" err="1"/>
              <a:t>s1600</a:t>
            </a:r>
            <a:r>
              <a:rPr lang="pt-BR" sz="1400" dirty="0"/>
              <a:t>/</a:t>
            </a:r>
            <a:r>
              <a:rPr lang="pt-BR" sz="1400" dirty="0" err="1"/>
              <a:t>iglesia</a:t>
            </a:r>
            <a:r>
              <a:rPr lang="pt-BR" sz="1400" dirty="0"/>
              <a:t>-santa-</a:t>
            </a:r>
            <a:r>
              <a:rPr lang="pt-BR" sz="1400" dirty="0" err="1"/>
              <a:t>lucia.jpg</a:t>
            </a:r>
            <a:endParaRPr lang="pt-BR" sz="1400" dirty="0"/>
          </a:p>
          <a:p>
            <a:pPr marL="45720" indent="0">
              <a:spcBef>
                <a:spcPts val="0"/>
              </a:spcBef>
              <a:spcAft>
                <a:spcPts val="0"/>
              </a:spcAft>
              <a:buNone/>
            </a:pPr>
            <a:r>
              <a:rPr lang="pt-BR" sz="1400" dirty="0" err="1"/>
              <a:t>http</a:t>
            </a:r>
            <a:r>
              <a:rPr lang="pt-BR" sz="1400" dirty="0"/>
              <a:t>://</a:t>
            </a:r>
            <a:r>
              <a:rPr lang="pt-BR" sz="1400" dirty="0" err="1"/>
              <a:t>img.chicade15.com</a:t>
            </a:r>
            <a:r>
              <a:rPr lang="pt-BR" sz="1400" dirty="0"/>
              <a:t>/</a:t>
            </a:r>
            <a:r>
              <a:rPr lang="pt-BR" sz="1400" dirty="0" err="1"/>
              <a:t>wp-content</a:t>
            </a:r>
            <a:r>
              <a:rPr lang="pt-BR" sz="1400" dirty="0"/>
              <a:t>/uploads/2009/04/buffet-</a:t>
            </a:r>
            <a:r>
              <a:rPr lang="pt-BR" sz="1400" dirty="0" err="1"/>
              <a:t>variado2.jpg</a:t>
            </a:r>
            <a:endParaRPr lang="pt-BR" sz="1400" dirty="0"/>
          </a:p>
          <a:p>
            <a:pPr marL="45720" indent="0">
              <a:spcBef>
                <a:spcPts val="0"/>
              </a:spcBef>
              <a:spcAft>
                <a:spcPts val="0"/>
              </a:spcAft>
              <a:buNone/>
            </a:pPr>
            <a:r>
              <a:rPr lang="pt-BR" sz="1400" dirty="0" err="1"/>
              <a:t>http</a:t>
            </a:r>
            <a:r>
              <a:rPr lang="pt-BR" sz="1400" dirty="0"/>
              <a:t>://</a:t>
            </a:r>
            <a:r>
              <a:rPr lang="pt-BR" sz="1400" dirty="0" err="1"/>
              <a:t>www.boda10.es</a:t>
            </a:r>
            <a:r>
              <a:rPr lang="pt-BR" sz="1400" dirty="0"/>
              <a:t>/fotos/</a:t>
            </a:r>
            <a:r>
              <a:rPr lang="pt-BR" sz="1400" dirty="0" err="1"/>
              <a:t>chaque_boda_10_alquiler_trajes_madrid</a:t>
            </a:r>
            <a:r>
              <a:rPr lang="pt-BR" sz="1400" dirty="0"/>
              <a:t>(1).</a:t>
            </a:r>
            <a:r>
              <a:rPr lang="pt-BR" sz="1400" dirty="0" err="1"/>
              <a:t>jpg</a:t>
            </a:r>
            <a:endParaRPr lang="pt-BR" sz="1400" dirty="0"/>
          </a:p>
          <a:p>
            <a:pPr marL="45720" indent="0">
              <a:spcBef>
                <a:spcPts val="0"/>
              </a:spcBef>
              <a:spcAft>
                <a:spcPts val="0"/>
              </a:spcAft>
              <a:buNone/>
            </a:pPr>
            <a:r>
              <a:rPr lang="pt-BR" sz="1400" dirty="0" err="1"/>
              <a:t>http</a:t>
            </a:r>
            <a:r>
              <a:rPr lang="pt-BR" sz="1400" dirty="0"/>
              <a:t>://</a:t>
            </a:r>
            <a:r>
              <a:rPr lang="pt-BR" sz="1400" dirty="0" err="1"/>
              <a:t>blog.webboda.es</a:t>
            </a:r>
            <a:r>
              <a:rPr lang="pt-BR" sz="1400" dirty="0"/>
              <a:t>/</a:t>
            </a:r>
            <a:r>
              <a:rPr lang="pt-BR" sz="1400" dirty="0" err="1"/>
              <a:t>wp-content</a:t>
            </a:r>
            <a:r>
              <a:rPr lang="pt-BR" sz="1400" dirty="0"/>
              <a:t>/</a:t>
            </a:r>
            <a:r>
              <a:rPr lang="pt-BR" sz="1400" dirty="0" err="1"/>
              <a:t>thumbgen_cache</a:t>
            </a:r>
            <a:r>
              <a:rPr lang="pt-BR" sz="1400" dirty="0"/>
              <a:t>/51692/</a:t>
            </a:r>
            <a:r>
              <a:rPr lang="pt-BR" sz="1400" dirty="0" err="1"/>
              <a:t>83a870d7f3b23fb716e7216856070562.jpg</a:t>
            </a:r>
            <a:endParaRPr lang="pt-BR" sz="1400" dirty="0"/>
          </a:p>
          <a:p>
            <a:pPr marL="45720" indent="0">
              <a:spcBef>
                <a:spcPts val="0"/>
              </a:spcBef>
              <a:spcAft>
                <a:spcPts val="0"/>
              </a:spcAft>
              <a:buNone/>
            </a:pPr>
            <a:r>
              <a:rPr lang="pt-BR" sz="1400" dirty="0" err="1"/>
              <a:t>https</a:t>
            </a:r>
            <a:r>
              <a:rPr lang="pt-BR" sz="1400" dirty="0"/>
              <a:t>://</a:t>
            </a:r>
            <a:r>
              <a:rPr lang="pt-BR" sz="1400" dirty="0" err="1"/>
              <a:t>pmcvarietylatino.files.wordpress.com</a:t>
            </a:r>
            <a:r>
              <a:rPr lang="pt-BR" sz="1400" dirty="0"/>
              <a:t>/2016/05/</a:t>
            </a:r>
            <a:r>
              <a:rPr lang="pt-BR" sz="1400" dirty="0" err="1"/>
              <a:t>screen-shot-2016-05-13-at-11-35-10-am.png?w</a:t>
            </a:r>
            <a:r>
              <a:rPr lang="pt-BR" sz="1400" dirty="0"/>
              <a:t>=640</a:t>
            </a:r>
          </a:p>
          <a:p>
            <a:pPr marL="45720" indent="0">
              <a:spcBef>
                <a:spcPts val="0"/>
              </a:spcBef>
              <a:spcAft>
                <a:spcPts val="0"/>
              </a:spcAft>
              <a:buNone/>
            </a:pPr>
            <a:r>
              <a:rPr lang="pt-BR" sz="1400" dirty="0" err="1"/>
              <a:t>http</a:t>
            </a:r>
            <a:r>
              <a:rPr lang="pt-BR" sz="1400" dirty="0"/>
              <a:t>://</a:t>
            </a:r>
            <a:r>
              <a:rPr lang="pt-BR" sz="1400" dirty="0" err="1"/>
              <a:t>asset4.zankyou.com</a:t>
            </a:r>
            <a:r>
              <a:rPr lang="pt-BR" sz="1400" dirty="0"/>
              <a:t>/</a:t>
            </a:r>
            <a:r>
              <a:rPr lang="pt-BR" sz="1400" dirty="0" err="1"/>
              <a:t>images</a:t>
            </a:r>
            <a:r>
              <a:rPr lang="pt-BR" sz="1400" dirty="0"/>
              <a:t>/</a:t>
            </a:r>
            <a:r>
              <a:rPr lang="pt-BR" sz="1400" dirty="0" err="1"/>
              <a:t>mag</a:t>
            </a:r>
            <a:r>
              <a:rPr lang="pt-BR" sz="1400" dirty="0"/>
              <a:t>-post/</a:t>
            </a:r>
            <a:r>
              <a:rPr lang="pt-BR" sz="1400" dirty="0" err="1"/>
              <a:t>e26</a:t>
            </a:r>
            <a:r>
              <a:rPr lang="pt-BR" sz="1400" dirty="0"/>
              <a:t>/</a:t>
            </a:r>
            <a:r>
              <a:rPr lang="pt-BR" sz="1400" dirty="0" err="1"/>
              <a:t>917f</a:t>
            </a:r>
            <a:r>
              <a:rPr lang="pt-BR" sz="1400" dirty="0"/>
              <a:t>/685//-/</a:t>
            </a:r>
            <a:r>
              <a:rPr lang="pt-BR" sz="1400" dirty="0" err="1"/>
              <a:t>mx</a:t>
            </a:r>
            <a:r>
              <a:rPr lang="pt-BR" sz="1400" dirty="0"/>
              <a:t>/</a:t>
            </a:r>
            <a:r>
              <a:rPr lang="pt-BR" sz="1400" dirty="0" err="1"/>
              <a:t>wp-content</a:t>
            </a:r>
            <a:r>
              <a:rPr lang="pt-BR" sz="1400" dirty="0"/>
              <a:t>/uploads/2010/10/</a:t>
            </a:r>
            <a:r>
              <a:rPr lang="pt-BR" sz="1400" dirty="0" err="1"/>
              <a:t>cruceros-300x213.jpg</a:t>
            </a:r>
            <a:endParaRPr lang="pt-BR" sz="1400" dirty="0"/>
          </a:p>
          <a:p>
            <a:pPr marL="45720" indent="0">
              <a:spcBef>
                <a:spcPts val="0"/>
              </a:spcBef>
              <a:spcAft>
                <a:spcPts val="0"/>
              </a:spcAft>
              <a:buNone/>
            </a:pPr>
            <a:r>
              <a:rPr lang="pt-BR" sz="1400" dirty="0" err="1"/>
              <a:t>https</a:t>
            </a:r>
            <a:r>
              <a:rPr lang="pt-BR" sz="1400" dirty="0"/>
              <a:t>://</a:t>
            </a:r>
            <a:r>
              <a:rPr lang="pt-BR" sz="1400" dirty="0" err="1"/>
              <a:t>miviajecostarica.files.wordpress.com</a:t>
            </a:r>
            <a:r>
              <a:rPr lang="pt-BR" sz="1400" dirty="0"/>
              <a:t>/2014/01/</a:t>
            </a:r>
            <a:r>
              <a:rPr lang="pt-BR" sz="1400" dirty="0" err="1"/>
              <a:t>snorkeling</a:t>
            </a:r>
            <a:r>
              <a:rPr lang="pt-BR" sz="1400" dirty="0"/>
              <a:t>-costa-</a:t>
            </a:r>
            <a:r>
              <a:rPr lang="pt-BR" sz="1400" dirty="0" err="1"/>
              <a:t>rica.jpg</a:t>
            </a:r>
            <a:endParaRPr lang="pt-BR" sz="1400" dirty="0"/>
          </a:p>
          <a:p>
            <a:pPr marL="45720" indent="0">
              <a:spcBef>
                <a:spcPts val="0"/>
              </a:spcBef>
              <a:spcAft>
                <a:spcPts val="0"/>
              </a:spcAft>
              <a:buNone/>
            </a:pPr>
            <a:r>
              <a:rPr lang="pt-BR" sz="1400" dirty="0" err="1"/>
              <a:t>https</a:t>
            </a:r>
            <a:r>
              <a:rPr lang="pt-BR" sz="1400" dirty="0"/>
              <a:t>://</a:t>
            </a:r>
            <a:r>
              <a:rPr lang="pt-BR" sz="1400" dirty="0" err="1"/>
              <a:t>st-listas.20minutos.es</a:t>
            </a:r>
            <a:r>
              <a:rPr lang="pt-BR" sz="1400" dirty="0"/>
              <a:t>/</a:t>
            </a:r>
            <a:r>
              <a:rPr lang="pt-BR" sz="1400" dirty="0" err="1"/>
              <a:t>images</a:t>
            </a:r>
            <a:r>
              <a:rPr lang="pt-BR" sz="1400" dirty="0"/>
              <a:t>/2010-12/265198/</a:t>
            </a:r>
            <a:r>
              <a:rPr lang="pt-BR" sz="1400" dirty="0" err="1"/>
              <a:t>list_640px.jpg?1292438149</a:t>
            </a:r>
            <a:endParaRPr lang="pt-BR" sz="1400" dirty="0"/>
          </a:p>
          <a:p>
            <a:pPr marL="45720" indent="0">
              <a:spcBef>
                <a:spcPts val="0"/>
              </a:spcBef>
              <a:spcAft>
                <a:spcPts val="0"/>
              </a:spcAft>
              <a:buNone/>
            </a:pPr>
            <a:r>
              <a:rPr lang="pt-BR" sz="1400" dirty="0" err="1"/>
              <a:t>http</a:t>
            </a:r>
            <a:r>
              <a:rPr lang="pt-BR" sz="1400" dirty="0"/>
              <a:t>://</a:t>
            </a:r>
            <a:r>
              <a:rPr lang="pt-BR" sz="1400" dirty="0" err="1"/>
              <a:t>www.encontactomagazine.com</a:t>
            </a:r>
            <a:r>
              <a:rPr lang="pt-BR" sz="1400" dirty="0"/>
              <a:t>/</a:t>
            </a:r>
            <a:r>
              <a:rPr lang="pt-BR" sz="1400" dirty="0" err="1"/>
              <a:t>wp-content</a:t>
            </a:r>
            <a:r>
              <a:rPr lang="pt-BR" sz="1400" dirty="0"/>
              <a:t>/uploads/2014/06/foto-</a:t>
            </a:r>
            <a:r>
              <a:rPr lang="pt-BR" sz="1400" dirty="0" err="1"/>
              <a:t>cominucado</a:t>
            </a:r>
            <a:r>
              <a:rPr lang="pt-BR" sz="1400" dirty="0"/>
              <a:t>-</a:t>
            </a:r>
            <a:r>
              <a:rPr lang="pt-BR" sz="1400" dirty="0" err="1"/>
              <a:t>387.jpg</a:t>
            </a:r>
            <a:endParaRPr lang="pt-BR" sz="1400" dirty="0"/>
          </a:p>
          <a:p>
            <a:pPr marL="45720" indent="0">
              <a:spcBef>
                <a:spcPts val="0"/>
              </a:spcBef>
              <a:spcAft>
                <a:spcPts val="0"/>
              </a:spcAft>
              <a:buNone/>
            </a:pPr>
            <a:r>
              <a:rPr lang="pt-BR" sz="1400" dirty="0" err="1"/>
              <a:t>https</a:t>
            </a:r>
            <a:r>
              <a:rPr lang="pt-BR" sz="1400" dirty="0"/>
              <a:t>://</a:t>
            </a:r>
            <a:r>
              <a:rPr lang="pt-BR" sz="1400" dirty="0" err="1"/>
              <a:t>lh3.googleusercontent.com</a:t>
            </a:r>
            <a:r>
              <a:rPr lang="pt-BR" sz="1400" dirty="0"/>
              <a:t>/1hHnaUYx_-_</a:t>
            </a:r>
            <a:r>
              <a:rPr lang="pt-BR" sz="1400" dirty="0" smtClean="0"/>
              <a:t>WdyZZkB-oBmj295pXcrCREASnG28z2xe5bA7t9mlqiRG3uQaUiXRnqM5S=</a:t>
            </a:r>
            <a:r>
              <a:rPr lang="pt-BR" sz="1400" dirty="0" err="1" smtClean="0"/>
              <a:t>s133</a:t>
            </a:r>
            <a:endParaRPr lang="pt-BR" sz="1400" dirty="0" smtClean="0"/>
          </a:p>
          <a:p>
            <a:pPr marL="45720" indent="0">
              <a:spcBef>
                <a:spcPts val="0"/>
              </a:spcBef>
              <a:spcAft>
                <a:spcPts val="0"/>
              </a:spcAft>
              <a:buNone/>
            </a:pPr>
            <a:endParaRPr lang="pt-BR" sz="1400" dirty="0" smtClean="0">
              <a:solidFill>
                <a:schemeClr val="tx1"/>
              </a:solidFill>
            </a:endParaRPr>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85</a:t>
            </a:fld>
            <a:endParaRPr lang="es-MX"/>
          </a:p>
        </p:txBody>
      </p:sp>
      <p:pic>
        <p:nvPicPr>
          <p:cNvPr id="6" name="Imagen 5">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381363578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a:spLocks noGrp="1"/>
          </p:cNvSpPr>
          <p:nvPr>
            <p:ph type="title"/>
          </p:nvPr>
        </p:nvSpPr>
        <p:spPr>
          <a:xfrm>
            <a:off x="0" y="270713"/>
            <a:ext cx="5597797" cy="828641"/>
          </a:xfrm>
        </p:spPr>
        <p:txBody>
          <a:bodyPr>
            <a:normAutofit/>
          </a:bodyPr>
          <a:lstStyle/>
          <a:p>
            <a:r>
              <a:rPr lang="es-MX" sz="3600" dirty="0"/>
              <a:t>Referencias Imágenes</a:t>
            </a:r>
          </a:p>
        </p:txBody>
      </p:sp>
      <p:sp>
        <p:nvSpPr>
          <p:cNvPr id="2" name="1 Marcador de contenido"/>
          <p:cNvSpPr>
            <a:spLocks noGrp="1"/>
          </p:cNvSpPr>
          <p:nvPr>
            <p:ph idx="1"/>
          </p:nvPr>
        </p:nvSpPr>
        <p:spPr>
          <a:xfrm>
            <a:off x="222250" y="893867"/>
            <a:ext cx="11976100" cy="5610820"/>
          </a:xfrm>
        </p:spPr>
        <p:txBody>
          <a:bodyPr>
            <a:noAutofit/>
          </a:bodyPr>
          <a:lstStyle/>
          <a:p>
            <a:pPr marL="45720" indent="0">
              <a:spcBef>
                <a:spcPts val="0"/>
              </a:spcBef>
              <a:buNone/>
            </a:pPr>
            <a:r>
              <a:rPr lang="pt-BR" sz="1400" b="1" dirty="0" err="1">
                <a:solidFill>
                  <a:srgbClr val="CC9900"/>
                </a:solidFill>
              </a:rPr>
              <a:t>Diapositiva</a:t>
            </a:r>
            <a:r>
              <a:rPr lang="pt-BR" sz="1400" b="1" dirty="0">
                <a:solidFill>
                  <a:srgbClr val="CC9900"/>
                </a:solidFill>
              </a:rPr>
              <a:t> </a:t>
            </a:r>
            <a:r>
              <a:rPr lang="pt-BR" sz="1400" b="1" dirty="0" smtClean="0">
                <a:solidFill>
                  <a:srgbClr val="CC9900"/>
                </a:solidFill>
              </a:rPr>
              <a:t>32 </a:t>
            </a:r>
            <a:r>
              <a:rPr lang="pt-BR" sz="1400" b="1" dirty="0">
                <a:solidFill>
                  <a:srgbClr val="CC9900"/>
                </a:solidFill>
              </a:rPr>
              <a:t>– </a:t>
            </a:r>
            <a:r>
              <a:rPr lang="pt-BR" sz="1400" b="1" dirty="0" smtClean="0">
                <a:solidFill>
                  <a:srgbClr val="CC9900"/>
                </a:solidFill>
              </a:rPr>
              <a:t>35</a:t>
            </a:r>
          </a:p>
          <a:p>
            <a:pPr marL="45720" indent="0">
              <a:spcBef>
                <a:spcPts val="0"/>
              </a:spcBef>
              <a:buNone/>
            </a:pPr>
            <a:r>
              <a:rPr lang="pt-BR" sz="1400" dirty="0" err="1"/>
              <a:t>https</a:t>
            </a:r>
            <a:r>
              <a:rPr lang="pt-BR" sz="1400" dirty="0"/>
              <a:t>://</a:t>
            </a:r>
            <a:r>
              <a:rPr lang="pt-BR" sz="1400" dirty="0" err="1"/>
              <a:t>img.discogs.com</a:t>
            </a:r>
            <a:r>
              <a:rPr lang="pt-BR" sz="1400" dirty="0"/>
              <a:t>/</a:t>
            </a:r>
            <a:r>
              <a:rPr lang="pt-BR" sz="1400" dirty="0" err="1"/>
              <a:t>nhBu9EfmZbuHUhS1f7Sr4J2EG7g</a:t>
            </a:r>
            <a:r>
              <a:rPr lang="pt-BR" sz="1400" dirty="0"/>
              <a:t>=/</a:t>
            </a:r>
            <a:r>
              <a:rPr lang="pt-BR" sz="1400" dirty="0" err="1"/>
              <a:t>401x544</a:t>
            </a:r>
            <a:r>
              <a:rPr lang="pt-BR" sz="1400" dirty="0"/>
              <a:t>/</a:t>
            </a:r>
            <a:r>
              <a:rPr lang="pt-BR" sz="1400" dirty="0" err="1"/>
              <a:t>smart</a:t>
            </a:r>
            <a:r>
              <a:rPr lang="pt-BR" sz="1400" dirty="0"/>
              <a:t>/</a:t>
            </a:r>
            <a:r>
              <a:rPr lang="pt-BR" sz="1400" dirty="0" err="1"/>
              <a:t>filters:strip_icc</a:t>
            </a:r>
            <a:r>
              <a:rPr lang="pt-BR" sz="1400" dirty="0"/>
              <a:t>():</a:t>
            </a:r>
            <a:r>
              <a:rPr lang="pt-BR" sz="1400" dirty="0" err="1"/>
              <a:t>format</a:t>
            </a:r>
            <a:r>
              <a:rPr lang="pt-BR" sz="1400" dirty="0"/>
              <a:t>(</a:t>
            </a:r>
            <a:r>
              <a:rPr lang="pt-BR" sz="1400" dirty="0" err="1"/>
              <a:t>jpeg</a:t>
            </a:r>
            <a:r>
              <a:rPr lang="pt-BR" sz="1400" dirty="0"/>
              <a:t>):</a:t>
            </a:r>
            <a:r>
              <a:rPr lang="pt-BR" sz="1400" dirty="0" err="1"/>
              <a:t>mode_rgb</a:t>
            </a:r>
            <a:r>
              <a:rPr lang="pt-BR" sz="1400" dirty="0"/>
              <a:t>():</a:t>
            </a:r>
            <a:r>
              <a:rPr lang="pt-BR" sz="1400" dirty="0" err="1"/>
              <a:t>quality</a:t>
            </a:r>
            <a:r>
              <a:rPr lang="pt-BR" sz="1400" dirty="0"/>
              <a:t>(90)/</a:t>
            </a:r>
            <a:r>
              <a:rPr lang="pt-BR" sz="1400" dirty="0" err="1"/>
              <a:t>discogs-images</a:t>
            </a:r>
            <a:r>
              <a:rPr lang="pt-BR" sz="1400" dirty="0"/>
              <a:t>/A-2040976-1495497736-</a:t>
            </a:r>
            <a:r>
              <a:rPr lang="pt-BR" sz="1400" dirty="0" err="1"/>
              <a:t>7132.jpeg.jpg</a:t>
            </a:r>
            <a:endParaRPr lang="pt-BR" sz="1400" dirty="0"/>
          </a:p>
          <a:p>
            <a:pPr marL="45720" indent="0">
              <a:spcBef>
                <a:spcPts val="0"/>
              </a:spcBef>
              <a:buNone/>
            </a:pPr>
            <a:r>
              <a:rPr lang="pt-BR" sz="1400" dirty="0" err="1"/>
              <a:t>http</a:t>
            </a:r>
            <a:r>
              <a:rPr lang="pt-BR" sz="1400" dirty="0"/>
              <a:t>://</a:t>
            </a:r>
            <a:r>
              <a:rPr lang="pt-BR" sz="1400" dirty="0" err="1"/>
              <a:t>www.benitezrafa.es</a:t>
            </a:r>
            <a:r>
              <a:rPr lang="pt-BR" sz="1400" dirty="0"/>
              <a:t>/</a:t>
            </a:r>
            <a:r>
              <a:rPr lang="pt-BR" sz="1400" dirty="0" err="1"/>
              <a:t>wp-content</a:t>
            </a:r>
            <a:r>
              <a:rPr lang="pt-BR" sz="1400" dirty="0"/>
              <a:t>/uploads/2012/05/</a:t>
            </a:r>
            <a:r>
              <a:rPr lang="pt-BR" sz="1400" dirty="0" err="1"/>
              <a:t>facebook03.jpeg</a:t>
            </a:r>
            <a:endParaRPr lang="pt-BR" sz="1400" dirty="0"/>
          </a:p>
          <a:p>
            <a:pPr marL="45720" indent="0">
              <a:spcBef>
                <a:spcPts val="0"/>
              </a:spcBef>
              <a:buNone/>
            </a:pPr>
            <a:r>
              <a:rPr lang="pt-BR" sz="1400" dirty="0" err="1"/>
              <a:t>https</a:t>
            </a:r>
            <a:r>
              <a:rPr lang="pt-BR" sz="1400" dirty="0"/>
              <a:t>://</a:t>
            </a:r>
            <a:r>
              <a:rPr lang="pt-BR" sz="1400" dirty="0" err="1"/>
              <a:t>s3.amazonaws.com</a:t>
            </a:r>
            <a:r>
              <a:rPr lang="pt-BR" sz="1400" dirty="0"/>
              <a:t>/</a:t>
            </a:r>
            <a:r>
              <a:rPr lang="pt-BR" sz="1400" dirty="0" err="1"/>
              <a:t>s3.timetoast.com</a:t>
            </a:r>
            <a:r>
              <a:rPr lang="pt-BR" sz="1400" dirty="0"/>
              <a:t>/</a:t>
            </a:r>
            <a:r>
              <a:rPr lang="pt-BR" sz="1400" dirty="0" err="1"/>
              <a:t>public</a:t>
            </a:r>
            <a:r>
              <a:rPr lang="pt-BR" sz="1400" dirty="0"/>
              <a:t>/uploads/</a:t>
            </a:r>
            <a:r>
              <a:rPr lang="pt-BR" sz="1400" dirty="0" err="1"/>
              <a:t>photos</a:t>
            </a:r>
            <a:r>
              <a:rPr lang="pt-BR" sz="1400" dirty="0"/>
              <a:t>/8916359/</a:t>
            </a:r>
            <a:r>
              <a:rPr lang="pt-BR" sz="1400" dirty="0" err="1"/>
              <a:t>tv.jpg?1475346844</a:t>
            </a:r>
            <a:endParaRPr lang="pt-BR" sz="1400" dirty="0"/>
          </a:p>
          <a:p>
            <a:pPr marL="45720" indent="0">
              <a:spcBef>
                <a:spcPts val="0"/>
              </a:spcBef>
              <a:buNone/>
            </a:pPr>
            <a:r>
              <a:rPr lang="pt-BR" sz="1400" dirty="0" err="1"/>
              <a:t>http</a:t>
            </a:r>
            <a:r>
              <a:rPr lang="pt-BR" sz="1400" dirty="0"/>
              <a:t>://</a:t>
            </a:r>
            <a:r>
              <a:rPr lang="pt-BR" sz="1400" dirty="0" err="1"/>
              <a:t>fotos.imagenesdeposito.com</a:t>
            </a:r>
            <a:r>
              <a:rPr lang="pt-BR" sz="1400" dirty="0"/>
              <a:t>/</a:t>
            </a:r>
            <a:r>
              <a:rPr lang="pt-BR" sz="1400" dirty="0" err="1"/>
              <a:t>imagenes</a:t>
            </a:r>
            <a:r>
              <a:rPr lang="pt-BR" sz="1400" dirty="0"/>
              <a:t>/c/</a:t>
            </a:r>
            <a:r>
              <a:rPr lang="pt-BR" sz="1400" dirty="0" err="1"/>
              <a:t>cama_palmero-16881.jpg</a:t>
            </a:r>
            <a:endParaRPr lang="pt-BR" sz="1400" dirty="0"/>
          </a:p>
          <a:p>
            <a:pPr marL="45720" indent="0">
              <a:spcBef>
                <a:spcPts val="0"/>
              </a:spcBef>
              <a:buNone/>
            </a:pPr>
            <a:r>
              <a:rPr lang="pt-BR" sz="1400" dirty="0" err="1"/>
              <a:t>http</a:t>
            </a:r>
            <a:r>
              <a:rPr lang="pt-BR" sz="1400" dirty="0"/>
              <a:t>://</a:t>
            </a:r>
            <a:r>
              <a:rPr lang="pt-BR" sz="1400" dirty="0" err="1"/>
              <a:t>www.clipartbay.com</a:t>
            </a:r>
            <a:r>
              <a:rPr lang="pt-BR" sz="1400" dirty="0"/>
              <a:t>/</a:t>
            </a:r>
            <a:r>
              <a:rPr lang="pt-BR" sz="1400" dirty="0" err="1"/>
              <a:t>cliparts</a:t>
            </a:r>
            <a:r>
              <a:rPr lang="pt-BR" sz="1400" dirty="0"/>
              <a:t>/girls-</a:t>
            </a:r>
            <a:r>
              <a:rPr lang="pt-BR" sz="1400" dirty="0" err="1"/>
              <a:t>pajama</a:t>
            </a:r>
            <a:r>
              <a:rPr lang="pt-BR" sz="1400" dirty="0"/>
              <a:t>-</a:t>
            </a:r>
            <a:r>
              <a:rPr lang="pt-BR" sz="1400" dirty="0" err="1"/>
              <a:t>pants-wfpfxkt.jpg</a:t>
            </a:r>
            <a:endParaRPr lang="pt-BR" sz="1400" dirty="0"/>
          </a:p>
          <a:p>
            <a:pPr marL="45720" indent="0">
              <a:spcBef>
                <a:spcPts val="0"/>
              </a:spcBef>
              <a:buNone/>
            </a:pPr>
            <a:r>
              <a:rPr lang="pt-BR" sz="1400" dirty="0" err="1"/>
              <a:t>https</a:t>
            </a:r>
            <a:r>
              <a:rPr lang="pt-BR" sz="1400" dirty="0"/>
              <a:t>://</a:t>
            </a:r>
            <a:r>
              <a:rPr lang="pt-BR" sz="1400" dirty="0" err="1" smtClean="0"/>
              <a:t>cdn.line.do</a:t>
            </a:r>
            <a:r>
              <a:rPr lang="pt-BR" sz="1400" dirty="0" smtClean="0"/>
              <a:t>/uploads/</a:t>
            </a:r>
            <a:r>
              <a:rPr lang="pt-BR" sz="1400" dirty="0" err="1" smtClean="0"/>
              <a:t>545d78d361a936ad016f500b_1415487253764_480.jpg</a:t>
            </a:r>
            <a:endParaRPr lang="pt-BR" sz="1400" dirty="0" smtClean="0"/>
          </a:p>
          <a:p>
            <a:pPr marL="45720" indent="0">
              <a:spcBef>
                <a:spcPts val="0"/>
              </a:spcBef>
              <a:buNone/>
            </a:pPr>
            <a:r>
              <a:rPr lang="pt-BR" sz="1400" dirty="0" err="1"/>
              <a:t>https</a:t>
            </a:r>
            <a:r>
              <a:rPr lang="pt-BR" sz="1400" dirty="0"/>
              <a:t>://</a:t>
            </a:r>
            <a:r>
              <a:rPr lang="pt-BR" sz="1400" dirty="0" err="1"/>
              <a:t>4.bp.blogspot.com</a:t>
            </a:r>
            <a:r>
              <a:rPr lang="pt-BR" sz="1400" dirty="0"/>
              <a:t>/-</a:t>
            </a:r>
            <a:r>
              <a:rPr lang="pt-BR" sz="1400" dirty="0" err="1"/>
              <a:t>cy1Ju8tB5MQ</a:t>
            </a:r>
            <a:r>
              <a:rPr lang="pt-BR" sz="1400" dirty="0"/>
              <a:t>/</a:t>
            </a:r>
            <a:r>
              <a:rPr lang="pt-BR" sz="1400" dirty="0" err="1"/>
              <a:t>VvV8fur7cII</a:t>
            </a:r>
            <a:r>
              <a:rPr lang="pt-BR" sz="1400" dirty="0"/>
              <a:t>/</a:t>
            </a:r>
            <a:r>
              <a:rPr lang="pt-BR" sz="1400" dirty="0" err="1"/>
              <a:t>AAAAAAAAAa4</a:t>
            </a:r>
            <a:r>
              <a:rPr lang="pt-BR" sz="1400" dirty="0"/>
              <a:t>/</a:t>
            </a:r>
            <a:r>
              <a:rPr lang="pt-BR" sz="1400" dirty="0" err="1"/>
              <a:t>iKkxjys9KOcZ8yC37EEOgug33h03PIYGw</a:t>
            </a:r>
            <a:r>
              <a:rPr lang="pt-BR" sz="1400" dirty="0"/>
              <a:t>/</a:t>
            </a:r>
            <a:r>
              <a:rPr lang="pt-BR" sz="1400" dirty="0" err="1"/>
              <a:t>s1600</a:t>
            </a:r>
            <a:r>
              <a:rPr lang="pt-BR" sz="1400" dirty="0"/>
              <a:t>/</a:t>
            </a:r>
            <a:r>
              <a:rPr lang="pt-BR" sz="1400" dirty="0" err="1"/>
              <a:t>hablando_en_pareja.jpg</a:t>
            </a:r>
            <a:endParaRPr lang="pt-BR" sz="1400" dirty="0"/>
          </a:p>
          <a:p>
            <a:pPr marL="45720" indent="0">
              <a:spcBef>
                <a:spcPts val="0"/>
              </a:spcBef>
              <a:buNone/>
            </a:pPr>
            <a:r>
              <a:rPr lang="pt-BR" sz="1400" dirty="0" err="1"/>
              <a:t>http</a:t>
            </a:r>
            <a:r>
              <a:rPr lang="pt-BR" sz="1400" dirty="0"/>
              <a:t>://</a:t>
            </a:r>
            <a:r>
              <a:rPr lang="pt-BR" sz="1400" dirty="0" err="1"/>
              <a:t>cdn.elimpulso.com</a:t>
            </a:r>
            <a:r>
              <a:rPr lang="pt-BR" sz="1400" dirty="0"/>
              <a:t>/media/</a:t>
            </a:r>
            <a:r>
              <a:rPr lang="pt-BR" sz="1400" dirty="0" err="1"/>
              <a:t>bebidas.jpg</a:t>
            </a:r>
            <a:endParaRPr lang="pt-BR" sz="1400" dirty="0"/>
          </a:p>
          <a:p>
            <a:pPr marL="45720" indent="0">
              <a:spcBef>
                <a:spcPts val="0"/>
              </a:spcBef>
              <a:buNone/>
            </a:pPr>
            <a:r>
              <a:rPr lang="pt-BR" sz="1400" dirty="0" err="1"/>
              <a:t>http</a:t>
            </a:r>
            <a:r>
              <a:rPr lang="pt-BR" sz="1400" dirty="0"/>
              <a:t>://</a:t>
            </a:r>
            <a:r>
              <a:rPr lang="pt-BR" sz="1400" dirty="0" err="1"/>
              <a:t>www.bfacemag.es</a:t>
            </a:r>
            <a:r>
              <a:rPr lang="pt-BR" sz="1400" dirty="0"/>
              <a:t>/</a:t>
            </a:r>
            <a:r>
              <a:rPr lang="pt-BR" sz="1400" dirty="0" err="1"/>
              <a:t>wp-content</a:t>
            </a:r>
            <a:r>
              <a:rPr lang="pt-BR" sz="1400" dirty="0"/>
              <a:t>/uploads/2015/07/</a:t>
            </a:r>
            <a:r>
              <a:rPr lang="pt-BR" sz="1400" dirty="0" err="1"/>
              <a:t>fama_jurado.jpg</a:t>
            </a:r>
            <a:endParaRPr lang="pt-BR" sz="1400" dirty="0"/>
          </a:p>
          <a:p>
            <a:pPr marL="45720" indent="0">
              <a:spcBef>
                <a:spcPts val="0"/>
              </a:spcBef>
              <a:buNone/>
            </a:pPr>
            <a:r>
              <a:rPr lang="pt-BR" sz="1400" dirty="0" err="1"/>
              <a:t>http</a:t>
            </a:r>
            <a:r>
              <a:rPr lang="pt-BR" sz="1400" dirty="0"/>
              <a:t>://</a:t>
            </a:r>
            <a:r>
              <a:rPr lang="pt-BR" sz="1400" dirty="0" err="1"/>
              <a:t>ismaelmartin.com</a:t>
            </a:r>
            <a:r>
              <a:rPr lang="pt-BR" sz="1400" dirty="0"/>
              <a:t>/</a:t>
            </a:r>
            <a:r>
              <a:rPr lang="pt-BR" sz="1400" dirty="0" err="1"/>
              <a:t>wp-content</a:t>
            </a:r>
            <a:r>
              <a:rPr lang="pt-BR" sz="1400" dirty="0"/>
              <a:t>/uploads/2016/05/Salas-de-</a:t>
            </a:r>
            <a:r>
              <a:rPr lang="pt-BR" sz="1400" dirty="0" err="1"/>
              <a:t>proyeccion.jpg</a:t>
            </a:r>
            <a:endParaRPr lang="pt-BR" sz="1400" dirty="0"/>
          </a:p>
          <a:p>
            <a:pPr marL="45720" indent="0">
              <a:spcBef>
                <a:spcPts val="0"/>
              </a:spcBef>
              <a:buNone/>
            </a:pPr>
            <a:r>
              <a:rPr lang="pt-BR" sz="1400" dirty="0" err="1"/>
              <a:t>https</a:t>
            </a:r>
            <a:r>
              <a:rPr lang="pt-BR" sz="1400" dirty="0"/>
              <a:t>://</a:t>
            </a:r>
            <a:r>
              <a:rPr lang="pt-BR" sz="1400" dirty="0" err="1"/>
              <a:t>www.creativosonline.org</a:t>
            </a:r>
            <a:r>
              <a:rPr lang="pt-BR" sz="1400" dirty="0"/>
              <a:t>/blog/</a:t>
            </a:r>
            <a:r>
              <a:rPr lang="pt-BR" sz="1400" dirty="0" err="1"/>
              <a:t>wp-content</a:t>
            </a:r>
            <a:r>
              <a:rPr lang="pt-BR" sz="1400" dirty="0"/>
              <a:t>/uploads/2017/07/</a:t>
            </a:r>
            <a:r>
              <a:rPr lang="pt-BR" sz="1400" dirty="0" err="1"/>
              <a:t>siluetas</a:t>
            </a:r>
            <a:r>
              <a:rPr lang="pt-BR" sz="1400" dirty="0"/>
              <a:t>-de-gente-</a:t>
            </a:r>
            <a:r>
              <a:rPr lang="pt-BR" sz="1400" dirty="0" err="1"/>
              <a:t>bailando.jpg</a:t>
            </a:r>
            <a:endParaRPr lang="pt-BR" sz="1400" dirty="0"/>
          </a:p>
          <a:p>
            <a:pPr marL="45720" indent="0">
              <a:spcBef>
                <a:spcPts val="0"/>
              </a:spcBef>
              <a:buNone/>
            </a:pPr>
            <a:r>
              <a:rPr lang="pt-BR" sz="1400" dirty="0" err="1"/>
              <a:t>http</a:t>
            </a:r>
            <a:r>
              <a:rPr lang="pt-BR" sz="1400" dirty="0"/>
              <a:t>://</a:t>
            </a:r>
            <a:r>
              <a:rPr lang="pt-BR" sz="1400" dirty="0" err="1"/>
              <a:t>1.bp.blogspot.com</a:t>
            </a:r>
            <a:r>
              <a:rPr lang="pt-BR" sz="1400" dirty="0"/>
              <a:t>/_</a:t>
            </a:r>
            <a:r>
              <a:rPr lang="pt-BR" sz="1400" dirty="0" err="1"/>
              <a:t>iSqbtieR1bk</a:t>
            </a:r>
            <a:r>
              <a:rPr lang="pt-BR" sz="1400" dirty="0"/>
              <a:t>/</a:t>
            </a:r>
            <a:r>
              <a:rPr lang="pt-BR" sz="1400" dirty="0" err="1"/>
              <a:t>TH4xk4NRJVI</a:t>
            </a:r>
            <a:r>
              <a:rPr lang="pt-BR" sz="1400" dirty="0"/>
              <a:t>/</a:t>
            </a:r>
            <a:r>
              <a:rPr lang="pt-BR" sz="1400" dirty="0" err="1"/>
              <a:t>AAAAAAAAACc</a:t>
            </a:r>
            <a:r>
              <a:rPr lang="pt-BR" sz="1400" dirty="0"/>
              <a:t>/</a:t>
            </a:r>
            <a:r>
              <a:rPr lang="pt-BR" sz="1400" dirty="0" err="1"/>
              <a:t>QJWAbtqble4</a:t>
            </a:r>
            <a:r>
              <a:rPr lang="pt-BR" sz="1400" dirty="0"/>
              <a:t>/</a:t>
            </a:r>
            <a:r>
              <a:rPr lang="pt-BR" sz="1400" dirty="0" err="1"/>
              <a:t>s1600</a:t>
            </a:r>
            <a:r>
              <a:rPr lang="pt-BR" sz="1400" dirty="0"/>
              <a:t>/perro-</a:t>
            </a:r>
            <a:r>
              <a:rPr lang="pt-BR" sz="1400" dirty="0" err="1"/>
              <a:t>cahorro.jpg</a:t>
            </a:r>
            <a:endParaRPr lang="pt-BR" sz="1400" dirty="0"/>
          </a:p>
          <a:p>
            <a:pPr marL="45720" indent="0">
              <a:spcBef>
                <a:spcPts val="0"/>
              </a:spcBef>
              <a:buNone/>
            </a:pPr>
            <a:r>
              <a:rPr lang="pt-BR" sz="1400" dirty="0" err="1"/>
              <a:t>http</a:t>
            </a:r>
            <a:r>
              <a:rPr lang="pt-BR" sz="1400" dirty="0"/>
              <a:t>://</a:t>
            </a:r>
            <a:r>
              <a:rPr lang="pt-BR" sz="1400" dirty="0" err="1"/>
              <a:t>laoblogger.com</a:t>
            </a:r>
            <a:r>
              <a:rPr lang="pt-BR" sz="1400" dirty="0"/>
              <a:t>/</a:t>
            </a:r>
            <a:r>
              <a:rPr lang="pt-BR" sz="1400" dirty="0" err="1"/>
              <a:t>images</a:t>
            </a:r>
            <a:r>
              <a:rPr lang="pt-BR" sz="1400" dirty="0"/>
              <a:t>/</a:t>
            </a:r>
            <a:r>
              <a:rPr lang="pt-BR" sz="1400" dirty="0" err="1"/>
              <a:t>cat-and-dog-grooming-clipart-6.jpg</a:t>
            </a:r>
            <a:endParaRPr lang="pt-BR" sz="1400" dirty="0"/>
          </a:p>
          <a:p>
            <a:pPr marL="45720" indent="0">
              <a:spcBef>
                <a:spcPts val="0"/>
              </a:spcBef>
              <a:buNone/>
            </a:pPr>
            <a:r>
              <a:rPr lang="pt-BR" sz="1400" dirty="0" err="1"/>
              <a:t>http</a:t>
            </a:r>
            <a:r>
              <a:rPr lang="pt-BR" sz="1400" dirty="0"/>
              <a:t>://</a:t>
            </a:r>
            <a:r>
              <a:rPr lang="pt-BR" sz="1400" dirty="0" err="1"/>
              <a:t>www.extertronic.com</a:t>
            </a:r>
            <a:r>
              <a:rPr lang="pt-BR" sz="1400" dirty="0"/>
              <a:t>/</a:t>
            </a:r>
            <a:r>
              <a:rPr lang="pt-BR" sz="1400" dirty="0" err="1"/>
              <a:t>imagen</a:t>
            </a:r>
            <a:r>
              <a:rPr lang="pt-BR" sz="1400" dirty="0"/>
              <a:t>/mascotas/</a:t>
            </a:r>
            <a:r>
              <a:rPr lang="pt-BR" sz="1400" dirty="0" err="1"/>
              <a:t>juegos</a:t>
            </a:r>
            <a:r>
              <a:rPr lang="pt-BR" sz="1400" dirty="0"/>
              <a:t>-</a:t>
            </a:r>
            <a:r>
              <a:rPr lang="pt-BR" sz="1400" dirty="0" err="1"/>
              <a:t>lanzamientos</a:t>
            </a:r>
            <a:r>
              <a:rPr lang="pt-BR" sz="1400" dirty="0"/>
              <a:t>-perro/disco-</a:t>
            </a:r>
            <a:r>
              <a:rPr lang="pt-BR" sz="1400" dirty="0" err="1"/>
              <a:t>lanzar</a:t>
            </a:r>
            <a:r>
              <a:rPr lang="pt-BR" sz="1400" dirty="0"/>
              <a:t>-</a:t>
            </a:r>
            <a:r>
              <a:rPr lang="pt-BR" sz="1400" dirty="0" err="1"/>
              <a:t>juegos.jpg</a:t>
            </a:r>
            <a:endParaRPr lang="pt-BR" sz="1400" dirty="0"/>
          </a:p>
          <a:p>
            <a:pPr marL="45720" indent="0">
              <a:spcBef>
                <a:spcPts val="0"/>
              </a:spcBef>
              <a:buNone/>
            </a:pPr>
            <a:r>
              <a:rPr lang="pt-BR" sz="1400" dirty="0" err="1"/>
              <a:t>https</a:t>
            </a:r>
            <a:r>
              <a:rPr lang="pt-BR" sz="1400" dirty="0"/>
              <a:t>://</a:t>
            </a:r>
            <a:r>
              <a:rPr lang="pt-BR" sz="1400" dirty="0" err="1"/>
              <a:t>http2.mlstatic.com</a:t>
            </a:r>
            <a:r>
              <a:rPr lang="pt-BR" sz="1400" dirty="0"/>
              <a:t>/</a:t>
            </a:r>
            <a:r>
              <a:rPr lang="pt-BR" sz="1400" dirty="0" err="1"/>
              <a:t>D_Q_NP_402505-MLM25023951162_082016-Q.jpg</a:t>
            </a:r>
            <a:endParaRPr lang="pt-BR" sz="1400" dirty="0"/>
          </a:p>
          <a:p>
            <a:pPr marL="45720" indent="0">
              <a:spcBef>
                <a:spcPts val="0"/>
              </a:spcBef>
              <a:buNone/>
            </a:pPr>
            <a:r>
              <a:rPr lang="pt-BR" sz="1400" dirty="0" err="1"/>
              <a:t>https</a:t>
            </a:r>
            <a:r>
              <a:rPr lang="pt-BR" sz="1400" dirty="0"/>
              <a:t>://</a:t>
            </a:r>
            <a:r>
              <a:rPr lang="pt-BR" sz="1400" dirty="0" err="1"/>
              <a:t>comps.canstockphoto.es</a:t>
            </a:r>
            <a:r>
              <a:rPr lang="pt-BR" sz="1400" dirty="0"/>
              <a:t>/</a:t>
            </a:r>
            <a:r>
              <a:rPr lang="pt-BR" sz="1400" dirty="0" err="1"/>
              <a:t>can</a:t>
            </a:r>
            <a:r>
              <a:rPr lang="pt-BR" sz="1400" dirty="0"/>
              <a:t>-stock-</a:t>
            </a:r>
            <a:r>
              <a:rPr lang="pt-BR" sz="1400" dirty="0" err="1"/>
              <a:t>photo_csp1049939.jpg</a:t>
            </a:r>
            <a:endParaRPr lang="pt-BR" sz="1400" dirty="0"/>
          </a:p>
          <a:p>
            <a:pPr marL="45720" indent="0">
              <a:spcBef>
                <a:spcPts val="0"/>
              </a:spcBef>
              <a:buNone/>
            </a:pPr>
            <a:r>
              <a:rPr lang="pt-BR" sz="1400" dirty="0" err="1"/>
              <a:t>http</a:t>
            </a:r>
            <a:r>
              <a:rPr lang="pt-BR" sz="1400" dirty="0"/>
              <a:t>://</a:t>
            </a:r>
            <a:r>
              <a:rPr lang="pt-BR" sz="1400" dirty="0" err="1"/>
              <a:t>prensalibrecasanare.com</a:t>
            </a:r>
            <a:r>
              <a:rPr lang="pt-BR" sz="1400" dirty="0"/>
              <a:t>/uploads/posts/2016-04/</a:t>
            </a:r>
            <a:r>
              <a:rPr lang="pt-BR" sz="1400" dirty="0" err="1"/>
              <a:t>1461926120_nunchia-parque11.jpg</a:t>
            </a:r>
            <a:endParaRPr lang="pt-BR" sz="1400" dirty="0" smtClean="0"/>
          </a:p>
          <a:p>
            <a:pPr marL="45720" indent="0">
              <a:spcBef>
                <a:spcPts val="0"/>
              </a:spcBef>
              <a:buNone/>
            </a:pPr>
            <a:r>
              <a:rPr lang="pt-BR" sz="1400" dirty="0" err="1"/>
              <a:t>http</a:t>
            </a:r>
            <a:r>
              <a:rPr lang="pt-BR" sz="1400" dirty="0"/>
              <a:t>://</a:t>
            </a:r>
            <a:r>
              <a:rPr lang="pt-BR" sz="1400" dirty="0" err="1"/>
              <a:t>www.principiamarsupia.com</a:t>
            </a:r>
            <a:r>
              <a:rPr lang="pt-BR" sz="1400" dirty="0"/>
              <a:t>/</a:t>
            </a:r>
            <a:r>
              <a:rPr lang="pt-BR" sz="1400" dirty="0" err="1"/>
              <a:t>wp-content</a:t>
            </a:r>
            <a:r>
              <a:rPr lang="pt-BR" sz="1400" dirty="0"/>
              <a:t>/uploads/2012/06/</a:t>
            </a:r>
            <a:r>
              <a:rPr lang="pt-BR" sz="1400" dirty="0" err="1"/>
              <a:t>you.jpg</a:t>
            </a:r>
            <a:endParaRPr lang="pt-BR" sz="1400" dirty="0"/>
          </a:p>
          <a:p>
            <a:pPr marL="45720" indent="0">
              <a:spcBef>
                <a:spcPts val="0"/>
              </a:spcBef>
              <a:buNone/>
            </a:pPr>
            <a:endParaRPr lang="pt-BR" sz="1400" b="1" dirty="0">
              <a:solidFill>
                <a:srgbClr val="CC9900"/>
              </a:solidFill>
            </a:endParaRPr>
          </a:p>
          <a:p>
            <a:pPr marL="45720" indent="0">
              <a:spcBef>
                <a:spcPts val="0"/>
              </a:spcBef>
              <a:buNone/>
            </a:pPr>
            <a:r>
              <a:rPr lang="pt-BR" sz="1400" b="1" dirty="0" err="1">
                <a:solidFill>
                  <a:srgbClr val="CC9900"/>
                </a:solidFill>
              </a:rPr>
              <a:t>Diapositiva</a:t>
            </a:r>
            <a:r>
              <a:rPr lang="pt-BR" sz="1400" b="1" dirty="0">
                <a:solidFill>
                  <a:srgbClr val="CC9900"/>
                </a:solidFill>
              </a:rPr>
              <a:t> 36 – 38</a:t>
            </a:r>
          </a:p>
          <a:p>
            <a:pPr marL="45720" indent="0">
              <a:spcBef>
                <a:spcPts val="0"/>
              </a:spcBef>
              <a:spcAft>
                <a:spcPts val="0"/>
              </a:spcAft>
              <a:buNone/>
            </a:pPr>
            <a:r>
              <a:rPr lang="pt-BR" sz="1400" dirty="0" err="1"/>
              <a:t>http</a:t>
            </a:r>
            <a:r>
              <a:rPr lang="pt-BR" sz="1400" dirty="0"/>
              <a:t>://</a:t>
            </a:r>
            <a:r>
              <a:rPr lang="pt-BR" sz="1400" dirty="0" err="1"/>
              <a:t>rogelioorts.com</a:t>
            </a:r>
            <a:r>
              <a:rPr lang="pt-BR" sz="1400" dirty="0"/>
              <a:t>/</a:t>
            </a:r>
            <a:r>
              <a:rPr lang="pt-BR" sz="1400" dirty="0" err="1"/>
              <a:t>images</a:t>
            </a:r>
            <a:r>
              <a:rPr lang="pt-BR" sz="1400" dirty="0"/>
              <a:t>/</a:t>
            </a:r>
            <a:r>
              <a:rPr lang="pt-BR" sz="1400" dirty="0" err="1"/>
              <a:t>how</a:t>
            </a:r>
            <a:r>
              <a:rPr lang="pt-BR" sz="1400" dirty="0"/>
              <a:t>/</a:t>
            </a:r>
            <a:r>
              <a:rPr lang="pt-BR" sz="1400" dirty="0" err="1"/>
              <a:t>55671b8286c89_6-01.png</a:t>
            </a:r>
            <a:endParaRPr lang="pt-BR" sz="1400" dirty="0"/>
          </a:p>
          <a:p>
            <a:pPr marL="45720" indent="0">
              <a:spcBef>
                <a:spcPts val="0"/>
              </a:spcBef>
              <a:spcAft>
                <a:spcPts val="0"/>
              </a:spcAft>
              <a:buNone/>
            </a:pPr>
            <a:r>
              <a:rPr lang="pt-BR" sz="1400" dirty="0" err="1"/>
              <a:t>http</a:t>
            </a:r>
            <a:r>
              <a:rPr lang="pt-BR" sz="1400" dirty="0"/>
              <a:t>://</a:t>
            </a:r>
            <a:r>
              <a:rPr lang="pt-BR" sz="1400" dirty="0" err="1"/>
              <a:t>4.bp.blogspot.com</a:t>
            </a:r>
            <a:r>
              <a:rPr lang="pt-BR" sz="1400" dirty="0"/>
              <a:t>/-</a:t>
            </a:r>
            <a:r>
              <a:rPr lang="pt-BR" sz="1400" dirty="0" err="1"/>
              <a:t>U20jcPJ0Vn0</a:t>
            </a:r>
            <a:r>
              <a:rPr lang="pt-BR" sz="1400" dirty="0"/>
              <a:t>/</a:t>
            </a:r>
            <a:r>
              <a:rPr lang="pt-BR" sz="1400" dirty="0" err="1"/>
              <a:t>UVq7Q_0FlsI</a:t>
            </a:r>
            <a:r>
              <a:rPr lang="pt-BR" sz="1400" dirty="0"/>
              <a:t>/</a:t>
            </a:r>
            <a:r>
              <a:rPr lang="pt-BR" sz="1400" dirty="0" err="1"/>
              <a:t>AAAAAAAAMsU</a:t>
            </a:r>
            <a:r>
              <a:rPr lang="pt-BR" sz="1400" dirty="0"/>
              <a:t>/</a:t>
            </a:r>
            <a:r>
              <a:rPr lang="pt-BR" sz="1400" dirty="0" err="1"/>
              <a:t>eJGZf2qXSwM</a:t>
            </a:r>
            <a:r>
              <a:rPr lang="pt-BR" sz="1400" dirty="0"/>
              <a:t>/</a:t>
            </a:r>
            <a:r>
              <a:rPr lang="pt-BR" sz="1400" dirty="0" err="1"/>
              <a:t>s1600</a:t>
            </a:r>
            <a:r>
              <a:rPr lang="pt-BR" sz="1400" dirty="0"/>
              <a:t>/</a:t>
            </a:r>
            <a:r>
              <a:rPr lang="pt-BR" sz="1400" dirty="0" err="1"/>
              <a:t>dp+buat+bbm+Cewek+Keren+Menari.gif</a:t>
            </a:r>
            <a:endParaRPr lang="pt-BR" sz="1400" dirty="0"/>
          </a:p>
          <a:p>
            <a:pPr marL="45720" indent="0">
              <a:spcBef>
                <a:spcPts val="0"/>
              </a:spcBef>
              <a:spcAft>
                <a:spcPts val="0"/>
              </a:spcAft>
              <a:buNone/>
            </a:pPr>
            <a:r>
              <a:rPr lang="pt-BR" sz="1400" dirty="0" err="1"/>
              <a:t>http</a:t>
            </a:r>
            <a:r>
              <a:rPr lang="pt-BR" sz="1400" dirty="0"/>
              <a:t>://</a:t>
            </a:r>
            <a:r>
              <a:rPr lang="pt-BR" sz="1400" dirty="0" err="1"/>
              <a:t>studentweb.cortland.edu</a:t>
            </a:r>
            <a:r>
              <a:rPr lang="pt-BR" sz="1400" dirty="0"/>
              <a:t>/</a:t>
            </a:r>
            <a:r>
              <a:rPr lang="pt-BR" sz="1400" dirty="0" err="1"/>
              <a:t>Kelly.Rambo</a:t>
            </a:r>
            <a:r>
              <a:rPr lang="pt-BR" sz="1400" dirty="0"/>
              <a:t>/</a:t>
            </a:r>
            <a:r>
              <a:rPr lang="pt-BR" sz="1400" dirty="0" err="1"/>
              <a:t>Project2</a:t>
            </a:r>
            <a:r>
              <a:rPr lang="pt-BR" sz="1400" dirty="0"/>
              <a:t>/</a:t>
            </a:r>
            <a:r>
              <a:rPr lang="pt-BR" sz="1400" dirty="0" err="1"/>
              <a:t>sandwich_14.gif</a:t>
            </a:r>
            <a:endParaRPr lang="pt-BR" sz="1400" dirty="0"/>
          </a:p>
          <a:p>
            <a:pPr marL="45720" indent="0">
              <a:spcBef>
                <a:spcPts val="0"/>
              </a:spcBef>
              <a:spcAft>
                <a:spcPts val="0"/>
              </a:spcAft>
              <a:buNone/>
            </a:pPr>
            <a:r>
              <a:rPr lang="pt-BR" sz="1400" dirty="0" err="1"/>
              <a:t>https</a:t>
            </a:r>
            <a:r>
              <a:rPr lang="pt-BR" sz="1400" dirty="0"/>
              <a:t>://</a:t>
            </a:r>
            <a:r>
              <a:rPr lang="pt-BR" sz="1400" dirty="0" err="1"/>
              <a:t>apotheka.com.mx</a:t>
            </a:r>
            <a:r>
              <a:rPr lang="pt-BR" sz="1400" dirty="0"/>
              <a:t>/</a:t>
            </a:r>
            <a:r>
              <a:rPr lang="pt-BR" sz="1400" dirty="0" err="1"/>
              <a:t>wp-content</a:t>
            </a:r>
            <a:r>
              <a:rPr lang="pt-BR" sz="1400" dirty="0"/>
              <a:t>/uploads/2015/08/</a:t>
            </a:r>
            <a:r>
              <a:rPr lang="pt-BR" sz="1400" dirty="0" err="1"/>
              <a:t>sleeping.jpg</a:t>
            </a:r>
            <a:endParaRPr lang="pt-BR" sz="1400" dirty="0"/>
          </a:p>
          <a:p>
            <a:pPr marL="45720" indent="0">
              <a:spcBef>
                <a:spcPts val="0"/>
              </a:spcBef>
              <a:spcAft>
                <a:spcPts val="0"/>
              </a:spcAft>
              <a:buNone/>
            </a:pPr>
            <a:r>
              <a:rPr lang="pt-BR" sz="1400" dirty="0" err="1"/>
              <a:t>https</a:t>
            </a:r>
            <a:r>
              <a:rPr lang="pt-BR" sz="1400" dirty="0"/>
              <a:t>://</a:t>
            </a:r>
            <a:r>
              <a:rPr lang="pt-BR" sz="1400" dirty="0" err="1"/>
              <a:t>estaticos.muyinteresante.es</a:t>
            </a:r>
            <a:r>
              <a:rPr lang="pt-BR" sz="1400" dirty="0"/>
              <a:t>/media/cache/</a:t>
            </a:r>
            <a:r>
              <a:rPr lang="pt-BR" sz="1400" dirty="0" err="1"/>
              <a:t>1000x460_thumb</a:t>
            </a:r>
            <a:r>
              <a:rPr lang="pt-BR" sz="1400" dirty="0"/>
              <a:t>/uploads/</a:t>
            </a:r>
            <a:r>
              <a:rPr lang="pt-BR" sz="1400" dirty="0" err="1"/>
              <a:t>images</a:t>
            </a:r>
            <a:r>
              <a:rPr lang="pt-BR" sz="1400" dirty="0"/>
              <a:t>/</a:t>
            </a:r>
            <a:r>
              <a:rPr lang="pt-BR" sz="1400" dirty="0" err="1"/>
              <a:t>pyr</a:t>
            </a:r>
            <a:r>
              <a:rPr lang="pt-BR" sz="1400" dirty="0"/>
              <a:t>/</a:t>
            </a:r>
            <a:r>
              <a:rPr lang="pt-BR" sz="1400" dirty="0" err="1"/>
              <a:t>55520750c0ea197b3fd50e4e</a:t>
            </a:r>
            <a:r>
              <a:rPr lang="pt-BR" sz="1400" dirty="0"/>
              <a:t>/</a:t>
            </a:r>
            <a:r>
              <a:rPr lang="pt-BR" sz="1400" dirty="0" err="1"/>
              <a:t>helado.jpg</a:t>
            </a:r>
            <a:endParaRPr lang="pt-BR" sz="1400" dirty="0" smtClean="0">
              <a:solidFill>
                <a:schemeClr val="tx1"/>
              </a:solidFill>
            </a:endParaRPr>
          </a:p>
          <a:p>
            <a:pPr marL="45720" indent="0">
              <a:spcBef>
                <a:spcPts val="0"/>
              </a:spcBef>
              <a:spcAft>
                <a:spcPts val="0"/>
              </a:spcAft>
              <a:buNone/>
            </a:pPr>
            <a:endParaRPr lang="pt-BR" sz="1400" dirty="0" smtClean="0">
              <a:solidFill>
                <a:schemeClr val="tx1"/>
              </a:solidFill>
            </a:endParaRPr>
          </a:p>
          <a:p>
            <a:pPr marL="45720" indent="0">
              <a:spcBef>
                <a:spcPts val="0"/>
              </a:spcBef>
              <a:spcAft>
                <a:spcPts val="0"/>
              </a:spcAft>
              <a:buNone/>
            </a:pPr>
            <a:endParaRPr lang="pt-BR" sz="1400" dirty="0">
              <a:solidFill>
                <a:schemeClr val="tx1"/>
              </a:solidFill>
            </a:endParaRPr>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FD1175BB-7DD3-42E1-9EC4-1C6E116DA6E2}" type="slidenum">
              <a:rPr lang="es-MX" smtClean="0"/>
              <a:t>86</a:t>
            </a:fld>
            <a:endParaRPr lang="es-MX"/>
          </a:p>
        </p:txBody>
      </p:sp>
      <p:pic>
        <p:nvPicPr>
          <p:cNvPr id="6" name="Imagen 5">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179810929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a:spLocks noGrp="1"/>
          </p:cNvSpPr>
          <p:nvPr>
            <p:ph type="title"/>
          </p:nvPr>
        </p:nvSpPr>
        <p:spPr>
          <a:xfrm>
            <a:off x="0" y="270713"/>
            <a:ext cx="5597797" cy="828641"/>
          </a:xfrm>
        </p:spPr>
        <p:txBody>
          <a:bodyPr>
            <a:normAutofit/>
          </a:bodyPr>
          <a:lstStyle/>
          <a:p>
            <a:r>
              <a:rPr lang="es-MX" sz="3600" dirty="0"/>
              <a:t>Referencias Imágenes</a:t>
            </a:r>
          </a:p>
        </p:txBody>
      </p:sp>
      <p:sp>
        <p:nvSpPr>
          <p:cNvPr id="2" name="1 Marcador de contenido"/>
          <p:cNvSpPr>
            <a:spLocks noGrp="1"/>
          </p:cNvSpPr>
          <p:nvPr>
            <p:ph idx="1"/>
          </p:nvPr>
        </p:nvSpPr>
        <p:spPr>
          <a:xfrm>
            <a:off x="222250" y="893867"/>
            <a:ext cx="11976100" cy="5610820"/>
          </a:xfrm>
        </p:spPr>
        <p:txBody>
          <a:bodyPr>
            <a:noAutofit/>
          </a:bodyPr>
          <a:lstStyle/>
          <a:p>
            <a:pPr marL="45720" indent="0">
              <a:spcBef>
                <a:spcPts val="0"/>
              </a:spcBef>
              <a:spcAft>
                <a:spcPts val="0"/>
              </a:spcAft>
              <a:buNone/>
            </a:pPr>
            <a:r>
              <a:rPr lang="pt-BR" sz="1400" b="1" dirty="0" err="1" smtClean="0">
                <a:solidFill>
                  <a:srgbClr val="CC9900"/>
                </a:solidFill>
              </a:rPr>
              <a:t>Diapositiva</a:t>
            </a:r>
            <a:r>
              <a:rPr lang="pt-BR" sz="1400" b="1" dirty="0" smtClean="0">
                <a:solidFill>
                  <a:srgbClr val="CC9900"/>
                </a:solidFill>
              </a:rPr>
              <a:t> </a:t>
            </a:r>
            <a:r>
              <a:rPr lang="pt-BR" sz="1400" b="1" dirty="0">
                <a:solidFill>
                  <a:srgbClr val="CC9900"/>
                </a:solidFill>
              </a:rPr>
              <a:t>41 - 61</a:t>
            </a:r>
          </a:p>
          <a:p>
            <a:pPr marL="45720" indent="0">
              <a:spcBef>
                <a:spcPts val="0"/>
              </a:spcBef>
              <a:buNone/>
            </a:pPr>
            <a:r>
              <a:rPr lang="pt-BR" sz="1400" dirty="0" err="1"/>
              <a:t>http</a:t>
            </a:r>
            <a:r>
              <a:rPr lang="pt-BR" sz="1400" dirty="0"/>
              <a:t>://</a:t>
            </a:r>
            <a:r>
              <a:rPr lang="pt-BR" sz="1400" dirty="0" err="1"/>
              <a:t>streamlyn.com</a:t>
            </a:r>
            <a:r>
              <a:rPr lang="pt-BR" sz="1400" dirty="0"/>
              <a:t>/blog/</a:t>
            </a:r>
            <a:r>
              <a:rPr lang="pt-BR" sz="1400" dirty="0" err="1"/>
              <a:t>wp-content</a:t>
            </a:r>
            <a:r>
              <a:rPr lang="pt-BR" sz="1400" dirty="0"/>
              <a:t>/uploads/2017/03/</a:t>
            </a:r>
            <a:r>
              <a:rPr lang="pt-BR" sz="1400" dirty="0" err="1"/>
              <a:t>crystal-ball1.png</a:t>
            </a:r>
            <a:endParaRPr lang="pt-BR" sz="1400" dirty="0"/>
          </a:p>
          <a:p>
            <a:pPr marL="45720" indent="0">
              <a:spcBef>
                <a:spcPts val="0"/>
              </a:spcBef>
              <a:buNone/>
            </a:pPr>
            <a:r>
              <a:rPr lang="pt-BR" sz="1400" dirty="0" err="1"/>
              <a:t>https</a:t>
            </a:r>
            <a:r>
              <a:rPr lang="pt-BR" sz="1400" dirty="0"/>
              <a:t>://</a:t>
            </a:r>
            <a:r>
              <a:rPr lang="pt-BR" sz="1400" dirty="0" err="1"/>
              <a:t>iq-body.ru</a:t>
            </a:r>
            <a:r>
              <a:rPr lang="pt-BR" sz="1400" dirty="0"/>
              <a:t>/uploads/</a:t>
            </a:r>
            <a:r>
              <a:rPr lang="pt-BR" sz="1400" dirty="0" err="1"/>
              <a:t>ra</a:t>
            </a:r>
            <a:r>
              <a:rPr lang="pt-BR" sz="1400" dirty="0"/>
              <a:t>/</a:t>
            </a:r>
            <a:r>
              <a:rPr lang="pt-BR" sz="1400" dirty="0" err="1"/>
              <a:t>870x480</a:t>
            </a:r>
            <a:r>
              <a:rPr lang="pt-BR" sz="1400" dirty="0"/>
              <a:t>/</a:t>
            </a:r>
            <a:r>
              <a:rPr lang="pt-BR" sz="1400" dirty="0" err="1"/>
              <a:t>articles</a:t>
            </a:r>
            <a:r>
              <a:rPr lang="pt-BR" sz="1400" dirty="0"/>
              <a:t>/original/</a:t>
            </a:r>
            <a:r>
              <a:rPr lang="pt-BR" sz="1400" dirty="0" err="1"/>
              <a:t>novichok</a:t>
            </a:r>
            <a:r>
              <a:rPr lang="pt-BR" sz="1400" dirty="0"/>
              <a:t>-v-</a:t>
            </a:r>
            <a:r>
              <a:rPr lang="pt-BR" sz="1400" dirty="0" err="1"/>
              <a:t>sportzale.jpg</a:t>
            </a:r>
            <a:endParaRPr lang="pt-BR" sz="1400" dirty="0"/>
          </a:p>
          <a:p>
            <a:pPr marL="45720" indent="0">
              <a:spcBef>
                <a:spcPts val="0"/>
              </a:spcBef>
              <a:buNone/>
            </a:pPr>
            <a:r>
              <a:rPr lang="pt-BR" sz="1400" dirty="0" err="1"/>
              <a:t>http</a:t>
            </a:r>
            <a:r>
              <a:rPr lang="pt-BR" sz="1400" dirty="0"/>
              <a:t>://</a:t>
            </a:r>
            <a:r>
              <a:rPr lang="pt-BR" sz="1400" dirty="0" err="1"/>
              <a:t>cdn.womanitely.com</a:t>
            </a:r>
            <a:r>
              <a:rPr lang="pt-BR" sz="1400" dirty="0"/>
              <a:t>/</a:t>
            </a:r>
            <a:r>
              <a:rPr lang="pt-BR" sz="1400" dirty="0" err="1"/>
              <a:t>wp-content</a:t>
            </a:r>
            <a:r>
              <a:rPr lang="pt-BR" sz="1400" dirty="0"/>
              <a:t>/uploads/2015/05/</a:t>
            </a:r>
            <a:r>
              <a:rPr lang="pt-BR" sz="1400" dirty="0" err="1"/>
              <a:t>Ways</a:t>
            </a:r>
            <a:r>
              <a:rPr lang="pt-BR" sz="1400" dirty="0"/>
              <a:t>-</a:t>
            </a:r>
            <a:r>
              <a:rPr lang="pt-BR" sz="1400" dirty="0" err="1"/>
              <a:t>to</a:t>
            </a:r>
            <a:r>
              <a:rPr lang="pt-BR" sz="1400" dirty="0"/>
              <a:t>-</a:t>
            </a:r>
            <a:r>
              <a:rPr lang="pt-BR" sz="1400" dirty="0" err="1"/>
              <a:t>Know</a:t>
            </a:r>
            <a:r>
              <a:rPr lang="pt-BR" sz="1400" dirty="0"/>
              <a:t>-</a:t>
            </a:r>
            <a:r>
              <a:rPr lang="pt-BR" sz="1400" dirty="0" err="1"/>
              <a:t>If</a:t>
            </a:r>
            <a:r>
              <a:rPr lang="pt-BR" sz="1400" dirty="0"/>
              <a:t>-He-</a:t>
            </a:r>
            <a:r>
              <a:rPr lang="pt-BR" sz="1400" dirty="0" err="1"/>
              <a:t>Wants</a:t>
            </a:r>
            <a:r>
              <a:rPr lang="pt-BR" sz="1400" dirty="0"/>
              <a:t>-</a:t>
            </a:r>
            <a:r>
              <a:rPr lang="pt-BR" sz="1400" dirty="0" err="1"/>
              <a:t>to</a:t>
            </a:r>
            <a:r>
              <a:rPr lang="pt-BR" sz="1400" dirty="0"/>
              <a:t>-Kiss-</a:t>
            </a:r>
            <a:r>
              <a:rPr lang="pt-BR" sz="1400" dirty="0" err="1"/>
              <a:t>You.jpg</a:t>
            </a:r>
            <a:endParaRPr lang="pt-BR" sz="1400" dirty="0"/>
          </a:p>
          <a:p>
            <a:pPr marL="45720" indent="0">
              <a:spcBef>
                <a:spcPts val="0"/>
              </a:spcBef>
              <a:buNone/>
            </a:pPr>
            <a:r>
              <a:rPr lang="pt-BR" sz="1400" dirty="0" err="1"/>
              <a:t>https</a:t>
            </a:r>
            <a:r>
              <a:rPr lang="pt-BR" sz="1400" dirty="0"/>
              <a:t>://</a:t>
            </a:r>
            <a:r>
              <a:rPr lang="pt-BR" sz="1400" dirty="0" err="1"/>
              <a:t>d2z8zvwx6itreb.cloudfront.net</a:t>
            </a:r>
            <a:r>
              <a:rPr lang="pt-BR" sz="1400" dirty="0"/>
              <a:t>/proyectop_article_62d665a2e2f2f61eada744e97d5e3c28_jpg_690x450_100_8344.jpg</a:t>
            </a:r>
          </a:p>
          <a:p>
            <a:pPr marL="45720" indent="0">
              <a:spcBef>
                <a:spcPts val="0"/>
              </a:spcBef>
              <a:buNone/>
            </a:pPr>
            <a:r>
              <a:rPr lang="pt-BR" sz="1400" dirty="0" err="1"/>
              <a:t>https</a:t>
            </a:r>
            <a:r>
              <a:rPr lang="pt-BR" sz="1400" dirty="0"/>
              <a:t>://</a:t>
            </a:r>
            <a:r>
              <a:rPr lang="pt-BR" sz="1400" dirty="0" err="1"/>
              <a:t>previews.123rf.com</a:t>
            </a:r>
            <a:r>
              <a:rPr lang="pt-BR" sz="1400" dirty="0"/>
              <a:t>/</a:t>
            </a:r>
            <a:r>
              <a:rPr lang="pt-BR" sz="1400" dirty="0" err="1"/>
              <a:t>images</a:t>
            </a:r>
            <a:r>
              <a:rPr lang="pt-BR" sz="1400" dirty="0"/>
              <a:t>/</a:t>
            </a:r>
            <a:r>
              <a:rPr lang="pt-BR" sz="1400" dirty="0" err="1"/>
              <a:t>wavebreakmediamicro</a:t>
            </a:r>
            <a:r>
              <a:rPr lang="pt-BR" sz="1400" dirty="0"/>
              <a:t>/</a:t>
            </a:r>
            <a:r>
              <a:rPr lang="pt-BR" sz="1400" dirty="0" err="1"/>
              <a:t>wavebreakmediamicro1302</a:t>
            </a:r>
            <a:r>
              <a:rPr lang="pt-BR" sz="1400" dirty="0"/>
              <a:t>/</a:t>
            </a:r>
            <a:r>
              <a:rPr lang="pt-BR" sz="1400" dirty="0" err="1"/>
              <a:t>wavebreakmediamicro130200211</a:t>
            </a:r>
            <a:r>
              <a:rPr lang="pt-BR" sz="1400" dirty="0"/>
              <a:t>/18095426-Mujer-atleta-celebra-victoria-en-l-nea-de-meta-en-campo-de-atletismo-Foto-de-archivo.jpg</a:t>
            </a:r>
          </a:p>
          <a:p>
            <a:pPr marL="45720" indent="0">
              <a:spcBef>
                <a:spcPts val="0"/>
              </a:spcBef>
              <a:buNone/>
            </a:pPr>
            <a:r>
              <a:rPr lang="pt-BR" sz="1400" dirty="0" err="1"/>
              <a:t>https</a:t>
            </a:r>
            <a:r>
              <a:rPr lang="pt-BR" sz="1400" dirty="0"/>
              <a:t>://</a:t>
            </a:r>
            <a:r>
              <a:rPr lang="pt-BR" sz="1400" dirty="0" err="1"/>
              <a:t>previews.123rf.com</a:t>
            </a:r>
            <a:r>
              <a:rPr lang="pt-BR" sz="1400" dirty="0"/>
              <a:t>/</a:t>
            </a:r>
            <a:r>
              <a:rPr lang="pt-BR" sz="1400" dirty="0" err="1"/>
              <a:t>images</a:t>
            </a:r>
            <a:r>
              <a:rPr lang="pt-BR" sz="1400" dirty="0"/>
              <a:t>/</a:t>
            </a:r>
            <a:r>
              <a:rPr lang="pt-BR" sz="1400" dirty="0" err="1"/>
              <a:t>ximagination</a:t>
            </a:r>
            <a:r>
              <a:rPr lang="pt-BR" sz="1400" dirty="0"/>
              <a:t>/</a:t>
            </a:r>
            <a:r>
              <a:rPr lang="pt-BR" sz="1400" dirty="0" err="1"/>
              <a:t>ximagination1506</a:t>
            </a:r>
            <a:r>
              <a:rPr lang="pt-BR" sz="1400" dirty="0"/>
              <a:t>/</a:t>
            </a:r>
            <a:r>
              <a:rPr lang="pt-BR" sz="1400" dirty="0" err="1"/>
              <a:t>ximagination150600147</a:t>
            </a:r>
            <a:r>
              <a:rPr lang="pt-BR" sz="1400" dirty="0"/>
              <a:t>/41196160-Hombre-de-negocios-joven-que-conduce-un-coche-y-se-ve-cansado-durmiendo-en-el-coche-mientras-llevaba-Foto-de-archivo.jpg</a:t>
            </a:r>
          </a:p>
          <a:p>
            <a:pPr marL="45720" indent="0">
              <a:spcBef>
                <a:spcPts val="0"/>
              </a:spcBef>
              <a:buNone/>
            </a:pPr>
            <a:r>
              <a:rPr lang="pt-BR" sz="1400" dirty="0" err="1"/>
              <a:t>http</a:t>
            </a:r>
            <a:r>
              <a:rPr lang="pt-BR" sz="1400" dirty="0"/>
              <a:t>://</a:t>
            </a:r>
            <a:r>
              <a:rPr lang="pt-BR" sz="1400" dirty="0" err="1"/>
              <a:t>p2.so.qhimgs1.com</a:t>
            </a:r>
            <a:r>
              <a:rPr lang="pt-BR" sz="1400" dirty="0"/>
              <a:t>/</a:t>
            </a:r>
            <a:r>
              <a:rPr lang="pt-BR" sz="1400" dirty="0" err="1"/>
              <a:t>t01273e0889cc8fe442.jpg</a:t>
            </a:r>
            <a:endParaRPr lang="pt-BR" sz="1400" dirty="0"/>
          </a:p>
          <a:p>
            <a:pPr marL="45720" indent="0">
              <a:spcBef>
                <a:spcPts val="0"/>
              </a:spcBef>
              <a:buNone/>
            </a:pPr>
            <a:r>
              <a:rPr lang="pt-BR" sz="1400" dirty="0" err="1"/>
              <a:t>https</a:t>
            </a:r>
            <a:r>
              <a:rPr lang="pt-BR" sz="1400" dirty="0"/>
              <a:t>://</a:t>
            </a:r>
            <a:r>
              <a:rPr lang="pt-BR" sz="1400" dirty="0" err="1"/>
              <a:t>st.depositphotos.com</a:t>
            </a:r>
            <a:r>
              <a:rPr lang="pt-BR" sz="1400" dirty="0"/>
              <a:t>/1182166/2059/v/950/depositphotos_20591691-stock-illustration-funny-hungry-fat-man-waiting.jpg</a:t>
            </a:r>
          </a:p>
          <a:p>
            <a:pPr marL="45720" indent="0">
              <a:spcBef>
                <a:spcPts val="0"/>
              </a:spcBef>
              <a:buNone/>
            </a:pPr>
            <a:r>
              <a:rPr lang="pt-BR" sz="1400" dirty="0" err="1"/>
              <a:t>http</a:t>
            </a:r>
            <a:r>
              <a:rPr lang="pt-BR" sz="1400" dirty="0"/>
              <a:t>://</a:t>
            </a:r>
            <a:r>
              <a:rPr lang="pt-BR" sz="1400" dirty="0" err="1"/>
              <a:t>st2.depositphotos.com</a:t>
            </a:r>
            <a:r>
              <a:rPr lang="pt-BR" sz="1400" dirty="0"/>
              <a:t>/4769585/11755/v/950/depositphotos_117558496-stock-illustration-young-man-crossing-street-sending.jpg</a:t>
            </a:r>
          </a:p>
          <a:p>
            <a:pPr marL="45720" indent="0">
              <a:spcBef>
                <a:spcPts val="0"/>
              </a:spcBef>
              <a:buNone/>
            </a:pPr>
            <a:r>
              <a:rPr lang="pt-BR" sz="1400" dirty="0" err="1"/>
              <a:t>https</a:t>
            </a:r>
            <a:r>
              <a:rPr lang="pt-BR" sz="1400" dirty="0"/>
              <a:t>://</a:t>
            </a:r>
            <a:r>
              <a:rPr lang="pt-BR" sz="1400" dirty="0" err="1"/>
              <a:t>www.illustrationsof.com</a:t>
            </a:r>
            <a:r>
              <a:rPr lang="pt-BR" sz="1400" dirty="0"/>
              <a:t>/royalty-</a:t>
            </a:r>
            <a:r>
              <a:rPr lang="pt-BR" sz="1400" dirty="0" err="1"/>
              <a:t>free</a:t>
            </a:r>
            <a:r>
              <a:rPr lang="pt-BR" sz="1400" dirty="0"/>
              <a:t>-</a:t>
            </a:r>
            <a:r>
              <a:rPr lang="pt-BR" sz="1400" dirty="0" err="1"/>
              <a:t>transportation-clipart-illustration-76357.jpg</a:t>
            </a:r>
            <a:endParaRPr lang="pt-BR" sz="1400" dirty="0"/>
          </a:p>
          <a:p>
            <a:pPr marL="45720" indent="0">
              <a:spcBef>
                <a:spcPts val="0"/>
              </a:spcBef>
              <a:buNone/>
            </a:pPr>
            <a:r>
              <a:rPr lang="pt-BR" sz="1400" dirty="0" err="1"/>
              <a:t>https</a:t>
            </a:r>
            <a:r>
              <a:rPr lang="pt-BR" sz="1400" dirty="0"/>
              <a:t>://</a:t>
            </a:r>
            <a:r>
              <a:rPr lang="pt-BR" sz="1400" dirty="0" err="1"/>
              <a:t>faktor.ba</a:t>
            </a:r>
            <a:r>
              <a:rPr lang="pt-BR" sz="1400" dirty="0"/>
              <a:t>/</a:t>
            </a:r>
            <a:r>
              <a:rPr lang="pt-BR" sz="1400" dirty="0" err="1"/>
              <a:t>bundles</a:t>
            </a:r>
            <a:r>
              <a:rPr lang="pt-BR" sz="1400" dirty="0"/>
              <a:t>/</a:t>
            </a:r>
            <a:r>
              <a:rPr lang="pt-BR" sz="1400" dirty="0" err="1"/>
              <a:t>websitenews</a:t>
            </a:r>
            <a:r>
              <a:rPr lang="pt-BR" sz="1400" dirty="0"/>
              <a:t>/</a:t>
            </a:r>
            <a:r>
              <a:rPr lang="pt-BR" sz="1400" dirty="0" err="1"/>
              <a:t>gallery</a:t>
            </a:r>
            <a:r>
              <a:rPr lang="pt-BR" sz="1400" dirty="0"/>
              <a:t>/</a:t>
            </a:r>
            <a:r>
              <a:rPr lang="pt-BR" sz="1400" dirty="0" err="1"/>
              <a:t>news</a:t>
            </a:r>
            <a:r>
              <a:rPr lang="pt-BR" sz="1400" dirty="0"/>
              <a:t>/246531/</a:t>
            </a:r>
            <a:r>
              <a:rPr lang="pt-BR" sz="1400" dirty="0" err="1"/>
              <a:t>thumbs</a:t>
            </a:r>
            <a:r>
              <a:rPr lang="pt-BR" sz="1400" dirty="0"/>
              <a:t>/</a:t>
            </a:r>
            <a:r>
              <a:rPr lang="pt-BR" sz="1400" dirty="0" err="1"/>
              <a:t>1000_1493622688automobil_tone-ilustracija.jpg</a:t>
            </a:r>
            <a:endParaRPr lang="pt-BR" sz="1400" dirty="0"/>
          </a:p>
          <a:p>
            <a:pPr marL="45720" indent="0">
              <a:spcBef>
                <a:spcPts val="0"/>
              </a:spcBef>
              <a:buNone/>
            </a:pPr>
            <a:r>
              <a:rPr lang="pt-BR" sz="1400" dirty="0" err="1"/>
              <a:t>https</a:t>
            </a:r>
            <a:r>
              <a:rPr lang="pt-BR" sz="1400" dirty="0"/>
              <a:t>://</a:t>
            </a:r>
            <a:r>
              <a:rPr lang="pt-BR" sz="1400" dirty="0" err="1"/>
              <a:t>www.der-weinmakler.de</a:t>
            </a:r>
            <a:r>
              <a:rPr lang="pt-BR" sz="1400" dirty="0"/>
              <a:t>/blog/</a:t>
            </a:r>
            <a:r>
              <a:rPr lang="pt-BR" sz="1400" dirty="0" err="1"/>
              <a:t>wp-content</a:t>
            </a:r>
            <a:r>
              <a:rPr lang="pt-BR" sz="1400" dirty="0"/>
              <a:t>/uploads/2015/03/</a:t>
            </a:r>
            <a:r>
              <a:rPr lang="pt-BR" sz="1400" dirty="0" err="1"/>
              <a:t>fleisch-streiten.jpg</a:t>
            </a:r>
            <a:endParaRPr lang="pt-BR" sz="1400" dirty="0"/>
          </a:p>
          <a:p>
            <a:pPr marL="45720" indent="0">
              <a:spcBef>
                <a:spcPts val="0"/>
              </a:spcBef>
              <a:buNone/>
            </a:pPr>
            <a:r>
              <a:rPr lang="pt-BR" sz="1400" dirty="0" err="1"/>
              <a:t>http</a:t>
            </a:r>
            <a:r>
              <a:rPr lang="pt-BR" sz="1400" dirty="0"/>
              <a:t>://</a:t>
            </a:r>
            <a:r>
              <a:rPr lang="pt-BR" sz="1400" dirty="0" err="1"/>
              <a:t>www.beevoz.com</a:t>
            </a:r>
            <a:r>
              <a:rPr lang="pt-BR" sz="1400" dirty="0"/>
              <a:t>/</a:t>
            </a:r>
            <a:r>
              <a:rPr lang="pt-BR" sz="1400" dirty="0" err="1"/>
              <a:t>wp-content</a:t>
            </a:r>
            <a:r>
              <a:rPr lang="pt-BR" sz="1400" dirty="0"/>
              <a:t>/uploads/2016/02/</a:t>
            </a:r>
            <a:r>
              <a:rPr lang="pt-BR" sz="1400" dirty="0" err="1"/>
              <a:t>girar.jpg</a:t>
            </a:r>
            <a:endParaRPr lang="pt-BR" sz="1400" dirty="0"/>
          </a:p>
          <a:p>
            <a:pPr marL="45720" indent="0">
              <a:spcBef>
                <a:spcPts val="0"/>
              </a:spcBef>
              <a:buNone/>
            </a:pPr>
            <a:r>
              <a:rPr lang="pt-BR" sz="1400" dirty="0" err="1"/>
              <a:t>http</a:t>
            </a:r>
            <a:r>
              <a:rPr lang="pt-BR" sz="1400" dirty="0"/>
              <a:t>://</a:t>
            </a:r>
            <a:r>
              <a:rPr lang="pt-BR" sz="1400" dirty="0" err="1"/>
              <a:t>georgetownpl.org</a:t>
            </a:r>
            <a:r>
              <a:rPr lang="pt-BR" sz="1400" dirty="0"/>
              <a:t>/</a:t>
            </a:r>
            <a:r>
              <a:rPr lang="pt-BR" sz="1400" dirty="0" err="1"/>
              <a:t>wp-content</a:t>
            </a:r>
            <a:r>
              <a:rPr lang="pt-BR" sz="1400" dirty="0"/>
              <a:t>/uploads/2015/11/</a:t>
            </a:r>
            <a:r>
              <a:rPr lang="pt-BR" sz="1400" dirty="0" err="1"/>
              <a:t>teen-reading-e1448055084752.png</a:t>
            </a:r>
            <a:endParaRPr lang="pt-BR" sz="1400" dirty="0"/>
          </a:p>
          <a:p>
            <a:pPr marL="45720" indent="0">
              <a:spcBef>
                <a:spcPts val="0"/>
              </a:spcBef>
              <a:buNone/>
            </a:pPr>
            <a:r>
              <a:rPr lang="pt-BR" sz="1400" dirty="0" err="1"/>
              <a:t>https</a:t>
            </a:r>
            <a:r>
              <a:rPr lang="pt-BR" sz="1400" dirty="0"/>
              <a:t>://</a:t>
            </a:r>
            <a:r>
              <a:rPr lang="pt-BR" sz="1400" dirty="0" err="1"/>
              <a:t>lh3.googleusercontent.com</a:t>
            </a:r>
            <a:r>
              <a:rPr lang="pt-BR" sz="1400" dirty="0"/>
              <a:t>/</a:t>
            </a:r>
            <a:r>
              <a:rPr lang="pt-BR" sz="1400" dirty="0" err="1"/>
              <a:t>uzm3mVYcTRNaDwy4BQwYrhCSAOctU4ZJRNZQTy2F0Oyj3_xR9i0z</a:t>
            </a:r>
            <a:r>
              <a:rPr lang="pt-BR" sz="1400" dirty="0"/>
              <a:t>--</a:t>
            </a:r>
            <a:r>
              <a:rPr lang="pt-BR" sz="1400" dirty="0" err="1"/>
              <a:t>FcnGjk-wKTKn94itw</a:t>
            </a:r>
            <a:r>
              <a:rPr lang="pt-BR" sz="1400" dirty="0"/>
              <a:t>=</a:t>
            </a:r>
            <a:r>
              <a:rPr lang="pt-BR" sz="1400" dirty="0" err="1"/>
              <a:t>s85</a:t>
            </a:r>
            <a:endParaRPr lang="pt-BR" sz="1400" dirty="0"/>
          </a:p>
          <a:p>
            <a:pPr marL="45720" indent="0">
              <a:spcBef>
                <a:spcPts val="0"/>
              </a:spcBef>
              <a:buNone/>
            </a:pPr>
            <a:r>
              <a:rPr lang="pt-BR" sz="1400" dirty="0" err="1"/>
              <a:t>http</a:t>
            </a:r>
            <a:r>
              <a:rPr lang="pt-BR" sz="1400" dirty="0"/>
              <a:t>://</a:t>
            </a:r>
            <a:r>
              <a:rPr lang="pt-BR" sz="1400" dirty="0" err="1"/>
              <a:t>2.bp.blogspot.com</a:t>
            </a:r>
            <a:r>
              <a:rPr lang="pt-BR" sz="1400" dirty="0"/>
              <a:t>/_</a:t>
            </a:r>
            <a:r>
              <a:rPr lang="pt-BR" sz="1400" dirty="0" err="1"/>
              <a:t>MSA3FN1oito</a:t>
            </a:r>
            <a:r>
              <a:rPr lang="pt-BR" sz="1400" dirty="0"/>
              <a:t>/</a:t>
            </a:r>
            <a:r>
              <a:rPr lang="pt-BR" sz="1400" dirty="0" err="1"/>
              <a:t>SRw0_Kofd8I</a:t>
            </a:r>
            <a:r>
              <a:rPr lang="pt-BR" sz="1400" dirty="0"/>
              <a:t>/</a:t>
            </a:r>
            <a:r>
              <a:rPr lang="pt-BR" sz="1400" dirty="0" err="1"/>
              <a:t>AAAAAAAAC4M</a:t>
            </a:r>
            <a:r>
              <a:rPr lang="pt-BR" sz="1400" dirty="0"/>
              <a:t>/</a:t>
            </a:r>
            <a:r>
              <a:rPr lang="pt-BR" sz="1400" dirty="0" err="1"/>
              <a:t>sickeajxStc</a:t>
            </a:r>
            <a:r>
              <a:rPr lang="pt-BR" sz="1400" dirty="0"/>
              <a:t>/</a:t>
            </a:r>
            <a:r>
              <a:rPr lang="pt-BR" sz="1400" dirty="0" err="1"/>
              <a:t>s400</a:t>
            </a:r>
            <a:r>
              <a:rPr lang="pt-BR" sz="1400" dirty="0"/>
              <a:t>/</a:t>
            </a:r>
            <a:r>
              <a:rPr lang="pt-BR" sz="1400" dirty="0" err="1"/>
              <a:t>freekick.jpg</a:t>
            </a:r>
            <a:endParaRPr lang="pt-BR" sz="1400" dirty="0"/>
          </a:p>
          <a:p>
            <a:pPr marL="45720" indent="0">
              <a:spcBef>
                <a:spcPts val="0"/>
              </a:spcBef>
              <a:buNone/>
            </a:pPr>
            <a:r>
              <a:rPr lang="pt-BR" sz="1400" dirty="0" err="1"/>
              <a:t>https</a:t>
            </a:r>
            <a:r>
              <a:rPr lang="pt-BR" sz="1400" dirty="0"/>
              <a:t>://</a:t>
            </a:r>
            <a:r>
              <a:rPr lang="pt-BR" sz="1400" dirty="0" err="1"/>
              <a:t>www.drawshop.com</a:t>
            </a:r>
            <a:r>
              <a:rPr lang="pt-BR" sz="1400" dirty="0"/>
              <a:t>/</a:t>
            </a:r>
            <a:r>
              <a:rPr lang="pt-BR" sz="1400" dirty="0" err="1"/>
              <a:t>graphics</a:t>
            </a:r>
            <a:r>
              <a:rPr lang="pt-BR" sz="1400" dirty="0"/>
              <a:t>/1243/</a:t>
            </a:r>
            <a:r>
              <a:rPr lang="pt-BR" sz="1400" dirty="0" err="1"/>
              <a:t>watermarks</a:t>
            </a:r>
            <a:r>
              <a:rPr lang="pt-BR" sz="1400" dirty="0"/>
              <a:t>/boy-pointing-forefinger-up-vector-illustration-Roy-274052-10.jpg</a:t>
            </a:r>
          </a:p>
          <a:p>
            <a:pPr marL="45720" indent="0">
              <a:spcBef>
                <a:spcPts val="0"/>
              </a:spcBef>
              <a:buNone/>
            </a:pPr>
            <a:r>
              <a:rPr lang="pt-BR" sz="1400" dirty="0" err="1"/>
              <a:t>https</a:t>
            </a:r>
            <a:r>
              <a:rPr lang="pt-BR" sz="1400" dirty="0"/>
              <a:t>://</a:t>
            </a:r>
            <a:r>
              <a:rPr lang="pt-BR" sz="1400" dirty="0" err="1"/>
              <a:t>userscontent2.emaze.com</a:t>
            </a:r>
            <a:r>
              <a:rPr lang="pt-BR" sz="1400" dirty="0"/>
              <a:t>/</a:t>
            </a:r>
            <a:r>
              <a:rPr lang="pt-BR" sz="1400" dirty="0" err="1"/>
              <a:t>images</a:t>
            </a:r>
            <a:r>
              <a:rPr lang="pt-BR" sz="1400" dirty="0"/>
              <a:t>/</a:t>
            </a:r>
            <a:r>
              <a:rPr lang="pt-BR" sz="1400" dirty="0" err="1"/>
              <a:t>321af082-804a-44a8-88d8-afeb3f407f23</a:t>
            </a:r>
            <a:r>
              <a:rPr lang="pt-BR" sz="1400" dirty="0"/>
              <a:t>/</a:t>
            </a:r>
            <a:r>
              <a:rPr lang="pt-BR" sz="1400" dirty="0" err="1"/>
              <a:t>9d385190b12ef5785b878d64db37bb00.png</a:t>
            </a:r>
            <a:endParaRPr lang="pt-BR" sz="1400" dirty="0"/>
          </a:p>
          <a:p>
            <a:pPr marL="45720" indent="0">
              <a:spcBef>
                <a:spcPts val="0"/>
              </a:spcBef>
              <a:buNone/>
            </a:pPr>
            <a:r>
              <a:rPr lang="pt-BR" sz="1400" dirty="0" err="1"/>
              <a:t>https</a:t>
            </a:r>
            <a:r>
              <a:rPr lang="pt-BR" sz="1400" dirty="0"/>
              <a:t>://</a:t>
            </a:r>
            <a:r>
              <a:rPr lang="pt-BR" sz="1400" dirty="0" err="1"/>
              <a:t>i.pinimg.com</a:t>
            </a:r>
            <a:r>
              <a:rPr lang="pt-BR" sz="1400" dirty="0"/>
              <a:t>/</a:t>
            </a:r>
            <a:r>
              <a:rPr lang="pt-BR" sz="1400" dirty="0" err="1"/>
              <a:t>236x</a:t>
            </a:r>
            <a:r>
              <a:rPr lang="pt-BR" sz="1400" dirty="0"/>
              <a:t>/</a:t>
            </a:r>
            <a:r>
              <a:rPr lang="pt-BR" sz="1400" dirty="0" err="1"/>
              <a:t>1c</a:t>
            </a:r>
            <a:r>
              <a:rPr lang="pt-BR" sz="1400" dirty="0"/>
              <a:t>/02/81/</a:t>
            </a:r>
            <a:r>
              <a:rPr lang="pt-BR" sz="1400" dirty="0" err="1"/>
              <a:t>1c02811f98db647d743c9132fedad689.jpg</a:t>
            </a:r>
            <a:endParaRPr lang="pt-BR" sz="1400" dirty="0" smtClean="0"/>
          </a:p>
          <a:p>
            <a:pPr marL="45720" indent="0">
              <a:spcBef>
                <a:spcPts val="0"/>
              </a:spcBef>
              <a:buNone/>
            </a:pPr>
            <a:r>
              <a:rPr lang="pt-BR" sz="1400" dirty="0" err="1"/>
              <a:t>http</a:t>
            </a:r>
            <a:r>
              <a:rPr lang="pt-BR" sz="1400" dirty="0"/>
              <a:t>://</a:t>
            </a:r>
            <a:r>
              <a:rPr lang="pt-BR" sz="1400" dirty="0" err="1"/>
              <a:t>www.leiaja.com</a:t>
            </a:r>
            <a:r>
              <a:rPr lang="pt-BR" sz="1400" dirty="0"/>
              <a:t>/sites/default/files/</a:t>
            </a:r>
            <a:r>
              <a:rPr lang="pt-BR" sz="1400" dirty="0" err="1"/>
              <a:t>styles</a:t>
            </a:r>
            <a:r>
              <a:rPr lang="pt-BR" sz="1400" dirty="0"/>
              <a:t>/</a:t>
            </a:r>
            <a:r>
              <a:rPr lang="pt-BR" sz="1400" dirty="0" err="1"/>
              <a:t>large</a:t>
            </a:r>
            <a:r>
              <a:rPr lang="pt-BR" sz="1400" dirty="0"/>
              <a:t>/</a:t>
            </a:r>
            <a:r>
              <a:rPr lang="pt-BR" sz="1400" dirty="0" err="1"/>
              <a:t>public</a:t>
            </a:r>
            <a:r>
              <a:rPr lang="pt-BR" sz="1400" dirty="0"/>
              <a:t>/</a:t>
            </a:r>
            <a:r>
              <a:rPr lang="pt-BR" sz="1400" dirty="0" err="1"/>
              <a:t>field</a:t>
            </a:r>
            <a:r>
              <a:rPr lang="pt-BR" sz="1400" dirty="0"/>
              <a:t>/</a:t>
            </a:r>
            <a:r>
              <a:rPr lang="pt-BR" sz="1400" dirty="0" err="1"/>
              <a:t>image</a:t>
            </a:r>
            <a:r>
              <a:rPr lang="pt-BR" sz="1400" dirty="0"/>
              <a:t>/tecnologia/2013/08/</a:t>
            </a:r>
            <a:r>
              <a:rPr lang="pt-BR" sz="1400" dirty="0" err="1"/>
              <a:t>543868_703108713038823_89065839_n.jpg?itok</a:t>
            </a:r>
            <a:r>
              <a:rPr lang="pt-BR" sz="1400" dirty="0"/>
              <a:t>=</a:t>
            </a:r>
            <a:r>
              <a:rPr lang="pt-BR" sz="1400" dirty="0" err="1"/>
              <a:t>3fNELPh</a:t>
            </a:r>
            <a:r>
              <a:rPr lang="pt-BR" sz="1400" dirty="0"/>
              <a:t>-</a:t>
            </a:r>
            <a:endParaRPr lang="pt-BR" sz="1400" dirty="0"/>
          </a:p>
          <a:p>
            <a:pPr marL="45720" indent="0">
              <a:spcBef>
                <a:spcPts val="0"/>
              </a:spcBef>
              <a:buNone/>
            </a:pPr>
            <a:endParaRPr lang="pt-BR" sz="1400" b="1" dirty="0" smtClean="0">
              <a:solidFill>
                <a:srgbClr val="CC9900"/>
              </a:solidFill>
            </a:endParaRPr>
          </a:p>
        </p:txBody>
      </p:sp>
      <p:sp>
        <p:nvSpPr>
          <p:cNvPr id="4" name="Marcador de pie de página 3"/>
          <p:cNvSpPr>
            <a:spLocks noGrp="1"/>
          </p:cNvSpPr>
          <p:nvPr>
            <p:ph type="ftr" sz="quarter" idx="11"/>
          </p:nvPr>
        </p:nvSpPr>
        <p:spPr/>
        <p:txBody>
          <a:bodyPr/>
          <a:lstStyle/>
          <a:p>
            <a:r>
              <a:rPr lang="it-IT" dirty="0" smtClean="0"/>
              <a:t>Inglés 4 - Módulo I - L22LI. Cesar Martínez Acevedo</a:t>
            </a:r>
            <a:endParaRPr lang="es-MX" dirty="0"/>
          </a:p>
        </p:txBody>
      </p:sp>
      <p:sp>
        <p:nvSpPr>
          <p:cNvPr id="5" name="Marcador de número de diapositiva 4"/>
          <p:cNvSpPr>
            <a:spLocks noGrp="1"/>
          </p:cNvSpPr>
          <p:nvPr>
            <p:ph type="sldNum" sz="quarter" idx="12"/>
          </p:nvPr>
        </p:nvSpPr>
        <p:spPr/>
        <p:txBody>
          <a:bodyPr/>
          <a:lstStyle/>
          <a:p>
            <a:fld id="{FD1175BB-7DD3-42E1-9EC4-1C6E116DA6E2}" type="slidenum">
              <a:rPr lang="es-MX" smtClean="0"/>
              <a:t>87</a:t>
            </a:fld>
            <a:endParaRPr lang="es-MX"/>
          </a:p>
        </p:txBody>
      </p:sp>
      <p:pic>
        <p:nvPicPr>
          <p:cNvPr id="6" name="Imagen 5">
            <a:hlinkClick r:id="rId2" action="ppaction://hlinksldjump"/>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1615659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88306" y="939800"/>
            <a:ext cx="11386160" cy="5273109"/>
          </a:xfrm>
        </p:spPr>
        <p:txBody>
          <a:bodyPr>
            <a:normAutofit lnSpcReduction="10000"/>
          </a:bodyPr>
          <a:lstStyle/>
          <a:p>
            <a:pPr marL="45720" indent="0">
              <a:spcBef>
                <a:spcPts val="0"/>
              </a:spcBef>
              <a:buNone/>
            </a:pPr>
            <a:r>
              <a:rPr lang="pt-BR" sz="1400" b="1" dirty="0" err="1">
                <a:solidFill>
                  <a:srgbClr val="CC9900"/>
                </a:solidFill>
              </a:rPr>
              <a:t>Diapositiva</a:t>
            </a:r>
            <a:r>
              <a:rPr lang="pt-BR" sz="1400" b="1" dirty="0">
                <a:solidFill>
                  <a:srgbClr val="CC9900"/>
                </a:solidFill>
              </a:rPr>
              <a:t> 62 – 64</a:t>
            </a:r>
          </a:p>
          <a:p>
            <a:pPr marL="45720" indent="0">
              <a:spcBef>
                <a:spcPts val="0"/>
              </a:spcBef>
              <a:buNone/>
            </a:pPr>
            <a:r>
              <a:rPr lang="pt-BR" sz="1400" dirty="0" err="1"/>
              <a:t>http</a:t>
            </a:r>
            <a:r>
              <a:rPr lang="pt-BR" sz="1400" dirty="0"/>
              <a:t>://</a:t>
            </a:r>
            <a:r>
              <a:rPr lang="pt-BR" sz="1400" dirty="0" err="1"/>
              <a:t>static7.depositphotos.com</a:t>
            </a:r>
            <a:r>
              <a:rPr lang="pt-BR" sz="1400" dirty="0"/>
              <a:t>/1053932/747/i/950/depositphotos_7471186-stock-photo-bride-just-married-couple-in.jpg</a:t>
            </a:r>
          </a:p>
          <a:p>
            <a:pPr marL="45720" indent="0">
              <a:spcBef>
                <a:spcPts val="0"/>
              </a:spcBef>
              <a:buNone/>
            </a:pPr>
            <a:r>
              <a:rPr lang="pt-BR" sz="1400" dirty="0" err="1"/>
              <a:t>https</a:t>
            </a:r>
            <a:r>
              <a:rPr lang="pt-BR" sz="1400" dirty="0"/>
              <a:t>://</a:t>
            </a:r>
            <a:r>
              <a:rPr lang="pt-BR" sz="1400" dirty="0" err="1"/>
              <a:t>i.pinimg.com</a:t>
            </a:r>
            <a:r>
              <a:rPr lang="pt-BR" sz="1400" dirty="0"/>
              <a:t>/</a:t>
            </a:r>
            <a:r>
              <a:rPr lang="pt-BR" sz="1400" dirty="0" err="1"/>
              <a:t>736x</a:t>
            </a:r>
            <a:r>
              <a:rPr lang="pt-BR" sz="1400" dirty="0"/>
              <a:t>/</a:t>
            </a:r>
            <a:r>
              <a:rPr lang="pt-BR" sz="1400" dirty="0" err="1"/>
              <a:t>3d</a:t>
            </a:r>
            <a:r>
              <a:rPr lang="pt-BR" sz="1400" dirty="0"/>
              <a:t>/99/</a:t>
            </a:r>
            <a:r>
              <a:rPr lang="pt-BR" sz="1400" dirty="0" err="1"/>
              <a:t>4d</a:t>
            </a:r>
            <a:r>
              <a:rPr lang="pt-BR" sz="1400" dirty="0"/>
              <a:t>/</a:t>
            </a:r>
            <a:r>
              <a:rPr lang="pt-BR" sz="1400" dirty="0" err="1"/>
              <a:t>3d994d2a86b470fd3f413a4937c57a91</a:t>
            </a:r>
            <a:r>
              <a:rPr lang="pt-BR" sz="1400" dirty="0"/>
              <a:t>--</a:t>
            </a:r>
            <a:r>
              <a:rPr lang="pt-BR" sz="1400" dirty="0" err="1"/>
              <a:t>weight-control-weight-gain.jpg</a:t>
            </a:r>
            <a:endParaRPr lang="pt-BR" sz="1400" dirty="0"/>
          </a:p>
          <a:p>
            <a:pPr marL="45720" indent="0">
              <a:spcBef>
                <a:spcPts val="0"/>
              </a:spcBef>
              <a:buNone/>
            </a:pPr>
            <a:r>
              <a:rPr lang="pt-BR" sz="1400" dirty="0" err="1"/>
              <a:t>https</a:t>
            </a:r>
            <a:r>
              <a:rPr lang="pt-BR" sz="1400" dirty="0"/>
              <a:t>://</a:t>
            </a:r>
            <a:r>
              <a:rPr lang="pt-BR" sz="1400" dirty="0" err="1"/>
              <a:t>static.vix.com</a:t>
            </a:r>
            <a:r>
              <a:rPr lang="pt-BR" sz="1400" dirty="0"/>
              <a:t>/es/sites/default/files/</a:t>
            </a:r>
            <a:r>
              <a:rPr lang="pt-BR" sz="1400" dirty="0" err="1"/>
              <a:t>styles</a:t>
            </a:r>
            <a:r>
              <a:rPr lang="pt-BR" sz="1400" dirty="0"/>
              <a:t>/</a:t>
            </a:r>
            <a:r>
              <a:rPr lang="pt-BR" sz="1400" dirty="0" err="1"/>
              <a:t>large</a:t>
            </a:r>
            <a:r>
              <a:rPr lang="pt-BR" sz="1400" dirty="0"/>
              <a:t>/</a:t>
            </a:r>
            <a:r>
              <a:rPr lang="pt-BR" sz="1400" dirty="0" err="1"/>
              <a:t>public</a:t>
            </a:r>
            <a:r>
              <a:rPr lang="pt-BR" sz="1400" dirty="0"/>
              <a:t>/</a:t>
            </a:r>
            <a:r>
              <a:rPr lang="pt-BR" sz="1400" dirty="0" err="1"/>
              <a:t>imj</a:t>
            </a:r>
            <a:r>
              <a:rPr lang="pt-BR" sz="1400" dirty="0"/>
              <a:t>/</a:t>
            </a:r>
            <a:r>
              <a:rPr lang="pt-BR" sz="1400" dirty="0" err="1"/>
              <a:t>imujer</a:t>
            </a:r>
            <a:r>
              <a:rPr lang="pt-BR" sz="1400" dirty="0"/>
              <a:t>/c/como-lidiar-con-el-trabajo-y-los-ni%C3%B1os-cuando-trabajamos%20desde-casa%203.jpg?itok=</a:t>
            </a:r>
            <a:r>
              <a:rPr lang="pt-BR" sz="1400" dirty="0" err="1"/>
              <a:t>wGQarHZ7</a:t>
            </a:r>
            <a:endParaRPr lang="pt-BR" sz="1400" dirty="0"/>
          </a:p>
          <a:p>
            <a:pPr marL="45720" indent="0">
              <a:spcBef>
                <a:spcPts val="0"/>
              </a:spcBef>
              <a:buNone/>
            </a:pPr>
            <a:r>
              <a:rPr lang="pt-BR" sz="1400" dirty="0" err="1"/>
              <a:t>https</a:t>
            </a:r>
            <a:r>
              <a:rPr lang="pt-BR" sz="1400" dirty="0"/>
              <a:t>://</a:t>
            </a:r>
            <a:r>
              <a:rPr lang="pt-BR" sz="1400" dirty="0" err="1"/>
              <a:t>stephstewartmusic.files.wordpress.com</a:t>
            </a:r>
            <a:r>
              <a:rPr lang="pt-BR" sz="1400" dirty="0"/>
              <a:t>/2014/11/</a:t>
            </a:r>
            <a:r>
              <a:rPr lang="pt-BR" sz="1400" dirty="0" err="1"/>
              <a:t>steph_boyfriends-161.jpg</a:t>
            </a:r>
            <a:endParaRPr lang="pt-BR" sz="1400" dirty="0"/>
          </a:p>
          <a:p>
            <a:pPr marL="45720" indent="0">
              <a:spcBef>
                <a:spcPts val="0"/>
              </a:spcBef>
              <a:buNone/>
            </a:pPr>
            <a:r>
              <a:rPr lang="pt-BR" sz="1400" dirty="0" err="1"/>
              <a:t>http</a:t>
            </a:r>
            <a:r>
              <a:rPr lang="pt-BR" sz="1400" dirty="0"/>
              <a:t>://</a:t>
            </a:r>
            <a:r>
              <a:rPr lang="pt-BR" sz="1400" dirty="0" err="1"/>
              <a:t>redtravel.com.uy</a:t>
            </a:r>
            <a:r>
              <a:rPr lang="pt-BR" sz="1400" dirty="0"/>
              <a:t>/</a:t>
            </a:r>
            <a:r>
              <a:rPr lang="pt-BR" sz="1400" dirty="0" err="1"/>
              <a:t>wp-content</a:t>
            </a:r>
            <a:r>
              <a:rPr lang="pt-BR" sz="1400" dirty="0"/>
              <a:t>/uploads/2017/03/Roma-</a:t>
            </a:r>
            <a:r>
              <a:rPr lang="pt-BR" sz="1400" dirty="0" err="1"/>
              <a:t>Parismchp.jpg</a:t>
            </a:r>
            <a:endParaRPr lang="pt-BR" sz="1400" dirty="0"/>
          </a:p>
          <a:p>
            <a:pPr marL="45720" indent="0">
              <a:spcBef>
                <a:spcPts val="0"/>
              </a:spcBef>
              <a:buNone/>
            </a:pPr>
            <a:r>
              <a:rPr lang="pt-BR" sz="1400" dirty="0" err="1"/>
              <a:t>http</a:t>
            </a:r>
            <a:r>
              <a:rPr lang="pt-BR" sz="1400" dirty="0"/>
              <a:t>://</a:t>
            </a:r>
            <a:r>
              <a:rPr lang="pt-BR" sz="1400" dirty="0" err="1"/>
              <a:t>www.orbitamagazine.com</a:t>
            </a:r>
            <a:r>
              <a:rPr lang="pt-BR" sz="1400" dirty="0"/>
              <a:t>/</a:t>
            </a:r>
            <a:r>
              <a:rPr lang="pt-BR" sz="1400" dirty="0" err="1"/>
              <a:t>wp-content</a:t>
            </a:r>
            <a:r>
              <a:rPr lang="pt-BR" sz="1400" dirty="0"/>
              <a:t>/uploads/2016/01/</a:t>
            </a:r>
            <a:r>
              <a:rPr lang="pt-BR" sz="1400" dirty="0" err="1"/>
              <a:t>luka-karo</a:t>
            </a:r>
            <a:r>
              <a:rPr lang="pt-BR" sz="1400" dirty="0"/>
              <a:t>-.</a:t>
            </a:r>
            <a:r>
              <a:rPr lang="pt-BR" sz="1400" dirty="0" err="1"/>
              <a:t>jpg</a:t>
            </a:r>
            <a:endParaRPr lang="pt-BR" sz="1400" dirty="0"/>
          </a:p>
          <a:p>
            <a:pPr marL="45720" indent="0">
              <a:spcBef>
                <a:spcPts val="0"/>
              </a:spcBef>
              <a:buNone/>
            </a:pPr>
            <a:r>
              <a:rPr lang="pt-BR" sz="1400" dirty="0" err="1"/>
              <a:t>http</a:t>
            </a:r>
            <a:r>
              <a:rPr lang="pt-BR" sz="1400" dirty="0"/>
              <a:t>://</a:t>
            </a:r>
            <a:r>
              <a:rPr lang="pt-BR" sz="1400" dirty="0" err="1" smtClean="0"/>
              <a:t>www.blognutricioncenter.com</a:t>
            </a:r>
            <a:r>
              <a:rPr lang="pt-BR" sz="1400" dirty="0" smtClean="0"/>
              <a:t>/</a:t>
            </a:r>
            <a:r>
              <a:rPr lang="pt-BR" sz="1400" dirty="0" err="1" smtClean="0"/>
              <a:t>wp-content</a:t>
            </a:r>
            <a:r>
              <a:rPr lang="pt-BR" sz="1400" dirty="0" smtClean="0"/>
              <a:t>/uploads/2017/09/</a:t>
            </a:r>
            <a:r>
              <a:rPr lang="pt-BR" sz="1400" dirty="0" err="1" smtClean="0"/>
              <a:t>iStock_000020614872XLarge.jpg</a:t>
            </a:r>
            <a:endParaRPr lang="pt-BR" sz="1400" dirty="0" smtClean="0"/>
          </a:p>
          <a:p>
            <a:pPr marL="45720" indent="0">
              <a:spcBef>
                <a:spcPts val="0"/>
              </a:spcBef>
              <a:buNone/>
            </a:pPr>
            <a:r>
              <a:rPr lang="pt-BR" sz="1400" dirty="0" err="1"/>
              <a:t>http</a:t>
            </a:r>
            <a:r>
              <a:rPr lang="pt-BR" sz="1400" dirty="0"/>
              <a:t>://</a:t>
            </a:r>
            <a:r>
              <a:rPr lang="pt-BR" sz="1400" dirty="0" err="1"/>
              <a:t>unistorage.com.my</a:t>
            </a:r>
            <a:r>
              <a:rPr lang="pt-BR" sz="1400" dirty="0"/>
              <a:t>/</a:t>
            </a:r>
            <a:r>
              <a:rPr lang="pt-BR" sz="1400" dirty="0" err="1"/>
              <a:t>ocart</a:t>
            </a:r>
            <a:r>
              <a:rPr lang="pt-BR" sz="1400" dirty="0"/>
              <a:t>/</a:t>
            </a:r>
            <a:r>
              <a:rPr lang="pt-BR" sz="1400" dirty="0" err="1"/>
              <a:t>image</a:t>
            </a:r>
            <a:r>
              <a:rPr lang="pt-BR" sz="1400" dirty="0"/>
              <a:t>/data/</a:t>
            </a:r>
            <a:r>
              <a:rPr lang="pt-BR" sz="1400" dirty="0" err="1"/>
              <a:t>Storage</a:t>
            </a:r>
            <a:r>
              <a:rPr lang="pt-BR" sz="1400" dirty="0"/>
              <a:t>/</a:t>
            </a:r>
            <a:r>
              <a:rPr lang="pt-BR" sz="1400" dirty="0" err="1"/>
              <a:t>Student%20share%20a%20room%2010sqft.jpg</a:t>
            </a:r>
            <a:endParaRPr lang="pt-BR" sz="1400" dirty="0"/>
          </a:p>
          <a:p>
            <a:pPr marL="45720" indent="0">
              <a:spcBef>
                <a:spcPts val="0"/>
              </a:spcBef>
              <a:buNone/>
            </a:pPr>
            <a:r>
              <a:rPr lang="pt-BR" sz="1400" dirty="0" err="1"/>
              <a:t>https</a:t>
            </a:r>
            <a:r>
              <a:rPr lang="pt-BR" sz="1400" dirty="0"/>
              <a:t>://</a:t>
            </a:r>
            <a:r>
              <a:rPr lang="pt-BR" sz="1400" dirty="0" err="1"/>
              <a:t>www.helios-gesundheit.de</a:t>
            </a:r>
            <a:r>
              <a:rPr lang="pt-BR" sz="1400" dirty="0"/>
              <a:t>/</a:t>
            </a:r>
            <a:r>
              <a:rPr lang="pt-BR" sz="1400" dirty="0" err="1"/>
              <a:t>fileadmin</a:t>
            </a:r>
            <a:r>
              <a:rPr lang="pt-BR" sz="1400" dirty="0"/>
              <a:t>/</a:t>
            </a:r>
            <a:r>
              <a:rPr lang="pt-BR" sz="1400" dirty="0" err="1"/>
              <a:t>UWS_Kliniken</a:t>
            </a:r>
            <a:r>
              <a:rPr lang="pt-BR" sz="1400" dirty="0"/>
              <a:t>/</a:t>
            </a:r>
            <a:r>
              <a:rPr lang="pt-BR" sz="1400" dirty="0" err="1"/>
              <a:t>Klinikum_Niederberg</a:t>
            </a:r>
            <a:r>
              <a:rPr lang="pt-BR" sz="1400" dirty="0"/>
              <a:t>/</a:t>
            </a:r>
            <a:r>
              <a:rPr lang="pt-BR" sz="1400" dirty="0" err="1"/>
              <a:t>Unser_Angebot</a:t>
            </a:r>
            <a:r>
              <a:rPr lang="pt-BR" sz="1400" dirty="0"/>
              <a:t>/</a:t>
            </a:r>
            <a:r>
              <a:rPr lang="pt-BR" sz="1400" dirty="0" err="1"/>
              <a:t>Karriere</a:t>
            </a:r>
            <a:r>
              <a:rPr lang="pt-BR" sz="1400" dirty="0"/>
              <a:t>/</a:t>
            </a:r>
            <a:r>
              <a:rPr lang="pt-BR" sz="1400" dirty="0" err="1"/>
              <a:t>170829_Ausbildung_drubig-photo.jpg</a:t>
            </a:r>
            <a:endParaRPr lang="pt-BR" sz="1400" dirty="0"/>
          </a:p>
          <a:p>
            <a:pPr marL="45720" lvl="0" indent="0">
              <a:spcBef>
                <a:spcPts val="0"/>
              </a:spcBef>
              <a:buNone/>
            </a:pPr>
            <a:endParaRPr lang="pt-BR" sz="1400" b="1" dirty="0" smtClean="0">
              <a:solidFill>
                <a:srgbClr val="CC9900"/>
              </a:solidFill>
            </a:endParaRPr>
          </a:p>
          <a:p>
            <a:pPr marL="45720" lvl="0" indent="0">
              <a:spcBef>
                <a:spcPts val="0"/>
              </a:spcBef>
              <a:buNone/>
            </a:pPr>
            <a:r>
              <a:rPr lang="pt-BR" sz="1400" b="1" dirty="0" err="1" smtClean="0">
                <a:solidFill>
                  <a:srgbClr val="CC9900"/>
                </a:solidFill>
              </a:rPr>
              <a:t>Diapositiva</a:t>
            </a:r>
            <a:r>
              <a:rPr lang="pt-BR" sz="1400" b="1" dirty="0" smtClean="0">
                <a:solidFill>
                  <a:srgbClr val="CC9900"/>
                </a:solidFill>
              </a:rPr>
              <a:t> 66 </a:t>
            </a:r>
            <a:r>
              <a:rPr lang="pt-BR" sz="1400" b="1" dirty="0">
                <a:solidFill>
                  <a:srgbClr val="CC9900"/>
                </a:solidFill>
              </a:rPr>
              <a:t>- 76</a:t>
            </a:r>
          </a:p>
          <a:p>
            <a:pPr marL="45720" lvl="0" indent="0">
              <a:spcBef>
                <a:spcPts val="0"/>
              </a:spcBef>
              <a:buNone/>
            </a:pPr>
            <a:r>
              <a:rPr lang="pt-BR" sz="1400" dirty="0" err="1"/>
              <a:t>https</a:t>
            </a:r>
            <a:r>
              <a:rPr lang="pt-BR" sz="1400" dirty="0"/>
              <a:t>://</a:t>
            </a:r>
            <a:r>
              <a:rPr lang="pt-BR" sz="1400" dirty="0" err="1"/>
              <a:t>i.pinimg.com</a:t>
            </a:r>
            <a:r>
              <a:rPr lang="pt-BR" sz="1400" dirty="0"/>
              <a:t>/</a:t>
            </a:r>
            <a:r>
              <a:rPr lang="pt-BR" sz="1400" dirty="0" err="1"/>
              <a:t>736x</a:t>
            </a:r>
            <a:r>
              <a:rPr lang="pt-BR" sz="1400" dirty="0"/>
              <a:t>/</a:t>
            </a:r>
            <a:r>
              <a:rPr lang="pt-BR" sz="1400" dirty="0" err="1"/>
              <a:t>1f</a:t>
            </a:r>
            <a:r>
              <a:rPr lang="pt-BR" sz="1400" dirty="0"/>
              <a:t>/73/</a:t>
            </a:r>
            <a:r>
              <a:rPr lang="pt-BR" sz="1400" dirty="0" err="1"/>
              <a:t>1c</a:t>
            </a:r>
            <a:r>
              <a:rPr lang="pt-BR" sz="1400" dirty="0"/>
              <a:t>/</a:t>
            </a:r>
            <a:r>
              <a:rPr lang="pt-BR" sz="1400" dirty="0" err="1"/>
              <a:t>1f731ca3ff14eb8c7462b15913aefed3</a:t>
            </a:r>
            <a:r>
              <a:rPr lang="pt-BR" sz="1400" dirty="0"/>
              <a:t>--</a:t>
            </a:r>
            <a:r>
              <a:rPr lang="pt-BR" sz="1400" dirty="0" err="1"/>
              <a:t>wish-list-sur.jpg</a:t>
            </a:r>
            <a:endParaRPr lang="pt-BR" sz="1400" dirty="0"/>
          </a:p>
          <a:p>
            <a:pPr marL="45720" lvl="0" indent="0">
              <a:spcBef>
                <a:spcPts val="0"/>
              </a:spcBef>
              <a:buNone/>
            </a:pPr>
            <a:r>
              <a:rPr lang="pt-BR" sz="1400" dirty="0" err="1"/>
              <a:t>https</a:t>
            </a:r>
            <a:r>
              <a:rPr lang="pt-BR" sz="1400" dirty="0"/>
              <a:t>://</a:t>
            </a:r>
            <a:r>
              <a:rPr lang="pt-BR" sz="1400" dirty="0" err="1"/>
              <a:t>www.zetizen.com</a:t>
            </a:r>
            <a:r>
              <a:rPr lang="pt-BR" sz="1400" dirty="0"/>
              <a:t>/uploads/post/2017/08/30/</a:t>
            </a:r>
            <a:r>
              <a:rPr lang="pt-BR" sz="1400" dirty="0" err="1"/>
              <a:t>Fable_Feed.jpg</a:t>
            </a:r>
            <a:endParaRPr lang="pt-BR" sz="1400" dirty="0"/>
          </a:p>
          <a:p>
            <a:pPr marL="45720" lvl="0" indent="0">
              <a:spcBef>
                <a:spcPts val="0"/>
              </a:spcBef>
              <a:buNone/>
            </a:pPr>
            <a:r>
              <a:rPr lang="pt-BR" sz="1400" dirty="0" err="1"/>
              <a:t>http</a:t>
            </a:r>
            <a:r>
              <a:rPr lang="pt-BR" sz="1400" dirty="0"/>
              <a:t>://</a:t>
            </a:r>
            <a:r>
              <a:rPr lang="pt-BR" sz="1400" dirty="0" err="1"/>
              <a:t>deswebfulp2.fulp.ulpgc.es</a:t>
            </a:r>
            <a:r>
              <a:rPr lang="pt-BR" sz="1400" dirty="0"/>
              <a:t>/sites/default/files/</a:t>
            </a:r>
            <a:r>
              <a:rPr lang="pt-BR" sz="1400" dirty="0" err="1"/>
              <a:t>pie_de_foto_2_1.jpg</a:t>
            </a:r>
            <a:endParaRPr lang="pt-BR" sz="1400" dirty="0"/>
          </a:p>
          <a:p>
            <a:pPr marL="45720" lvl="0" indent="0">
              <a:spcBef>
                <a:spcPts val="0"/>
              </a:spcBef>
              <a:buNone/>
            </a:pPr>
            <a:r>
              <a:rPr lang="pt-BR" sz="1400" dirty="0" err="1"/>
              <a:t>http</a:t>
            </a:r>
            <a:r>
              <a:rPr lang="pt-BR" sz="1400" dirty="0"/>
              <a:t>://</a:t>
            </a:r>
            <a:r>
              <a:rPr lang="pt-BR" sz="1400" dirty="0" err="1"/>
              <a:t>1.bp.blogspot.com</a:t>
            </a:r>
            <a:r>
              <a:rPr lang="pt-BR" sz="1400" dirty="0"/>
              <a:t>/-</a:t>
            </a:r>
            <a:r>
              <a:rPr lang="pt-BR" sz="1400" dirty="0" err="1"/>
              <a:t>5D9oA7_uzo0</a:t>
            </a:r>
            <a:r>
              <a:rPr lang="pt-BR" sz="1400" dirty="0"/>
              <a:t>/</a:t>
            </a:r>
            <a:r>
              <a:rPr lang="pt-BR" sz="1400" dirty="0" err="1"/>
              <a:t>Uq8R_KJRwgI</a:t>
            </a:r>
            <a:r>
              <a:rPr lang="pt-BR" sz="1400" dirty="0"/>
              <a:t>/</a:t>
            </a:r>
            <a:r>
              <a:rPr lang="pt-BR" sz="1400" dirty="0" err="1"/>
              <a:t>AAAAAAADNuE</a:t>
            </a:r>
            <a:r>
              <a:rPr lang="pt-BR" sz="1400" dirty="0"/>
              <a:t>/</a:t>
            </a:r>
            <a:r>
              <a:rPr lang="pt-BR" sz="1400" dirty="0" err="1"/>
              <a:t>NdvjEvv8IhE</a:t>
            </a:r>
            <a:r>
              <a:rPr lang="pt-BR" sz="1400" dirty="0"/>
              <a:t>/</a:t>
            </a:r>
            <a:r>
              <a:rPr lang="pt-BR" sz="1400" dirty="0" err="1"/>
              <a:t>s1600</a:t>
            </a:r>
            <a:r>
              <a:rPr lang="pt-BR" sz="1400" dirty="0"/>
              <a:t>/</a:t>
            </a:r>
            <a:r>
              <a:rPr lang="pt-BR" sz="1400" dirty="0" err="1"/>
              <a:t>2358526.png</a:t>
            </a:r>
            <a:endParaRPr lang="pt-BR" sz="1400" dirty="0"/>
          </a:p>
          <a:p>
            <a:pPr marL="45720" lvl="0" indent="0">
              <a:spcBef>
                <a:spcPts val="0"/>
              </a:spcBef>
              <a:buNone/>
            </a:pPr>
            <a:r>
              <a:rPr lang="pt-BR" sz="1400" dirty="0" err="1"/>
              <a:t>http</a:t>
            </a:r>
            <a:r>
              <a:rPr lang="pt-BR" sz="1400" dirty="0"/>
              <a:t>://</a:t>
            </a:r>
            <a:r>
              <a:rPr lang="pt-BR" sz="1400" dirty="0" err="1"/>
              <a:t>www.santiagoturismo.com</a:t>
            </a:r>
            <a:r>
              <a:rPr lang="pt-BR" sz="1400" dirty="0"/>
              <a:t>/files/</a:t>
            </a:r>
            <a:r>
              <a:rPr lang="pt-BR" sz="1400" dirty="0" err="1"/>
              <a:t>full</a:t>
            </a:r>
            <a:r>
              <a:rPr lang="pt-BR" sz="1400" dirty="0"/>
              <a:t>/</a:t>
            </a:r>
            <a:r>
              <a:rPr lang="pt-BR" sz="1400" dirty="0" err="1"/>
              <a:t>20101026125129_verImagen10.jpg</a:t>
            </a:r>
            <a:endParaRPr lang="pt-BR" sz="1400" dirty="0"/>
          </a:p>
          <a:p>
            <a:pPr marL="45720" lvl="0" indent="0">
              <a:spcBef>
                <a:spcPts val="0"/>
              </a:spcBef>
              <a:buNone/>
            </a:pPr>
            <a:r>
              <a:rPr lang="pt-BR" sz="1400" dirty="0" err="1"/>
              <a:t>https</a:t>
            </a:r>
            <a:r>
              <a:rPr lang="pt-BR" sz="1400" dirty="0"/>
              <a:t>://</a:t>
            </a:r>
            <a:r>
              <a:rPr lang="pt-BR" sz="1400" dirty="0" err="1"/>
              <a:t>www.wikihow.com</a:t>
            </a:r>
            <a:r>
              <a:rPr lang="pt-BR" sz="1400" dirty="0"/>
              <a:t>/</a:t>
            </a:r>
            <a:r>
              <a:rPr lang="pt-BR" sz="1400" dirty="0" err="1"/>
              <a:t>images</a:t>
            </a:r>
            <a:r>
              <a:rPr lang="pt-BR" sz="1400" dirty="0"/>
              <a:t>/</a:t>
            </a:r>
            <a:r>
              <a:rPr lang="pt-BR" sz="1400" dirty="0" err="1"/>
              <a:t>thumb</a:t>
            </a:r>
            <a:r>
              <a:rPr lang="pt-BR" sz="1400" dirty="0"/>
              <a:t>/7/78/</a:t>
            </a:r>
            <a:r>
              <a:rPr lang="pt-BR" sz="1400" dirty="0" err="1"/>
              <a:t>Get</a:t>
            </a:r>
            <a:r>
              <a:rPr lang="pt-BR" sz="1400" dirty="0"/>
              <a:t>-</a:t>
            </a:r>
            <a:r>
              <a:rPr lang="pt-BR" sz="1400" dirty="0" err="1"/>
              <a:t>an</a:t>
            </a:r>
            <a:r>
              <a:rPr lang="pt-BR" sz="1400" dirty="0"/>
              <a:t>-A-</a:t>
            </a:r>
            <a:r>
              <a:rPr lang="pt-BR" sz="1400" dirty="0" err="1"/>
              <a:t>Step</a:t>
            </a:r>
            <a:r>
              <a:rPr lang="pt-BR" sz="1400" dirty="0"/>
              <a:t>-</a:t>
            </a:r>
            <a:r>
              <a:rPr lang="pt-BR" sz="1400" dirty="0" err="1"/>
              <a:t>20.jpg</a:t>
            </a:r>
            <a:r>
              <a:rPr lang="pt-BR" sz="1400" dirty="0"/>
              <a:t>/</a:t>
            </a:r>
            <a:r>
              <a:rPr lang="pt-BR" sz="1400" dirty="0" err="1"/>
              <a:t>aid3928003</a:t>
            </a:r>
            <a:r>
              <a:rPr lang="pt-BR" sz="1400" dirty="0"/>
              <a:t>-</a:t>
            </a:r>
            <a:r>
              <a:rPr lang="pt-BR" sz="1400" dirty="0" err="1"/>
              <a:t>v4</a:t>
            </a:r>
            <a:r>
              <a:rPr lang="pt-BR" sz="1400" dirty="0"/>
              <a:t>-</a:t>
            </a:r>
            <a:r>
              <a:rPr lang="pt-BR" sz="1400" dirty="0" err="1"/>
              <a:t>728px</a:t>
            </a:r>
            <a:r>
              <a:rPr lang="pt-BR" sz="1400" dirty="0"/>
              <a:t>-</a:t>
            </a:r>
            <a:r>
              <a:rPr lang="pt-BR" sz="1400" dirty="0" err="1"/>
              <a:t>Get</a:t>
            </a:r>
            <a:r>
              <a:rPr lang="pt-BR" sz="1400" dirty="0"/>
              <a:t>-</a:t>
            </a:r>
            <a:r>
              <a:rPr lang="pt-BR" sz="1400" dirty="0" err="1"/>
              <a:t>an</a:t>
            </a:r>
            <a:r>
              <a:rPr lang="pt-BR" sz="1400" dirty="0"/>
              <a:t>-A-</a:t>
            </a:r>
            <a:r>
              <a:rPr lang="pt-BR" sz="1400" dirty="0" err="1"/>
              <a:t>Step</a:t>
            </a:r>
            <a:r>
              <a:rPr lang="pt-BR" sz="1400" dirty="0"/>
              <a:t>-</a:t>
            </a:r>
            <a:r>
              <a:rPr lang="pt-BR" sz="1400" dirty="0" err="1"/>
              <a:t>20.jpg</a:t>
            </a:r>
            <a:endParaRPr lang="pt-BR" sz="1400" dirty="0"/>
          </a:p>
          <a:p>
            <a:pPr marL="45720" lvl="0" indent="0">
              <a:spcBef>
                <a:spcPts val="0"/>
              </a:spcBef>
              <a:buNone/>
            </a:pPr>
            <a:r>
              <a:rPr lang="pt-BR" sz="1400" dirty="0" err="1"/>
              <a:t>https</a:t>
            </a:r>
            <a:r>
              <a:rPr lang="pt-BR" sz="1400" dirty="0"/>
              <a:t>://</a:t>
            </a:r>
            <a:r>
              <a:rPr lang="pt-BR" sz="1400" dirty="0" err="1"/>
              <a:t>www.wikihow.com</a:t>
            </a:r>
            <a:r>
              <a:rPr lang="pt-BR" sz="1400" dirty="0"/>
              <a:t>/</a:t>
            </a:r>
            <a:r>
              <a:rPr lang="pt-BR" sz="1400" dirty="0" err="1"/>
              <a:t>images</a:t>
            </a:r>
            <a:r>
              <a:rPr lang="pt-BR" sz="1400" dirty="0"/>
              <a:t>/</a:t>
            </a:r>
            <a:r>
              <a:rPr lang="pt-BR" sz="1400" dirty="0" err="1"/>
              <a:t>thumb</a:t>
            </a:r>
            <a:r>
              <a:rPr lang="pt-BR" sz="1400" dirty="0"/>
              <a:t>/6/</a:t>
            </a:r>
            <a:r>
              <a:rPr lang="pt-BR" sz="1400" dirty="0" err="1"/>
              <a:t>6f</a:t>
            </a:r>
            <a:r>
              <a:rPr lang="pt-BR" sz="1400" dirty="0"/>
              <a:t>/</a:t>
            </a:r>
            <a:r>
              <a:rPr lang="pt-BR" sz="1400" dirty="0" err="1"/>
              <a:t>Get</a:t>
            </a:r>
            <a:r>
              <a:rPr lang="pt-BR" sz="1400" dirty="0"/>
              <a:t>-</a:t>
            </a:r>
            <a:r>
              <a:rPr lang="pt-BR" sz="1400" dirty="0" err="1"/>
              <a:t>an</a:t>
            </a:r>
            <a:r>
              <a:rPr lang="pt-BR" sz="1400" dirty="0"/>
              <a:t>-A-</a:t>
            </a:r>
            <a:r>
              <a:rPr lang="pt-BR" sz="1400" dirty="0" err="1"/>
              <a:t>Step</a:t>
            </a:r>
            <a:r>
              <a:rPr lang="pt-BR" sz="1400" dirty="0"/>
              <a:t>-</a:t>
            </a:r>
            <a:r>
              <a:rPr lang="pt-BR" sz="1400" dirty="0" err="1"/>
              <a:t>12.jpg</a:t>
            </a:r>
            <a:r>
              <a:rPr lang="pt-BR" sz="1400" dirty="0"/>
              <a:t>/</a:t>
            </a:r>
            <a:r>
              <a:rPr lang="pt-BR" sz="1400" dirty="0" err="1"/>
              <a:t>aid3928003</a:t>
            </a:r>
            <a:r>
              <a:rPr lang="pt-BR" sz="1400" dirty="0"/>
              <a:t>-</a:t>
            </a:r>
            <a:r>
              <a:rPr lang="pt-BR" sz="1400" dirty="0" err="1"/>
              <a:t>v4</a:t>
            </a:r>
            <a:r>
              <a:rPr lang="pt-BR" sz="1400" dirty="0"/>
              <a:t>-</a:t>
            </a:r>
            <a:r>
              <a:rPr lang="pt-BR" sz="1400" dirty="0" err="1"/>
              <a:t>728px</a:t>
            </a:r>
            <a:r>
              <a:rPr lang="pt-BR" sz="1400" dirty="0"/>
              <a:t>-</a:t>
            </a:r>
            <a:r>
              <a:rPr lang="pt-BR" sz="1400" dirty="0" err="1"/>
              <a:t>Get</a:t>
            </a:r>
            <a:r>
              <a:rPr lang="pt-BR" sz="1400" dirty="0"/>
              <a:t>-</a:t>
            </a:r>
            <a:r>
              <a:rPr lang="pt-BR" sz="1400" dirty="0" err="1"/>
              <a:t>an</a:t>
            </a:r>
            <a:r>
              <a:rPr lang="pt-BR" sz="1400" dirty="0"/>
              <a:t>-A-</a:t>
            </a:r>
            <a:r>
              <a:rPr lang="pt-BR" sz="1400" dirty="0" err="1"/>
              <a:t>Step</a:t>
            </a:r>
            <a:r>
              <a:rPr lang="pt-BR" sz="1400" dirty="0"/>
              <a:t>-</a:t>
            </a:r>
            <a:r>
              <a:rPr lang="pt-BR" sz="1400" dirty="0" err="1"/>
              <a:t>12.jpg</a:t>
            </a:r>
            <a:endParaRPr lang="pt-BR" sz="1400" dirty="0"/>
          </a:p>
          <a:p>
            <a:pPr marL="45720" lvl="0" indent="0">
              <a:spcBef>
                <a:spcPts val="0"/>
              </a:spcBef>
              <a:buNone/>
            </a:pPr>
            <a:r>
              <a:rPr lang="pt-BR" sz="1400" dirty="0" err="1"/>
              <a:t>https</a:t>
            </a:r>
            <a:r>
              <a:rPr lang="pt-BR" sz="1400" dirty="0"/>
              <a:t>://</a:t>
            </a:r>
            <a:r>
              <a:rPr lang="pt-BR" sz="1400" dirty="0" err="1"/>
              <a:t>www.tuseguro.com</a:t>
            </a:r>
            <a:r>
              <a:rPr lang="pt-BR" sz="1400" dirty="0"/>
              <a:t>/</a:t>
            </a:r>
            <a:r>
              <a:rPr lang="pt-BR" sz="1400" dirty="0" err="1"/>
              <a:t>images</a:t>
            </a:r>
            <a:r>
              <a:rPr lang="pt-BR" sz="1400" dirty="0"/>
              <a:t>/</a:t>
            </a:r>
            <a:r>
              <a:rPr lang="pt-BR" sz="1400" dirty="0" err="1"/>
              <a:t>images</a:t>
            </a:r>
            <a:r>
              <a:rPr lang="pt-BR" sz="1400" dirty="0"/>
              <a:t>/Blog/</a:t>
            </a:r>
            <a:r>
              <a:rPr lang="pt-BR" sz="1400" dirty="0" err="1"/>
              <a:t>Contenido_Epico</a:t>
            </a:r>
            <a:r>
              <a:rPr lang="pt-BR" sz="1400" dirty="0"/>
              <a:t>/</a:t>
            </a:r>
            <a:r>
              <a:rPr lang="pt-BR" sz="1400" dirty="0" err="1"/>
              <a:t>5_malos_h%C3%A1bitos_al_conducir_que_debes_evitar_a_toda_costa</a:t>
            </a:r>
            <a:r>
              <a:rPr lang="pt-BR" sz="1400" dirty="0"/>
              <a:t>/</a:t>
            </a:r>
            <a:r>
              <a:rPr lang="pt-BR" sz="1400" dirty="0" err="1"/>
              <a:t>malos_h%C3%A1bitos_al_conducir.jpg</a:t>
            </a:r>
            <a:endParaRPr lang="pt-BR" sz="1400" dirty="0"/>
          </a:p>
          <a:p>
            <a:pPr marL="45720" lvl="0" indent="0">
              <a:spcBef>
                <a:spcPts val="0"/>
              </a:spcBef>
              <a:buNone/>
            </a:pPr>
            <a:r>
              <a:rPr lang="pt-BR" sz="1400" dirty="0" err="1"/>
              <a:t>http</a:t>
            </a:r>
            <a:r>
              <a:rPr lang="pt-BR" sz="1400" dirty="0"/>
              <a:t>://</a:t>
            </a:r>
            <a:r>
              <a:rPr lang="pt-BR" sz="1400" dirty="0" err="1"/>
              <a:t>hybread.mk</a:t>
            </a:r>
            <a:r>
              <a:rPr lang="pt-BR" sz="1400" dirty="0"/>
              <a:t>/</a:t>
            </a:r>
            <a:r>
              <a:rPr lang="pt-BR" sz="1400" dirty="0" err="1"/>
              <a:t>wp-content</a:t>
            </a:r>
            <a:r>
              <a:rPr lang="pt-BR" sz="1400" dirty="0"/>
              <a:t>/uploads/2016/02/</a:t>
            </a:r>
            <a:r>
              <a:rPr lang="pt-BR" sz="1400" dirty="0" err="1"/>
              <a:t>surfing-couple.jpg</a:t>
            </a:r>
            <a:endParaRPr lang="pt-BR" sz="1400" dirty="0"/>
          </a:p>
          <a:p>
            <a:pPr marL="45720" lvl="0" indent="0">
              <a:spcBef>
                <a:spcPts val="0"/>
              </a:spcBef>
              <a:buNone/>
            </a:pPr>
            <a:r>
              <a:rPr lang="pt-BR" sz="1400" dirty="0" err="1"/>
              <a:t>https</a:t>
            </a:r>
            <a:r>
              <a:rPr lang="pt-BR" sz="1400" dirty="0"/>
              <a:t>://</a:t>
            </a:r>
            <a:r>
              <a:rPr lang="pt-BR" sz="1400" dirty="0" err="1"/>
              <a:t>www.wikihow.com</a:t>
            </a:r>
            <a:r>
              <a:rPr lang="pt-BR" sz="1400" dirty="0"/>
              <a:t>/</a:t>
            </a:r>
            <a:r>
              <a:rPr lang="pt-BR" sz="1400" dirty="0" err="1"/>
              <a:t>images_en</a:t>
            </a:r>
            <a:r>
              <a:rPr lang="pt-BR" sz="1400" dirty="0"/>
              <a:t>/</a:t>
            </a:r>
            <a:r>
              <a:rPr lang="pt-BR" sz="1400" dirty="0" err="1"/>
              <a:t>thumb</a:t>
            </a:r>
            <a:r>
              <a:rPr lang="pt-BR" sz="1400" dirty="0"/>
              <a:t>/b/</a:t>
            </a:r>
            <a:r>
              <a:rPr lang="pt-BR" sz="1400" dirty="0" err="1"/>
              <a:t>b0</a:t>
            </a:r>
            <a:r>
              <a:rPr lang="pt-BR" sz="1400" dirty="0"/>
              <a:t>/</a:t>
            </a:r>
            <a:r>
              <a:rPr lang="pt-BR" sz="1400" dirty="0" err="1"/>
              <a:t>Get</a:t>
            </a:r>
            <a:r>
              <a:rPr lang="pt-BR" sz="1400" dirty="0"/>
              <a:t>-</a:t>
            </a:r>
            <a:r>
              <a:rPr lang="pt-BR" sz="1400" dirty="0" err="1"/>
              <a:t>an</a:t>
            </a:r>
            <a:r>
              <a:rPr lang="pt-BR" sz="1400" dirty="0"/>
              <a:t>-A-</a:t>
            </a:r>
            <a:r>
              <a:rPr lang="pt-BR" sz="1400" dirty="0" err="1"/>
              <a:t>Step</a:t>
            </a:r>
            <a:r>
              <a:rPr lang="pt-BR" sz="1400" dirty="0"/>
              <a:t>-</a:t>
            </a:r>
            <a:r>
              <a:rPr lang="pt-BR" sz="1400" dirty="0" err="1"/>
              <a:t>18.jpg</a:t>
            </a:r>
            <a:r>
              <a:rPr lang="pt-BR" sz="1400" dirty="0"/>
              <a:t>/</a:t>
            </a:r>
            <a:r>
              <a:rPr lang="pt-BR" sz="1400" dirty="0" err="1"/>
              <a:t>v4</a:t>
            </a:r>
            <a:r>
              <a:rPr lang="pt-BR" sz="1400" dirty="0"/>
              <a:t>-</a:t>
            </a:r>
            <a:r>
              <a:rPr lang="pt-BR" sz="1400" dirty="0" err="1"/>
              <a:t>728px</a:t>
            </a:r>
            <a:r>
              <a:rPr lang="pt-BR" sz="1400" dirty="0"/>
              <a:t>-</a:t>
            </a:r>
            <a:r>
              <a:rPr lang="pt-BR" sz="1400" dirty="0" err="1"/>
              <a:t>Get</a:t>
            </a:r>
            <a:r>
              <a:rPr lang="pt-BR" sz="1400" dirty="0"/>
              <a:t>-</a:t>
            </a:r>
            <a:r>
              <a:rPr lang="pt-BR" sz="1400" dirty="0" err="1"/>
              <a:t>an</a:t>
            </a:r>
            <a:r>
              <a:rPr lang="pt-BR" sz="1400" dirty="0"/>
              <a:t>-A-</a:t>
            </a:r>
            <a:r>
              <a:rPr lang="pt-BR" sz="1400" dirty="0" err="1"/>
              <a:t>Step</a:t>
            </a:r>
            <a:r>
              <a:rPr lang="pt-BR" sz="1400" dirty="0"/>
              <a:t>-</a:t>
            </a:r>
            <a:r>
              <a:rPr lang="pt-BR" sz="1400" dirty="0" err="1"/>
              <a:t>18.jpg</a:t>
            </a:r>
            <a:endParaRPr lang="pt-BR" sz="1400" dirty="0"/>
          </a:p>
          <a:p>
            <a:pPr marL="45720" lvl="0" indent="0">
              <a:spcBef>
                <a:spcPts val="0"/>
              </a:spcBef>
              <a:buNone/>
            </a:pPr>
            <a:r>
              <a:rPr lang="pt-BR" sz="1400" dirty="0" err="1"/>
              <a:t>http</a:t>
            </a:r>
            <a:r>
              <a:rPr lang="pt-BR" sz="1400" dirty="0"/>
              <a:t>://</a:t>
            </a:r>
            <a:r>
              <a:rPr lang="pt-BR" sz="1400" dirty="0" err="1"/>
              <a:t>www.gibbons.de</a:t>
            </a:r>
            <a:r>
              <a:rPr lang="pt-BR" sz="1400" dirty="0"/>
              <a:t>/</a:t>
            </a:r>
            <a:r>
              <a:rPr lang="pt-BR" sz="1400" dirty="0" err="1"/>
              <a:t>main3</a:t>
            </a:r>
            <a:r>
              <a:rPr lang="pt-BR" sz="1400" dirty="0"/>
              <a:t>/</a:t>
            </a:r>
            <a:r>
              <a:rPr lang="pt-BR" sz="1400" dirty="0" err="1"/>
              <a:t>03cartoons</a:t>
            </a:r>
            <a:r>
              <a:rPr lang="pt-BR" sz="1400" dirty="0"/>
              <a:t>/1999-08-</a:t>
            </a:r>
            <a:r>
              <a:rPr lang="pt-BR" sz="1400" dirty="0" err="1"/>
              <a:t>take_home.jpg</a:t>
            </a:r>
            <a:endParaRPr lang="pt-BR" sz="1400" dirty="0"/>
          </a:p>
          <a:p>
            <a:pPr marL="45720" lvl="0" indent="0">
              <a:spcBef>
                <a:spcPts val="0"/>
              </a:spcBef>
              <a:buNone/>
            </a:pPr>
            <a:endParaRPr lang="pt-BR" sz="1400" dirty="0">
              <a:solidFill>
                <a:prstClr val="black"/>
              </a:solidFill>
            </a:endParaRPr>
          </a:p>
          <a:p>
            <a:pPr marL="45720" lvl="0" indent="0">
              <a:spcBef>
                <a:spcPts val="0"/>
              </a:spcBef>
              <a:buNone/>
            </a:pPr>
            <a:r>
              <a:rPr lang="pt-BR" sz="1400" b="1" dirty="0" err="1">
                <a:solidFill>
                  <a:srgbClr val="CC9900"/>
                </a:solidFill>
              </a:rPr>
              <a:t>Diapositiva</a:t>
            </a:r>
            <a:r>
              <a:rPr lang="pt-BR" sz="1400" b="1" dirty="0">
                <a:solidFill>
                  <a:srgbClr val="CC9900"/>
                </a:solidFill>
              </a:rPr>
              <a:t> </a:t>
            </a:r>
            <a:r>
              <a:rPr lang="pt-BR" sz="1400" b="1" dirty="0" smtClean="0">
                <a:solidFill>
                  <a:srgbClr val="CC9900"/>
                </a:solidFill>
              </a:rPr>
              <a:t>81</a:t>
            </a:r>
            <a:endParaRPr lang="pt-BR" sz="1400" b="1" dirty="0">
              <a:solidFill>
                <a:srgbClr val="CC9900"/>
              </a:solidFill>
            </a:endParaRPr>
          </a:p>
          <a:p>
            <a:pPr marL="45720" lvl="0" indent="0">
              <a:spcBef>
                <a:spcPts val="0"/>
              </a:spcBef>
              <a:buNone/>
            </a:pPr>
            <a:r>
              <a:rPr lang="pt-BR" sz="1400" dirty="0" err="1">
                <a:solidFill>
                  <a:prstClr val="black"/>
                </a:solidFill>
              </a:rPr>
              <a:t>http</a:t>
            </a:r>
            <a:r>
              <a:rPr lang="pt-BR" sz="1400" dirty="0">
                <a:solidFill>
                  <a:prstClr val="black"/>
                </a:solidFill>
              </a:rPr>
              <a:t>://</a:t>
            </a:r>
            <a:r>
              <a:rPr lang="pt-BR" sz="1400" dirty="0" err="1">
                <a:solidFill>
                  <a:prstClr val="black"/>
                </a:solidFill>
              </a:rPr>
              <a:t>www.references.net</a:t>
            </a:r>
            <a:r>
              <a:rPr lang="pt-BR" sz="1400" dirty="0">
                <a:solidFill>
                  <a:prstClr val="black"/>
                </a:solidFill>
              </a:rPr>
              <a:t>/root/</a:t>
            </a:r>
            <a:r>
              <a:rPr lang="pt-BR" sz="1400" dirty="0" err="1">
                <a:solidFill>
                  <a:prstClr val="black"/>
                </a:solidFill>
              </a:rPr>
              <a:t>app_common</a:t>
            </a:r>
            <a:r>
              <a:rPr lang="pt-BR" sz="1400" dirty="0">
                <a:solidFill>
                  <a:prstClr val="black"/>
                </a:solidFill>
              </a:rPr>
              <a:t>/</a:t>
            </a:r>
            <a:r>
              <a:rPr lang="pt-BR" sz="1400" dirty="0" err="1">
                <a:solidFill>
                  <a:prstClr val="black"/>
                </a:solidFill>
              </a:rPr>
              <a:t>img</a:t>
            </a:r>
            <a:r>
              <a:rPr lang="pt-BR" sz="1400" dirty="0">
                <a:solidFill>
                  <a:prstClr val="black"/>
                </a:solidFill>
              </a:rPr>
              <a:t>/</a:t>
            </a:r>
            <a:r>
              <a:rPr lang="pt-BR" sz="1400" dirty="0" err="1">
                <a:solidFill>
                  <a:prstClr val="black"/>
                </a:solidFill>
              </a:rPr>
              <a:t>top_logo_ref.png</a:t>
            </a:r>
            <a:endParaRPr lang="pt-BR" sz="1400" dirty="0">
              <a:solidFill>
                <a:prstClr val="black"/>
              </a:solidFill>
            </a:endParaRPr>
          </a:p>
          <a:p>
            <a:pPr marL="45720" lvl="0" indent="0">
              <a:spcBef>
                <a:spcPts val="0"/>
              </a:spcBef>
              <a:buNone/>
            </a:pPr>
            <a:endParaRPr lang="pt-BR" sz="1400" dirty="0">
              <a:solidFill>
                <a:prstClr val="black"/>
              </a:solidFill>
            </a:endParaRPr>
          </a:p>
          <a:p>
            <a:pPr marL="45720" lvl="0" indent="0">
              <a:spcBef>
                <a:spcPts val="0"/>
              </a:spcBef>
              <a:buNone/>
            </a:pPr>
            <a:endParaRPr lang="pt-BR" sz="1400" dirty="0">
              <a:solidFill>
                <a:prstClr val="black"/>
              </a:solidFill>
            </a:endParaRPr>
          </a:p>
          <a:p>
            <a:pPr marL="45720" lvl="0" indent="0">
              <a:spcBef>
                <a:spcPts val="0"/>
              </a:spcBef>
              <a:buNone/>
            </a:pPr>
            <a:endParaRPr lang="pt-BR" sz="1400" dirty="0">
              <a:solidFill>
                <a:prstClr val="black"/>
              </a:solidFill>
            </a:endParaRPr>
          </a:p>
          <a:p>
            <a:pPr marL="45720" lvl="0" indent="0">
              <a:spcBef>
                <a:spcPts val="0"/>
              </a:spcBef>
              <a:buNone/>
            </a:pPr>
            <a:endParaRPr lang="pt-BR" sz="1400" dirty="0">
              <a:solidFill>
                <a:prstClr val="black"/>
              </a:solidFill>
            </a:endParaRPr>
          </a:p>
          <a:p>
            <a:endParaRPr lang="es-MX" dirty="0"/>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88</a:t>
            </a:fld>
            <a:endParaRPr lang="es-MX"/>
          </a:p>
        </p:txBody>
      </p:sp>
      <p:sp>
        <p:nvSpPr>
          <p:cNvPr id="7" name="2 Título"/>
          <p:cNvSpPr txBox="1">
            <a:spLocks/>
          </p:cNvSpPr>
          <p:nvPr/>
        </p:nvSpPr>
        <p:spPr>
          <a:xfrm>
            <a:off x="0" y="270713"/>
            <a:ext cx="5597797" cy="82864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b="1" kern="1200" cap="none" spc="0">
                <a:ln w="22225">
                  <a:solidFill>
                    <a:schemeClr val="accent2"/>
                  </a:solidFill>
                  <a:prstDash val="solid"/>
                </a:ln>
                <a:solidFill>
                  <a:schemeClr val="accent2">
                    <a:lumMod val="40000"/>
                    <a:lumOff val="60000"/>
                  </a:schemeClr>
                </a:solidFill>
                <a:effectLst/>
                <a:latin typeface="+mj-lt"/>
                <a:ea typeface="+mj-ea"/>
                <a:cs typeface="+mj-cs"/>
              </a:defRPr>
            </a:lvl1pPr>
          </a:lstStyle>
          <a:p>
            <a:r>
              <a:rPr lang="es-MX" sz="3600" smtClean="0"/>
              <a:t>Referencias Imágenes</a:t>
            </a:r>
            <a:endParaRPr lang="es-MX" sz="3600" dirty="0"/>
          </a:p>
        </p:txBody>
      </p:sp>
    </p:spTree>
    <p:extLst>
      <p:ext uri="{BB962C8B-B14F-4D97-AF65-F5344CB8AC3E}">
        <p14:creationId xmlns:p14="http://schemas.microsoft.com/office/powerpoint/2010/main" val="313309468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7500" y="428035"/>
            <a:ext cx="11493500" cy="6200299"/>
          </a:xfrm>
        </p:spPr>
      </p:pic>
      <p:sp>
        <p:nvSpPr>
          <p:cNvPr id="2" name="Título 1"/>
          <p:cNvSpPr>
            <a:spLocks noGrp="1"/>
          </p:cNvSpPr>
          <p:nvPr>
            <p:ph type="title"/>
          </p:nvPr>
        </p:nvSpPr>
        <p:spPr>
          <a:xfrm>
            <a:off x="1158240" y="215900"/>
            <a:ext cx="9875520" cy="1356360"/>
          </a:xfrm>
        </p:spPr>
        <p:txBody>
          <a:bodyPr/>
          <a:lstStyle/>
          <a:p>
            <a:r>
              <a:rPr lang="es-MX" dirty="0" err="1" smtClean="0"/>
              <a:t>Brainstorm</a:t>
            </a:r>
            <a:r>
              <a:rPr lang="es-MX" dirty="0" smtClean="0"/>
              <a:t>: Jobs &amp; </a:t>
            </a:r>
            <a:r>
              <a:rPr lang="es-MX" dirty="0" err="1" smtClean="0"/>
              <a:t>Occupations</a:t>
            </a:r>
            <a:endParaRPr lang="es-MX" dirty="0"/>
          </a:p>
        </p:txBody>
      </p:sp>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9</a:t>
            </a:fld>
            <a:endParaRPr lang="es-MX"/>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agen 6">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6204" y="6381750"/>
            <a:ext cx="444500" cy="444500"/>
          </a:xfrm>
          <a:prstGeom prst="rect">
            <a:avLst/>
          </a:prstGeom>
        </p:spPr>
      </p:pic>
    </p:spTree>
    <p:extLst>
      <p:ext uri="{BB962C8B-B14F-4D97-AF65-F5344CB8AC3E}">
        <p14:creationId xmlns:p14="http://schemas.microsoft.com/office/powerpoint/2010/main" val="29889149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Rojo naranj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Damasco</Template>
  <TotalTime>465</TotalTime>
  <Words>3324</Words>
  <Application>Microsoft Office PowerPoint</Application>
  <PresentationFormat>Panorámica</PresentationFormat>
  <Paragraphs>734</Paragraphs>
  <Slides>88</Slides>
  <Notes>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88</vt:i4>
      </vt:variant>
    </vt:vector>
  </HeadingPairs>
  <TitlesOfParts>
    <vt:vector size="97" baseType="lpstr">
      <vt:lpstr>宋体</vt:lpstr>
      <vt:lpstr>Arial</vt:lpstr>
      <vt:lpstr>Calibri</vt:lpstr>
      <vt:lpstr>Century Gothic</vt:lpstr>
      <vt:lpstr>Franklin Gothic Book</vt:lpstr>
      <vt:lpstr>楷体_GB2312</vt:lpstr>
      <vt:lpstr>Monotype Corsiva</vt:lpstr>
      <vt:lpstr>Wingdings</vt:lpstr>
      <vt:lpstr>Tema de Office</vt:lpstr>
      <vt:lpstr>Material Didáctico Audiovisual Sólo Visión Proyectables Diapositivas  Inglés 3 - Módulo I Bachillerato Universitario 2015</vt:lpstr>
      <vt:lpstr>Propósito General</vt:lpstr>
      <vt:lpstr>Módulo I</vt:lpstr>
      <vt:lpstr>Competencia Disciplinar</vt:lpstr>
      <vt:lpstr>Competencia Genérica</vt:lpstr>
      <vt:lpstr>TEMAS</vt:lpstr>
      <vt:lpstr>Jobs &amp; Work</vt:lpstr>
      <vt:lpstr>Occupations &amp; Careers </vt:lpstr>
      <vt:lpstr>Brainstorm: Jobs &amp; Occupations</vt:lpstr>
      <vt:lpstr>Occupations &amp; Careers</vt:lpstr>
      <vt:lpstr>Occupations &amp; Careers</vt:lpstr>
      <vt:lpstr>Occupations &amp; Careers</vt:lpstr>
      <vt:lpstr>Occupations &amp; Careers</vt:lpstr>
      <vt:lpstr>BE GOING TO</vt:lpstr>
      <vt:lpstr>USES</vt:lpstr>
      <vt:lpstr>EXAMPLES</vt:lpstr>
      <vt:lpstr>Presentación de PowerPoint</vt:lpstr>
      <vt:lpstr>Example:</vt:lpstr>
      <vt:lpstr>Example:</vt:lpstr>
      <vt:lpstr>TIME EXPRESSIONS</vt:lpstr>
      <vt:lpstr>Presentación de PowerPoint</vt:lpstr>
      <vt:lpstr>Presentación de PowerPoint</vt:lpstr>
      <vt:lpstr>Activity: complete the chart with your own information.</vt:lpstr>
      <vt:lpstr>Activity: complete the chart with your own information.</vt:lpstr>
      <vt:lpstr>Activity: Make questions to know about your calssmates’ activities.</vt:lpstr>
      <vt:lpstr>What are they going to do next month?</vt:lpstr>
      <vt:lpstr>Kiera</vt:lpstr>
      <vt:lpstr>Steve</vt:lpstr>
      <vt:lpstr>Camilla</vt:lpstr>
      <vt:lpstr>Hayden</vt:lpstr>
      <vt:lpstr>Jonathan</vt:lpstr>
      <vt:lpstr>Maria</vt:lpstr>
      <vt:lpstr>Monica &amp;David</vt:lpstr>
      <vt:lpstr>Snowball</vt:lpstr>
      <vt:lpstr>What are you going to do next month?</vt:lpstr>
      <vt:lpstr>Presentación de PowerPoint</vt:lpstr>
      <vt:lpstr>Example:</vt:lpstr>
      <vt:lpstr>Example:                                        </vt:lpstr>
      <vt:lpstr>Presentación de PowerPoint</vt:lpstr>
      <vt:lpstr>Presentación de PowerPoint</vt:lpstr>
      <vt:lpstr>Presentación de PowerPoint</vt:lpstr>
      <vt:lpstr>Look at the following pictures and describe what it is going to happen.  Make predictions based on evidence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Future Simple</vt:lpstr>
      <vt:lpstr>We use WILL to talk about preditions in the future.</vt:lpstr>
      <vt:lpstr>We use WILL to talk about spontaneous decisions.</vt:lpstr>
      <vt:lpstr>Time Expressions</vt:lpstr>
      <vt:lpstr>Expressions</vt:lpstr>
      <vt:lpstr>Future Simple Structure</vt:lpstr>
      <vt:lpstr>Look at the pictures and predict what will happen next</vt:lpstr>
      <vt:lpstr>Make a prediction</vt:lpstr>
      <vt:lpstr>Make a prediction</vt:lpstr>
      <vt:lpstr>Make a prediction</vt:lpstr>
      <vt:lpstr>Make a prediction</vt:lpstr>
      <vt:lpstr>Make a prediction</vt:lpstr>
      <vt:lpstr>Make a prediction</vt:lpstr>
      <vt:lpstr>Make a prediction</vt:lpstr>
      <vt:lpstr>Make a prediction</vt:lpstr>
      <vt:lpstr>Presentación de PowerPoint</vt:lpstr>
      <vt:lpstr>Change these sentences from Present Simple into Future Simple (WILL)</vt:lpstr>
      <vt:lpstr>What will you do in the following days? Write 5 different activities.  Use time expressions.</vt:lpstr>
      <vt:lpstr>Put the verbs in brackets into correct form (Future Simple – WILL or WON’T)</vt:lpstr>
      <vt:lpstr>Presentación de PowerPoint</vt:lpstr>
      <vt:lpstr>Referencias</vt:lpstr>
      <vt:lpstr>Referencias Imágenes</vt:lpstr>
      <vt:lpstr>Referencias Imágenes</vt:lpstr>
      <vt:lpstr>Referencias Imágenes</vt:lpstr>
      <vt:lpstr>Referencias Imágenes</vt:lpstr>
      <vt:lpstr>Referencias Imágenes</vt:lpstr>
      <vt:lpstr>Presentación de PowerPoint</vt:lpstr>
    </vt:vector>
  </TitlesOfParts>
  <Company>Laptop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Didáctico Audiovisual Sólo Visión Proyectables Diapositivas  Inglés 2 - Módulo I Bachillerato Universitario 2015</dc:title>
  <dc:creator>C Mtz A</dc:creator>
  <cp:lastModifiedBy>C Mtz A</cp:lastModifiedBy>
  <cp:revision>126</cp:revision>
  <dcterms:created xsi:type="dcterms:W3CDTF">2017-09-26T21:41:15Z</dcterms:created>
  <dcterms:modified xsi:type="dcterms:W3CDTF">2017-10-18T03:37:01Z</dcterms:modified>
</cp:coreProperties>
</file>