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9" r:id="rId2"/>
    <p:sldId id="261" r:id="rId3"/>
    <p:sldId id="258" r:id="rId4"/>
    <p:sldId id="262" r:id="rId5"/>
    <p:sldId id="263" r:id="rId6"/>
    <p:sldId id="264" r:id="rId7"/>
    <p:sldId id="266" r:id="rId8"/>
    <p:sldId id="298" r:id="rId9"/>
    <p:sldId id="297" r:id="rId10"/>
    <p:sldId id="289" r:id="rId11"/>
    <p:sldId id="292" r:id="rId12"/>
    <p:sldId id="293" r:id="rId13"/>
    <p:sldId id="296" r:id="rId14"/>
    <p:sldId id="270" r:id="rId15"/>
    <p:sldId id="287" r:id="rId16"/>
    <p:sldId id="294" r:id="rId17"/>
    <p:sldId id="290" r:id="rId18"/>
    <p:sldId id="291" r:id="rId19"/>
    <p:sldId id="275" r:id="rId20"/>
    <p:sldId id="257" r:id="rId21"/>
    <p:sldId id="265" r:id="rId22"/>
    <p:sldId id="276" r:id="rId23"/>
    <p:sldId id="277" r:id="rId24"/>
    <p:sldId id="278" r:id="rId25"/>
    <p:sldId id="279" r:id="rId26"/>
    <p:sldId id="280" r:id="rId27"/>
    <p:sldId id="299" r:id="rId28"/>
    <p:sldId id="267" r:id="rId29"/>
    <p:sldId id="268" r:id="rId30"/>
    <p:sldId id="269" r:id="rId31"/>
    <p:sldId id="286"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3" d="100"/>
          <a:sy n="63" d="100"/>
        </p:scale>
        <p:origin x="3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_rels/data4.xml.rels><?xml version="1.0" encoding="UTF-8" standalone="yes"?>
<Relationships xmlns="http://schemas.openxmlformats.org/package/2006/relationships"><Relationship Id="rId1" Type="http://schemas.openxmlformats.org/officeDocument/2006/relationships/image" Target="../media/image32.png"/></Relationships>
</file>

<file path=ppt/diagrams/_rels/drawing4.xml.rels><?xml version="1.0" encoding="UTF-8" standalone="yes"?>
<Relationships xmlns="http://schemas.openxmlformats.org/package/2006/relationships"><Relationship Id="rId1" Type="http://schemas.openxmlformats.org/officeDocument/2006/relationships/image" Target="../media/image32.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D3985E-24EB-431B-B2A4-B1B7C36D86BB}" type="doc">
      <dgm:prSet loTypeId="urn:microsoft.com/office/officeart/2005/8/layout/bProcess3" loCatId="process" qsTypeId="urn:microsoft.com/office/officeart/2005/8/quickstyle/simple1" qsCatId="simple" csTypeId="urn:microsoft.com/office/officeart/2005/8/colors/colorful5" csCatId="colorful" phldr="1"/>
      <dgm:spPr/>
      <dgm:t>
        <a:bodyPr/>
        <a:lstStyle/>
        <a:p>
          <a:endParaRPr lang="es-ES_tradnl"/>
        </a:p>
      </dgm:t>
    </dgm:pt>
    <dgm:pt modelId="{52A3BEF9-19F1-454C-BA2B-AEB814B125FA}">
      <dgm:prSet phldrT="[Texto]" custT="1"/>
      <dgm:spPr/>
      <dgm:t>
        <a:bodyPr/>
        <a:lstStyle/>
        <a:p>
          <a:r>
            <a:rPr lang="es-MX" sz="1400" b="0" smtClean="0">
              <a:solidFill>
                <a:schemeClr val="tx1"/>
              </a:solidFill>
              <a:latin typeface="+mn-lt"/>
              <a:cs typeface="Arial" pitchFamily="34" charset="0"/>
            </a:rPr>
            <a:t>la </a:t>
          </a:r>
          <a:r>
            <a:rPr lang="es-MX" sz="1400" b="0" dirty="0" smtClean="0">
              <a:solidFill>
                <a:schemeClr val="tx1"/>
              </a:solidFill>
              <a:latin typeface="+mn-lt"/>
              <a:cs typeface="Arial" pitchFamily="34" charset="0"/>
            </a:rPr>
            <a:t>relación emic-etic no es sino otra vertiente del problema del objetivismo y del subjetivismo en la construcción (o producción) del conocimiento en ciencias sociales:</a:t>
          </a:r>
          <a:endParaRPr lang="es-ES_tradnl" sz="1400" b="0" dirty="0">
            <a:solidFill>
              <a:schemeClr val="tx1"/>
            </a:solidFill>
            <a:latin typeface="+mn-lt"/>
            <a:cs typeface="Arial" pitchFamily="34" charset="0"/>
          </a:endParaRPr>
        </a:p>
      </dgm:t>
    </dgm:pt>
    <dgm:pt modelId="{678D1193-D468-407D-B282-1BF7A2CC87FD}" type="parTrans" cxnId="{2BA36EF7-861F-4AAF-B521-FB0056FBDE47}">
      <dgm:prSet/>
      <dgm:spPr/>
      <dgm:t>
        <a:bodyPr/>
        <a:lstStyle/>
        <a:p>
          <a:endParaRPr lang="es-ES_tradnl"/>
        </a:p>
      </dgm:t>
    </dgm:pt>
    <dgm:pt modelId="{267DF9AF-9B65-45E2-9B74-9AB5541111E1}" type="sibTrans" cxnId="{2BA36EF7-861F-4AAF-B521-FB0056FBDE47}">
      <dgm:prSet/>
      <dgm:spPr/>
      <dgm:t>
        <a:bodyPr/>
        <a:lstStyle/>
        <a:p>
          <a:endParaRPr lang="es-ES_tradnl"/>
        </a:p>
      </dgm:t>
    </dgm:pt>
    <dgm:pt modelId="{3A50237C-86EF-48FB-89A1-552D297AE13B}">
      <dgm:prSet custT="1"/>
      <dgm:spPr/>
      <dgm:t>
        <a:bodyPr/>
        <a:lstStyle/>
        <a:p>
          <a:pPr algn="just"/>
          <a:r>
            <a:rPr lang="es-MX" sz="1400" b="0" dirty="0" smtClean="0">
              <a:solidFill>
                <a:schemeClr val="tx1"/>
              </a:solidFill>
              <a:latin typeface="+mn-lt"/>
              <a:cs typeface="Arial" pitchFamily="34" charset="0"/>
            </a:rPr>
            <a:t>El par conceptual etic/ emic es una categoría lingüística.  Que comenzó a </a:t>
          </a:r>
          <a:r>
            <a:rPr lang="es-MX" sz="1400" b="0" i="0" dirty="0" err="1" smtClean="0">
              <a:solidFill>
                <a:schemeClr val="tx1"/>
              </a:solidFill>
            </a:rPr>
            <a:t>a</a:t>
          </a:r>
          <a:r>
            <a:rPr lang="es-MX" sz="1400" b="0" i="0" dirty="0" smtClean="0">
              <a:solidFill>
                <a:schemeClr val="tx1"/>
              </a:solidFill>
            </a:rPr>
            <a:t> funcionar  como metáfora para calificar e interpretar la producción del conocimiento según la posición adoptada por el antropólogo o investigador</a:t>
          </a:r>
          <a:endParaRPr lang="es-MX" sz="1400" b="0" dirty="0">
            <a:solidFill>
              <a:schemeClr val="tx1"/>
            </a:solidFill>
            <a:latin typeface="+mn-lt"/>
            <a:cs typeface="Arial" pitchFamily="34" charset="0"/>
          </a:endParaRPr>
        </a:p>
      </dgm:t>
    </dgm:pt>
    <dgm:pt modelId="{66BD72E7-B736-4AC2-AA4D-3FFB6024C1FB}" type="parTrans" cxnId="{D2C3AB76-ABBC-4283-8EC2-997405813F3A}">
      <dgm:prSet/>
      <dgm:spPr/>
      <dgm:t>
        <a:bodyPr/>
        <a:lstStyle/>
        <a:p>
          <a:endParaRPr lang="es-MX"/>
        </a:p>
      </dgm:t>
    </dgm:pt>
    <dgm:pt modelId="{359F105E-0CA4-4AC3-9EAB-A99E7FD76B29}" type="sibTrans" cxnId="{D2C3AB76-ABBC-4283-8EC2-997405813F3A}">
      <dgm:prSet/>
      <dgm:spPr/>
      <dgm:t>
        <a:bodyPr/>
        <a:lstStyle/>
        <a:p>
          <a:endParaRPr lang="es-MX"/>
        </a:p>
      </dgm:t>
    </dgm:pt>
    <dgm:pt modelId="{58C2A455-F1EB-4674-9EFD-71883DE449BE}">
      <dgm:prSet/>
      <dgm:spPr/>
      <dgm:t>
        <a:bodyPr/>
        <a:lstStyle/>
        <a:p>
          <a:pPr algn="just"/>
          <a:r>
            <a:rPr lang="es-MX" b="0" i="0" dirty="0" smtClean="0">
              <a:solidFill>
                <a:schemeClr val="tx1"/>
              </a:solidFill>
            </a:rPr>
            <a:t>De ahí que conforme avanza el contacto y la relación que traba el investigador con el medio cultural que pretende explorar y documentar, logra acercarse cada vez más al punto de vista de los nativos</a:t>
          </a:r>
          <a:endParaRPr lang="es-MX" dirty="0">
            <a:solidFill>
              <a:schemeClr val="tx1"/>
            </a:solidFill>
          </a:endParaRPr>
        </a:p>
      </dgm:t>
    </dgm:pt>
    <dgm:pt modelId="{D6C8D8E6-6B01-4070-B73F-CDDE54C378F6}" type="parTrans" cxnId="{EA69D685-0946-4B4A-82A3-286019C58955}">
      <dgm:prSet/>
      <dgm:spPr/>
      <dgm:t>
        <a:bodyPr/>
        <a:lstStyle/>
        <a:p>
          <a:endParaRPr lang="es-MX"/>
        </a:p>
      </dgm:t>
    </dgm:pt>
    <dgm:pt modelId="{4EC70AD0-1785-455A-B0D9-014FFCAA1889}" type="sibTrans" cxnId="{EA69D685-0946-4B4A-82A3-286019C58955}">
      <dgm:prSet/>
      <dgm:spPr/>
      <dgm:t>
        <a:bodyPr/>
        <a:lstStyle/>
        <a:p>
          <a:endParaRPr lang="es-MX"/>
        </a:p>
      </dgm:t>
    </dgm:pt>
    <dgm:pt modelId="{A7D61937-5028-4056-B30A-9A2CEC0EDABB}">
      <dgm:prSet/>
      <dgm:spPr/>
      <dgm:t>
        <a:bodyPr/>
        <a:lstStyle/>
        <a:p>
          <a:pPr algn="just"/>
          <a:r>
            <a:rPr lang="es-MX" b="0" i="0" dirty="0" smtClean="0">
              <a:solidFill>
                <a:schemeClr val="tx1"/>
              </a:solidFill>
            </a:rPr>
            <a:t>Lo emic habla por sí mismo, pues no requiere la presencia de un intérprete disfrazado o no de antropólogo.</a:t>
          </a:r>
          <a:endParaRPr lang="es-MX" dirty="0">
            <a:solidFill>
              <a:schemeClr val="tx1"/>
            </a:solidFill>
          </a:endParaRPr>
        </a:p>
      </dgm:t>
    </dgm:pt>
    <dgm:pt modelId="{F7FF1D25-7091-4ADB-AF1D-1F53A362DF3D}" type="parTrans" cxnId="{69838169-EF1B-4107-B2E3-802D3A91EF2D}">
      <dgm:prSet/>
      <dgm:spPr/>
      <dgm:t>
        <a:bodyPr/>
        <a:lstStyle/>
        <a:p>
          <a:endParaRPr lang="es-MX"/>
        </a:p>
      </dgm:t>
    </dgm:pt>
    <dgm:pt modelId="{80769CEC-CBF2-4126-AFD9-BB32CD010908}" type="sibTrans" cxnId="{69838169-EF1B-4107-B2E3-802D3A91EF2D}">
      <dgm:prSet/>
      <dgm:spPr/>
      <dgm:t>
        <a:bodyPr/>
        <a:lstStyle/>
        <a:p>
          <a:endParaRPr lang="es-MX"/>
        </a:p>
      </dgm:t>
    </dgm:pt>
    <dgm:pt modelId="{E5BA4ADC-18E6-4DC5-ACE3-FF728ADD9679}">
      <dgm:prSet/>
      <dgm:spPr/>
      <dgm:t>
        <a:bodyPr/>
        <a:lstStyle/>
        <a:p>
          <a:r>
            <a:rPr lang="es-MX" b="0" i="0" dirty="0" smtClean="0">
              <a:solidFill>
                <a:schemeClr val="tx1"/>
              </a:solidFill>
            </a:rPr>
            <a:t>Distancia que pone en evidencia su </a:t>
          </a:r>
          <a:r>
            <a:rPr lang="es-MX" b="0" i="1" dirty="0" smtClean="0">
              <a:solidFill>
                <a:schemeClr val="tx1"/>
              </a:solidFill>
            </a:rPr>
            <a:t>extranjerización</a:t>
          </a:r>
          <a:r>
            <a:rPr lang="es-MX" b="0" i="0" dirty="0" smtClean="0">
              <a:solidFill>
                <a:schemeClr val="tx1"/>
              </a:solidFill>
            </a:rPr>
            <a:t> respecto al medio que pretende estudiar y cuyo código cultural aspira reconstruir</a:t>
          </a:r>
          <a:endParaRPr lang="es-MX" dirty="0">
            <a:solidFill>
              <a:schemeClr val="tx1"/>
            </a:solidFill>
          </a:endParaRPr>
        </a:p>
      </dgm:t>
    </dgm:pt>
    <dgm:pt modelId="{E7421AF4-1BCB-44D0-B326-2EFB01033EF8}" type="parTrans" cxnId="{52165E8B-0BD9-47D2-81B0-50E6F754AB90}">
      <dgm:prSet/>
      <dgm:spPr/>
      <dgm:t>
        <a:bodyPr/>
        <a:lstStyle/>
        <a:p>
          <a:endParaRPr lang="es-MX"/>
        </a:p>
      </dgm:t>
    </dgm:pt>
    <dgm:pt modelId="{821F3B38-2CE3-4518-8995-5686603AEDC8}" type="sibTrans" cxnId="{52165E8B-0BD9-47D2-81B0-50E6F754AB90}">
      <dgm:prSet/>
      <dgm:spPr/>
      <dgm:t>
        <a:bodyPr/>
        <a:lstStyle/>
        <a:p>
          <a:endParaRPr lang="es-MX"/>
        </a:p>
      </dgm:t>
    </dgm:pt>
    <dgm:pt modelId="{CF9CF76C-BE36-4274-8128-5241DDD8631B}">
      <dgm:prSet/>
      <dgm:spPr/>
      <dgm:t>
        <a:bodyPr/>
        <a:lstStyle/>
        <a:p>
          <a:pPr algn="just"/>
          <a:r>
            <a:rPr lang="es-MX" b="0" i="0" dirty="0" smtClean="0">
              <a:solidFill>
                <a:schemeClr val="tx1"/>
              </a:solidFill>
            </a:rPr>
            <a:t>He ahí la posición de Pike y evidentemente a los ojos de él la pertinencia de la dupla emic/etic. Pike formó parte del Instituto Lingüístico de Verano y por tanto era lingüista y misionero</a:t>
          </a:r>
          <a:endParaRPr lang="es-MX" dirty="0">
            <a:solidFill>
              <a:schemeClr val="tx1"/>
            </a:solidFill>
          </a:endParaRPr>
        </a:p>
      </dgm:t>
    </dgm:pt>
    <dgm:pt modelId="{0932410E-3DEE-4B48-BB75-3769FFDB49FA}" type="parTrans" cxnId="{1ABD07A9-660D-4F01-9C7B-0B822400974C}">
      <dgm:prSet/>
      <dgm:spPr/>
      <dgm:t>
        <a:bodyPr/>
        <a:lstStyle/>
        <a:p>
          <a:endParaRPr lang="es-MX"/>
        </a:p>
      </dgm:t>
    </dgm:pt>
    <dgm:pt modelId="{E33E5CE5-F5C1-45F0-8D39-A5DD3E604DE5}" type="sibTrans" cxnId="{1ABD07A9-660D-4F01-9C7B-0B822400974C}">
      <dgm:prSet/>
      <dgm:spPr/>
      <dgm:t>
        <a:bodyPr/>
        <a:lstStyle/>
        <a:p>
          <a:endParaRPr lang="es-MX"/>
        </a:p>
      </dgm:t>
    </dgm:pt>
    <dgm:pt modelId="{C41307D5-4B35-4DE3-AEC9-6430E0835E1D}" type="pres">
      <dgm:prSet presAssocID="{50D3985E-24EB-431B-B2A4-B1B7C36D86BB}" presName="Name0" presStyleCnt="0">
        <dgm:presLayoutVars>
          <dgm:dir/>
          <dgm:resizeHandles val="exact"/>
        </dgm:presLayoutVars>
      </dgm:prSet>
      <dgm:spPr/>
      <dgm:t>
        <a:bodyPr/>
        <a:lstStyle/>
        <a:p>
          <a:endParaRPr lang="es-MX"/>
        </a:p>
      </dgm:t>
    </dgm:pt>
    <dgm:pt modelId="{9487C413-AB44-4E4F-BF42-DDC6BFC0A1AB}" type="pres">
      <dgm:prSet presAssocID="{52A3BEF9-19F1-454C-BA2B-AEB814B125FA}" presName="node" presStyleLbl="node1" presStyleIdx="0" presStyleCnt="6" custScaleX="118874">
        <dgm:presLayoutVars>
          <dgm:bulletEnabled val="1"/>
        </dgm:presLayoutVars>
      </dgm:prSet>
      <dgm:spPr/>
      <dgm:t>
        <a:bodyPr/>
        <a:lstStyle/>
        <a:p>
          <a:endParaRPr lang="es-MX"/>
        </a:p>
      </dgm:t>
    </dgm:pt>
    <dgm:pt modelId="{7F92DFA3-DE71-432F-8D54-9C9E1F284B02}" type="pres">
      <dgm:prSet presAssocID="{267DF9AF-9B65-45E2-9B74-9AB5541111E1}" presName="sibTrans" presStyleLbl="sibTrans1D1" presStyleIdx="0" presStyleCnt="5"/>
      <dgm:spPr/>
      <dgm:t>
        <a:bodyPr/>
        <a:lstStyle/>
        <a:p>
          <a:endParaRPr lang="es-MX"/>
        </a:p>
      </dgm:t>
    </dgm:pt>
    <dgm:pt modelId="{BB1F3D95-608F-45E7-91DD-BD12781C5F94}" type="pres">
      <dgm:prSet presAssocID="{267DF9AF-9B65-45E2-9B74-9AB5541111E1}" presName="connectorText" presStyleLbl="sibTrans1D1" presStyleIdx="0" presStyleCnt="5"/>
      <dgm:spPr/>
      <dgm:t>
        <a:bodyPr/>
        <a:lstStyle/>
        <a:p>
          <a:endParaRPr lang="es-MX"/>
        </a:p>
      </dgm:t>
    </dgm:pt>
    <dgm:pt modelId="{1E0A1360-F7D3-4EA7-97E9-153056B58F51}" type="pres">
      <dgm:prSet presAssocID="{3A50237C-86EF-48FB-89A1-552D297AE13B}" presName="node" presStyleLbl="node1" presStyleIdx="1" presStyleCnt="6" custScaleX="139012">
        <dgm:presLayoutVars>
          <dgm:bulletEnabled val="1"/>
        </dgm:presLayoutVars>
      </dgm:prSet>
      <dgm:spPr/>
      <dgm:t>
        <a:bodyPr/>
        <a:lstStyle/>
        <a:p>
          <a:endParaRPr lang="es-MX"/>
        </a:p>
      </dgm:t>
    </dgm:pt>
    <dgm:pt modelId="{C4EBDFCC-9925-4EC8-A7BC-5050D5CED77D}" type="pres">
      <dgm:prSet presAssocID="{359F105E-0CA4-4AC3-9EAB-A99E7FD76B29}" presName="sibTrans" presStyleLbl="sibTrans1D1" presStyleIdx="1" presStyleCnt="5"/>
      <dgm:spPr/>
      <dgm:t>
        <a:bodyPr/>
        <a:lstStyle/>
        <a:p>
          <a:endParaRPr lang="es-MX"/>
        </a:p>
      </dgm:t>
    </dgm:pt>
    <dgm:pt modelId="{56D27A80-B830-4441-B766-CEA301F306BC}" type="pres">
      <dgm:prSet presAssocID="{359F105E-0CA4-4AC3-9EAB-A99E7FD76B29}" presName="connectorText" presStyleLbl="sibTrans1D1" presStyleIdx="1" presStyleCnt="5"/>
      <dgm:spPr/>
      <dgm:t>
        <a:bodyPr/>
        <a:lstStyle/>
        <a:p>
          <a:endParaRPr lang="es-MX"/>
        </a:p>
      </dgm:t>
    </dgm:pt>
    <dgm:pt modelId="{FEBE0843-4CCB-4EB2-A587-92824E06A42C}" type="pres">
      <dgm:prSet presAssocID="{58C2A455-F1EB-4674-9EFD-71883DE449BE}" presName="node" presStyleLbl="node1" presStyleIdx="2" presStyleCnt="6" custScaleX="120842">
        <dgm:presLayoutVars>
          <dgm:bulletEnabled val="1"/>
        </dgm:presLayoutVars>
      </dgm:prSet>
      <dgm:spPr/>
      <dgm:t>
        <a:bodyPr/>
        <a:lstStyle/>
        <a:p>
          <a:endParaRPr lang="es-MX"/>
        </a:p>
      </dgm:t>
    </dgm:pt>
    <dgm:pt modelId="{CD19E798-0E31-4F4C-90E0-3AF3710977B3}" type="pres">
      <dgm:prSet presAssocID="{4EC70AD0-1785-455A-B0D9-014FFCAA1889}" presName="sibTrans" presStyleLbl="sibTrans1D1" presStyleIdx="2" presStyleCnt="5"/>
      <dgm:spPr/>
      <dgm:t>
        <a:bodyPr/>
        <a:lstStyle/>
        <a:p>
          <a:endParaRPr lang="es-MX"/>
        </a:p>
      </dgm:t>
    </dgm:pt>
    <dgm:pt modelId="{6D198BBA-9517-4F72-B68F-6133A319913A}" type="pres">
      <dgm:prSet presAssocID="{4EC70AD0-1785-455A-B0D9-014FFCAA1889}" presName="connectorText" presStyleLbl="sibTrans1D1" presStyleIdx="2" presStyleCnt="5"/>
      <dgm:spPr/>
      <dgm:t>
        <a:bodyPr/>
        <a:lstStyle/>
        <a:p>
          <a:endParaRPr lang="es-MX"/>
        </a:p>
      </dgm:t>
    </dgm:pt>
    <dgm:pt modelId="{A328310A-24EB-46BE-B5C3-A989767AA464}" type="pres">
      <dgm:prSet presAssocID="{A7D61937-5028-4056-B30A-9A2CEC0EDABB}" presName="node" presStyleLbl="node1" presStyleIdx="3" presStyleCnt="6" custScaleX="137739">
        <dgm:presLayoutVars>
          <dgm:bulletEnabled val="1"/>
        </dgm:presLayoutVars>
      </dgm:prSet>
      <dgm:spPr/>
      <dgm:t>
        <a:bodyPr/>
        <a:lstStyle/>
        <a:p>
          <a:endParaRPr lang="es-MX"/>
        </a:p>
      </dgm:t>
    </dgm:pt>
    <dgm:pt modelId="{134F2B8A-9780-49F3-B141-63BF2E74B41F}" type="pres">
      <dgm:prSet presAssocID="{80769CEC-CBF2-4126-AFD9-BB32CD010908}" presName="sibTrans" presStyleLbl="sibTrans1D1" presStyleIdx="3" presStyleCnt="5"/>
      <dgm:spPr/>
      <dgm:t>
        <a:bodyPr/>
        <a:lstStyle/>
        <a:p>
          <a:endParaRPr lang="es-MX"/>
        </a:p>
      </dgm:t>
    </dgm:pt>
    <dgm:pt modelId="{B7FCE938-A2F7-4169-A814-EF2DF5C3B2A3}" type="pres">
      <dgm:prSet presAssocID="{80769CEC-CBF2-4126-AFD9-BB32CD010908}" presName="connectorText" presStyleLbl="sibTrans1D1" presStyleIdx="3" presStyleCnt="5"/>
      <dgm:spPr/>
      <dgm:t>
        <a:bodyPr/>
        <a:lstStyle/>
        <a:p>
          <a:endParaRPr lang="es-MX"/>
        </a:p>
      </dgm:t>
    </dgm:pt>
    <dgm:pt modelId="{CA75DBBE-676F-452E-A05C-50BD9990C7B1}" type="pres">
      <dgm:prSet presAssocID="{E5BA4ADC-18E6-4DC5-ACE3-FF728ADD9679}" presName="node" presStyleLbl="node1" presStyleIdx="4" presStyleCnt="6" custScaleX="125160">
        <dgm:presLayoutVars>
          <dgm:bulletEnabled val="1"/>
        </dgm:presLayoutVars>
      </dgm:prSet>
      <dgm:spPr/>
      <dgm:t>
        <a:bodyPr/>
        <a:lstStyle/>
        <a:p>
          <a:endParaRPr lang="es-MX"/>
        </a:p>
      </dgm:t>
    </dgm:pt>
    <dgm:pt modelId="{363FB738-21F2-4430-95C9-B2892F241088}" type="pres">
      <dgm:prSet presAssocID="{821F3B38-2CE3-4518-8995-5686603AEDC8}" presName="sibTrans" presStyleLbl="sibTrans1D1" presStyleIdx="4" presStyleCnt="5"/>
      <dgm:spPr/>
      <dgm:t>
        <a:bodyPr/>
        <a:lstStyle/>
        <a:p>
          <a:endParaRPr lang="es-MX"/>
        </a:p>
      </dgm:t>
    </dgm:pt>
    <dgm:pt modelId="{1A2B8AB0-EFCA-45BC-BE79-AF251B739D80}" type="pres">
      <dgm:prSet presAssocID="{821F3B38-2CE3-4518-8995-5686603AEDC8}" presName="connectorText" presStyleLbl="sibTrans1D1" presStyleIdx="4" presStyleCnt="5"/>
      <dgm:spPr/>
      <dgm:t>
        <a:bodyPr/>
        <a:lstStyle/>
        <a:p>
          <a:endParaRPr lang="es-MX"/>
        </a:p>
      </dgm:t>
    </dgm:pt>
    <dgm:pt modelId="{23118ABC-088C-459A-9D1D-C6BA5E617B33}" type="pres">
      <dgm:prSet presAssocID="{CF9CF76C-BE36-4274-8128-5241DDD8631B}" presName="node" presStyleLbl="node1" presStyleIdx="5" presStyleCnt="6" custScaleX="131450">
        <dgm:presLayoutVars>
          <dgm:bulletEnabled val="1"/>
        </dgm:presLayoutVars>
      </dgm:prSet>
      <dgm:spPr/>
      <dgm:t>
        <a:bodyPr/>
        <a:lstStyle/>
        <a:p>
          <a:endParaRPr lang="es-MX"/>
        </a:p>
      </dgm:t>
    </dgm:pt>
  </dgm:ptLst>
  <dgm:cxnLst>
    <dgm:cxn modelId="{98EADF50-9477-4DA3-9F36-9122CF8875B3}" type="presOf" srcId="{E5BA4ADC-18E6-4DC5-ACE3-FF728ADD9679}" destId="{CA75DBBE-676F-452E-A05C-50BD9990C7B1}" srcOrd="0" destOrd="0" presId="urn:microsoft.com/office/officeart/2005/8/layout/bProcess3"/>
    <dgm:cxn modelId="{C8335D52-7700-4EFD-BC80-42FD557C8BA9}" type="presOf" srcId="{58C2A455-F1EB-4674-9EFD-71883DE449BE}" destId="{FEBE0843-4CCB-4EB2-A587-92824E06A42C}" srcOrd="0" destOrd="0" presId="urn:microsoft.com/office/officeart/2005/8/layout/bProcess3"/>
    <dgm:cxn modelId="{3BE1D558-8D8B-402C-B597-E4D137D8240E}" type="presOf" srcId="{80769CEC-CBF2-4126-AFD9-BB32CD010908}" destId="{B7FCE938-A2F7-4169-A814-EF2DF5C3B2A3}" srcOrd="1" destOrd="0" presId="urn:microsoft.com/office/officeart/2005/8/layout/bProcess3"/>
    <dgm:cxn modelId="{489D904A-86C6-43D6-8096-DA1DF52275F3}" type="presOf" srcId="{4EC70AD0-1785-455A-B0D9-014FFCAA1889}" destId="{CD19E798-0E31-4F4C-90E0-3AF3710977B3}" srcOrd="0" destOrd="0" presId="urn:microsoft.com/office/officeart/2005/8/layout/bProcess3"/>
    <dgm:cxn modelId="{F5EC4A24-B9C3-4CD2-BEF8-06411550BC99}" type="presOf" srcId="{821F3B38-2CE3-4518-8995-5686603AEDC8}" destId="{363FB738-21F2-4430-95C9-B2892F241088}" srcOrd="0" destOrd="0" presId="urn:microsoft.com/office/officeart/2005/8/layout/bProcess3"/>
    <dgm:cxn modelId="{D5CCD620-5A31-4DD5-8D88-ED5EC6A2DC33}" type="presOf" srcId="{359F105E-0CA4-4AC3-9EAB-A99E7FD76B29}" destId="{C4EBDFCC-9925-4EC8-A7BC-5050D5CED77D}" srcOrd="0" destOrd="0" presId="urn:microsoft.com/office/officeart/2005/8/layout/bProcess3"/>
    <dgm:cxn modelId="{69838169-EF1B-4107-B2E3-802D3A91EF2D}" srcId="{50D3985E-24EB-431B-B2A4-B1B7C36D86BB}" destId="{A7D61937-5028-4056-B30A-9A2CEC0EDABB}" srcOrd="3" destOrd="0" parTransId="{F7FF1D25-7091-4ADB-AF1D-1F53A362DF3D}" sibTransId="{80769CEC-CBF2-4126-AFD9-BB32CD010908}"/>
    <dgm:cxn modelId="{52165E8B-0BD9-47D2-81B0-50E6F754AB90}" srcId="{50D3985E-24EB-431B-B2A4-B1B7C36D86BB}" destId="{E5BA4ADC-18E6-4DC5-ACE3-FF728ADD9679}" srcOrd="4" destOrd="0" parTransId="{E7421AF4-1BCB-44D0-B326-2EFB01033EF8}" sibTransId="{821F3B38-2CE3-4518-8995-5686603AEDC8}"/>
    <dgm:cxn modelId="{B9BEF63C-A4DC-486B-96E3-297396169442}" type="presOf" srcId="{4EC70AD0-1785-455A-B0D9-014FFCAA1889}" destId="{6D198BBA-9517-4F72-B68F-6133A319913A}" srcOrd="1" destOrd="0" presId="urn:microsoft.com/office/officeart/2005/8/layout/bProcess3"/>
    <dgm:cxn modelId="{430482D8-535A-4AA7-B318-51A84544165D}" type="presOf" srcId="{821F3B38-2CE3-4518-8995-5686603AEDC8}" destId="{1A2B8AB0-EFCA-45BC-BE79-AF251B739D80}" srcOrd="1" destOrd="0" presId="urn:microsoft.com/office/officeart/2005/8/layout/bProcess3"/>
    <dgm:cxn modelId="{C69A5AAD-CDA6-4ED5-BB4E-F272215BBDA5}" type="presOf" srcId="{52A3BEF9-19F1-454C-BA2B-AEB814B125FA}" destId="{9487C413-AB44-4E4F-BF42-DDC6BFC0A1AB}" srcOrd="0" destOrd="0" presId="urn:microsoft.com/office/officeart/2005/8/layout/bProcess3"/>
    <dgm:cxn modelId="{D2C3AB76-ABBC-4283-8EC2-997405813F3A}" srcId="{50D3985E-24EB-431B-B2A4-B1B7C36D86BB}" destId="{3A50237C-86EF-48FB-89A1-552D297AE13B}" srcOrd="1" destOrd="0" parTransId="{66BD72E7-B736-4AC2-AA4D-3FFB6024C1FB}" sibTransId="{359F105E-0CA4-4AC3-9EAB-A99E7FD76B29}"/>
    <dgm:cxn modelId="{EA69D685-0946-4B4A-82A3-286019C58955}" srcId="{50D3985E-24EB-431B-B2A4-B1B7C36D86BB}" destId="{58C2A455-F1EB-4674-9EFD-71883DE449BE}" srcOrd="2" destOrd="0" parTransId="{D6C8D8E6-6B01-4070-B73F-CDDE54C378F6}" sibTransId="{4EC70AD0-1785-455A-B0D9-014FFCAA1889}"/>
    <dgm:cxn modelId="{CF0B1996-38BF-4481-9819-8E8D4AA20837}" type="presOf" srcId="{359F105E-0CA4-4AC3-9EAB-A99E7FD76B29}" destId="{56D27A80-B830-4441-B766-CEA301F306BC}" srcOrd="1" destOrd="0" presId="urn:microsoft.com/office/officeart/2005/8/layout/bProcess3"/>
    <dgm:cxn modelId="{20F076AC-C568-4160-864C-BD08DFBC3B4C}" type="presOf" srcId="{3A50237C-86EF-48FB-89A1-552D297AE13B}" destId="{1E0A1360-F7D3-4EA7-97E9-153056B58F51}" srcOrd="0" destOrd="0" presId="urn:microsoft.com/office/officeart/2005/8/layout/bProcess3"/>
    <dgm:cxn modelId="{F5D411FE-A32A-4168-A624-E813229CEF32}" type="presOf" srcId="{267DF9AF-9B65-45E2-9B74-9AB5541111E1}" destId="{BB1F3D95-608F-45E7-91DD-BD12781C5F94}" srcOrd="1" destOrd="0" presId="urn:microsoft.com/office/officeart/2005/8/layout/bProcess3"/>
    <dgm:cxn modelId="{5822460F-5E36-4268-953D-81FC22A8B476}" type="presOf" srcId="{80769CEC-CBF2-4126-AFD9-BB32CD010908}" destId="{134F2B8A-9780-49F3-B141-63BF2E74B41F}" srcOrd="0" destOrd="0" presId="urn:microsoft.com/office/officeart/2005/8/layout/bProcess3"/>
    <dgm:cxn modelId="{2BA36EF7-861F-4AAF-B521-FB0056FBDE47}" srcId="{50D3985E-24EB-431B-B2A4-B1B7C36D86BB}" destId="{52A3BEF9-19F1-454C-BA2B-AEB814B125FA}" srcOrd="0" destOrd="0" parTransId="{678D1193-D468-407D-B282-1BF7A2CC87FD}" sibTransId="{267DF9AF-9B65-45E2-9B74-9AB5541111E1}"/>
    <dgm:cxn modelId="{1ABD07A9-660D-4F01-9C7B-0B822400974C}" srcId="{50D3985E-24EB-431B-B2A4-B1B7C36D86BB}" destId="{CF9CF76C-BE36-4274-8128-5241DDD8631B}" srcOrd="5" destOrd="0" parTransId="{0932410E-3DEE-4B48-BB75-3769FFDB49FA}" sibTransId="{E33E5CE5-F5C1-45F0-8D39-A5DD3E604DE5}"/>
    <dgm:cxn modelId="{FD57F339-B8F0-4B6F-A4E5-9BAFC796D138}" type="presOf" srcId="{267DF9AF-9B65-45E2-9B74-9AB5541111E1}" destId="{7F92DFA3-DE71-432F-8D54-9C9E1F284B02}" srcOrd="0" destOrd="0" presId="urn:microsoft.com/office/officeart/2005/8/layout/bProcess3"/>
    <dgm:cxn modelId="{16117A91-DB80-4B86-8A46-F555552FC7C4}" type="presOf" srcId="{CF9CF76C-BE36-4274-8128-5241DDD8631B}" destId="{23118ABC-088C-459A-9D1D-C6BA5E617B33}" srcOrd="0" destOrd="0" presId="urn:microsoft.com/office/officeart/2005/8/layout/bProcess3"/>
    <dgm:cxn modelId="{2B4DEBAF-8B39-4987-9BA1-2C1A8ABE6333}" type="presOf" srcId="{50D3985E-24EB-431B-B2A4-B1B7C36D86BB}" destId="{C41307D5-4B35-4DE3-AEC9-6430E0835E1D}" srcOrd="0" destOrd="0" presId="urn:microsoft.com/office/officeart/2005/8/layout/bProcess3"/>
    <dgm:cxn modelId="{9451A2A7-897B-4B9A-B660-CE1466F8F9AA}" type="presOf" srcId="{A7D61937-5028-4056-B30A-9A2CEC0EDABB}" destId="{A328310A-24EB-46BE-B5C3-A989767AA464}" srcOrd="0" destOrd="0" presId="urn:microsoft.com/office/officeart/2005/8/layout/bProcess3"/>
    <dgm:cxn modelId="{0D2CA1EC-9ECC-44A3-A9C3-E408E188B8BF}" type="presParOf" srcId="{C41307D5-4B35-4DE3-AEC9-6430E0835E1D}" destId="{9487C413-AB44-4E4F-BF42-DDC6BFC0A1AB}" srcOrd="0" destOrd="0" presId="urn:microsoft.com/office/officeart/2005/8/layout/bProcess3"/>
    <dgm:cxn modelId="{0D28DD4B-679C-4726-A18C-FE30FC444180}" type="presParOf" srcId="{C41307D5-4B35-4DE3-AEC9-6430E0835E1D}" destId="{7F92DFA3-DE71-432F-8D54-9C9E1F284B02}" srcOrd="1" destOrd="0" presId="urn:microsoft.com/office/officeart/2005/8/layout/bProcess3"/>
    <dgm:cxn modelId="{A5E03998-68DD-4BF7-9F81-C7CFE1F86A8C}" type="presParOf" srcId="{7F92DFA3-DE71-432F-8D54-9C9E1F284B02}" destId="{BB1F3D95-608F-45E7-91DD-BD12781C5F94}" srcOrd="0" destOrd="0" presId="urn:microsoft.com/office/officeart/2005/8/layout/bProcess3"/>
    <dgm:cxn modelId="{749C207B-9CE8-4E3A-8B2E-7BBD5859794B}" type="presParOf" srcId="{C41307D5-4B35-4DE3-AEC9-6430E0835E1D}" destId="{1E0A1360-F7D3-4EA7-97E9-153056B58F51}" srcOrd="2" destOrd="0" presId="urn:microsoft.com/office/officeart/2005/8/layout/bProcess3"/>
    <dgm:cxn modelId="{EA79609D-17DE-4672-9720-B2D7A6ED431B}" type="presParOf" srcId="{C41307D5-4B35-4DE3-AEC9-6430E0835E1D}" destId="{C4EBDFCC-9925-4EC8-A7BC-5050D5CED77D}" srcOrd="3" destOrd="0" presId="urn:microsoft.com/office/officeart/2005/8/layout/bProcess3"/>
    <dgm:cxn modelId="{189B9CAE-761F-4BE2-A7F6-F17C571FEB94}" type="presParOf" srcId="{C4EBDFCC-9925-4EC8-A7BC-5050D5CED77D}" destId="{56D27A80-B830-4441-B766-CEA301F306BC}" srcOrd="0" destOrd="0" presId="urn:microsoft.com/office/officeart/2005/8/layout/bProcess3"/>
    <dgm:cxn modelId="{8FA5680E-AFD8-4F7E-9685-A1A1F20AA500}" type="presParOf" srcId="{C41307D5-4B35-4DE3-AEC9-6430E0835E1D}" destId="{FEBE0843-4CCB-4EB2-A587-92824E06A42C}" srcOrd="4" destOrd="0" presId="urn:microsoft.com/office/officeart/2005/8/layout/bProcess3"/>
    <dgm:cxn modelId="{626069EF-A0B4-495E-88E5-3860828B6A13}" type="presParOf" srcId="{C41307D5-4B35-4DE3-AEC9-6430E0835E1D}" destId="{CD19E798-0E31-4F4C-90E0-3AF3710977B3}" srcOrd="5" destOrd="0" presId="urn:microsoft.com/office/officeart/2005/8/layout/bProcess3"/>
    <dgm:cxn modelId="{E7409B1C-4150-4D51-9367-B6B16707A1BA}" type="presParOf" srcId="{CD19E798-0E31-4F4C-90E0-3AF3710977B3}" destId="{6D198BBA-9517-4F72-B68F-6133A319913A}" srcOrd="0" destOrd="0" presId="urn:microsoft.com/office/officeart/2005/8/layout/bProcess3"/>
    <dgm:cxn modelId="{66D16827-3E35-4A96-9278-FE92EB430E80}" type="presParOf" srcId="{C41307D5-4B35-4DE3-AEC9-6430E0835E1D}" destId="{A328310A-24EB-46BE-B5C3-A989767AA464}" srcOrd="6" destOrd="0" presId="urn:microsoft.com/office/officeart/2005/8/layout/bProcess3"/>
    <dgm:cxn modelId="{61CA3C6A-43DD-446A-9F71-C96DC700AAF4}" type="presParOf" srcId="{C41307D5-4B35-4DE3-AEC9-6430E0835E1D}" destId="{134F2B8A-9780-49F3-B141-63BF2E74B41F}" srcOrd="7" destOrd="0" presId="urn:microsoft.com/office/officeart/2005/8/layout/bProcess3"/>
    <dgm:cxn modelId="{114B7569-6778-4114-BF9E-0773E7555D9B}" type="presParOf" srcId="{134F2B8A-9780-49F3-B141-63BF2E74B41F}" destId="{B7FCE938-A2F7-4169-A814-EF2DF5C3B2A3}" srcOrd="0" destOrd="0" presId="urn:microsoft.com/office/officeart/2005/8/layout/bProcess3"/>
    <dgm:cxn modelId="{5CE56D2A-7AAA-43BF-AA90-06A3DCFD8599}" type="presParOf" srcId="{C41307D5-4B35-4DE3-AEC9-6430E0835E1D}" destId="{CA75DBBE-676F-452E-A05C-50BD9990C7B1}" srcOrd="8" destOrd="0" presId="urn:microsoft.com/office/officeart/2005/8/layout/bProcess3"/>
    <dgm:cxn modelId="{A3710650-23DF-4357-8E80-D28A9E0FA6F2}" type="presParOf" srcId="{C41307D5-4B35-4DE3-AEC9-6430E0835E1D}" destId="{363FB738-21F2-4430-95C9-B2892F241088}" srcOrd="9" destOrd="0" presId="urn:microsoft.com/office/officeart/2005/8/layout/bProcess3"/>
    <dgm:cxn modelId="{540DD444-3F6D-4FB9-ADE8-B39A76A419D6}" type="presParOf" srcId="{363FB738-21F2-4430-95C9-B2892F241088}" destId="{1A2B8AB0-EFCA-45BC-BE79-AF251B739D80}" srcOrd="0" destOrd="0" presId="urn:microsoft.com/office/officeart/2005/8/layout/bProcess3"/>
    <dgm:cxn modelId="{CB8F9721-ADC7-4F07-9BA0-B2D27AF6A6F5}" type="presParOf" srcId="{C41307D5-4B35-4DE3-AEC9-6430E0835E1D}" destId="{23118ABC-088C-459A-9D1D-C6BA5E617B33}"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839D32-89F6-4E70-AD6A-0D05C70DF9A8}" type="doc">
      <dgm:prSet loTypeId="urn:microsoft.com/office/officeart/2005/8/layout/radial6" loCatId="cycle" qsTypeId="urn:microsoft.com/office/officeart/2005/8/quickstyle/simple1" qsCatId="simple" csTypeId="urn:microsoft.com/office/officeart/2005/8/colors/colorful2" csCatId="colorful" phldr="1"/>
      <dgm:spPr/>
      <dgm:t>
        <a:bodyPr/>
        <a:lstStyle/>
        <a:p>
          <a:endParaRPr lang="es-ES"/>
        </a:p>
      </dgm:t>
    </dgm:pt>
    <dgm:pt modelId="{D497BF24-3466-4B50-90A7-7232F0B95A97}">
      <dgm:prSet phldrT="[Texto]" custT="1">
        <dgm:style>
          <a:lnRef idx="1">
            <a:schemeClr val="accent5"/>
          </a:lnRef>
          <a:fillRef idx="2">
            <a:schemeClr val="accent5"/>
          </a:fillRef>
          <a:effectRef idx="1">
            <a:schemeClr val="accent5"/>
          </a:effectRef>
          <a:fontRef idx="minor">
            <a:schemeClr val="dk1"/>
          </a:fontRef>
        </dgm:style>
      </dgm:prSet>
      <dgm:spPr/>
      <dgm:t>
        <a:bodyPr/>
        <a:lstStyle/>
        <a:p>
          <a:r>
            <a:rPr lang="es-ES" sz="1800" b="0" dirty="0" smtClean="0">
              <a:solidFill>
                <a:schemeClr val="tx1"/>
              </a:solidFill>
            </a:rPr>
            <a:t>Para la antropología es determinante el trabajo de campo</a:t>
          </a:r>
          <a:endParaRPr lang="es-ES" sz="1800" b="0" dirty="0">
            <a:solidFill>
              <a:schemeClr val="tx1"/>
            </a:solidFill>
          </a:endParaRPr>
        </a:p>
      </dgm:t>
    </dgm:pt>
    <dgm:pt modelId="{30FF7AF7-805B-4B18-AE3E-A16E7FA5E4B8}" type="parTrans" cxnId="{2A26BC3E-C27E-49F3-B043-64CA0D9198D4}">
      <dgm:prSet/>
      <dgm:spPr/>
      <dgm:t>
        <a:bodyPr/>
        <a:lstStyle/>
        <a:p>
          <a:endParaRPr lang="es-ES"/>
        </a:p>
      </dgm:t>
    </dgm:pt>
    <dgm:pt modelId="{B5671E38-B67B-4574-BFCC-287D07FE3AED}" type="sibTrans" cxnId="{2A26BC3E-C27E-49F3-B043-64CA0D9198D4}">
      <dgm:prSet/>
      <dgm:spPr/>
      <dgm:t>
        <a:bodyPr/>
        <a:lstStyle/>
        <a:p>
          <a:endParaRPr lang="es-ES"/>
        </a:p>
      </dgm:t>
    </dgm:pt>
    <dgm:pt modelId="{FC2B23C2-8014-4205-B38F-30DBF7DE220E}">
      <dgm:prSet custT="1">
        <dgm:style>
          <a:lnRef idx="1">
            <a:schemeClr val="accent1"/>
          </a:lnRef>
          <a:fillRef idx="2">
            <a:schemeClr val="accent1"/>
          </a:fillRef>
          <a:effectRef idx="1">
            <a:schemeClr val="accent1"/>
          </a:effectRef>
          <a:fontRef idx="minor">
            <a:schemeClr val="dk1"/>
          </a:fontRef>
        </dgm:style>
      </dgm:prSet>
      <dgm:spPr/>
      <dgm:t>
        <a:bodyPr/>
        <a:lstStyle/>
        <a:p>
          <a:pPr algn="just"/>
          <a:r>
            <a:rPr lang="es-ES" sz="1800" dirty="0" smtClean="0">
              <a:solidFill>
                <a:schemeClr val="tx1"/>
              </a:solidFill>
            </a:rPr>
            <a:t>Inclina entrar al investigador en la “realidad” del otro, para adquirir un carácter científico se remite al </a:t>
          </a:r>
          <a:r>
            <a:rPr lang="es-ES" sz="1800" dirty="0" err="1" smtClean="0">
              <a:solidFill>
                <a:schemeClr val="tx1"/>
              </a:solidFill>
            </a:rPr>
            <a:t>etic</a:t>
          </a:r>
          <a:endParaRPr lang="es-ES" sz="1800" dirty="0">
            <a:solidFill>
              <a:schemeClr val="tx1"/>
            </a:solidFill>
          </a:endParaRPr>
        </a:p>
      </dgm:t>
    </dgm:pt>
    <dgm:pt modelId="{1F55FE5E-AA28-4C34-9540-DB73975D2704}" type="parTrans" cxnId="{5FAEC82E-CF05-430C-B666-6A4AC8CEEB70}">
      <dgm:prSet/>
      <dgm:spPr/>
      <dgm:t>
        <a:bodyPr/>
        <a:lstStyle/>
        <a:p>
          <a:endParaRPr lang="es-ES"/>
        </a:p>
      </dgm:t>
    </dgm:pt>
    <dgm:pt modelId="{EABA107D-3F8F-456B-8C60-7CC76AAB4DB6}" type="sibTrans" cxnId="{5FAEC82E-CF05-430C-B666-6A4AC8CEEB70}">
      <dgm:prSet/>
      <dgm:spPr/>
      <dgm:t>
        <a:bodyPr/>
        <a:lstStyle/>
        <a:p>
          <a:endParaRPr lang="es-ES"/>
        </a:p>
      </dgm:t>
    </dgm:pt>
    <dgm:pt modelId="{AEED041A-489A-4857-A9BF-0A1B6BB93BF4}">
      <dgm:prSet custT="1">
        <dgm:style>
          <a:lnRef idx="1">
            <a:schemeClr val="accent1"/>
          </a:lnRef>
          <a:fillRef idx="2">
            <a:schemeClr val="accent1"/>
          </a:fillRef>
          <a:effectRef idx="1">
            <a:schemeClr val="accent1"/>
          </a:effectRef>
          <a:fontRef idx="minor">
            <a:schemeClr val="dk1"/>
          </a:fontRef>
        </dgm:style>
      </dgm:prSet>
      <dgm:spPr/>
      <dgm:t>
        <a:bodyPr/>
        <a:lstStyle/>
        <a:p>
          <a:pPr algn="just"/>
          <a:r>
            <a:rPr lang="es-ES" sz="1800" dirty="0" smtClean="0"/>
            <a:t>Lo anterior permite el desarrollo de la dicotomía sujeto-objeto de estudio, donde el antropólogo es el sujeto que conoce y la cultura a la que se dirige es el objeto de estudio</a:t>
          </a:r>
          <a:endParaRPr lang="es-ES" sz="1800" dirty="0"/>
        </a:p>
      </dgm:t>
    </dgm:pt>
    <dgm:pt modelId="{66F382E6-E3ED-444E-9C60-6AFF48EB8D4E}" type="parTrans" cxnId="{D0F0839B-6A68-441F-AEB0-C620B8046640}">
      <dgm:prSet/>
      <dgm:spPr/>
      <dgm:t>
        <a:bodyPr/>
        <a:lstStyle/>
        <a:p>
          <a:endParaRPr lang="es-ES"/>
        </a:p>
      </dgm:t>
    </dgm:pt>
    <dgm:pt modelId="{5647C498-6FE0-4F2A-94A6-05D2AA2E6959}" type="sibTrans" cxnId="{D0F0839B-6A68-441F-AEB0-C620B8046640}">
      <dgm:prSet/>
      <dgm:spPr/>
      <dgm:t>
        <a:bodyPr/>
        <a:lstStyle/>
        <a:p>
          <a:endParaRPr lang="es-ES"/>
        </a:p>
      </dgm:t>
    </dgm:pt>
    <dgm:pt modelId="{C0040AA8-0B3A-4FAC-938E-97925AF73AE6}">
      <dgm:prSet/>
      <dgm:spPr/>
      <dgm:t>
        <a:bodyPr/>
        <a:lstStyle/>
        <a:p>
          <a:endParaRPr lang="es-ES_tradnl" dirty="0"/>
        </a:p>
      </dgm:t>
    </dgm:pt>
    <dgm:pt modelId="{ACAD5AA3-AB51-4C63-A91D-F2642AA617F4}" type="parTrans" cxnId="{792AFF22-F140-420E-913A-BCEE7518269B}">
      <dgm:prSet/>
      <dgm:spPr/>
      <dgm:t>
        <a:bodyPr/>
        <a:lstStyle/>
        <a:p>
          <a:endParaRPr lang="es-MX"/>
        </a:p>
      </dgm:t>
    </dgm:pt>
    <dgm:pt modelId="{4A789904-AB5A-42C9-A532-11323ACAE842}" type="sibTrans" cxnId="{792AFF22-F140-420E-913A-BCEE7518269B}">
      <dgm:prSet/>
      <dgm:spPr/>
      <dgm:t>
        <a:bodyPr/>
        <a:lstStyle/>
        <a:p>
          <a:endParaRPr lang="es-MX"/>
        </a:p>
      </dgm:t>
    </dgm:pt>
    <dgm:pt modelId="{271AAD2F-17F2-41EC-90A7-0A9B3EDECF79}" type="pres">
      <dgm:prSet presAssocID="{AC839D32-89F6-4E70-AD6A-0D05C70DF9A8}" presName="Name0" presStyleCnt="0">
        <dgm:presLayoutVars>
          <dgm:chMax val="1"/>
          <dgm:dir/>
          <dgm:animLvl val="ctr"/>
          <dgm:resizeHandles val="exact"/>
        </dgm:presLayoutVars>
      </dgm:prSet>
      <dgm:spPr/>
      <dgm:t>
        <a:bodyPr/>
        <a:lstStyle/>
        <a:p>
          <a:endParaRPr lang="es-ES"/>
        </a:p>
      </dgm:t>
    </dgm:pt>
    <dgm:pt modelId="{87C3C4E1-896A-4B8C-99B7-3ABB655AC4A3}" type="pres">
      <dgm:prSet presAssocID="{D497BF24-3466-4B50-90A7-7232F0B95A97}" presName="centerShape" presStyleLbl="node0" presStyleIdx="0" presStyleCnt="1" custScaleX="155234" custScaleY="69416" custLinFactNeighborX="4296" custLinFactNeighborY="-443"/>
      <dgm:spPr/>
      <dgm:t>
        <a:bodyPr/>
        <a:lstStyle/>
        <a:p>
          <a:endParaRPr lang="es-ES"/>
        </a:p>
      </dgm:t>
    </dgm:pt>
    <dgm:pt modelId="{B4C0F0A9-ED9A-403A-8C82-0D1ACA911508}" type="pres">
      <dgm:prSet presAssocID="{FC2B23C2-8014-4205-B38F-30DBF7DE220E}" presName="node" presStyleLbl="node1" presStyleIdx="0" presStyleCnt="2" custScaleX="402690" custScaleY="145217" custRadScaleRad="91589" custRadScaleInc="5718">
        <dgm:presLayoutVars>
          <dgm:bulletEnabled val="1"/>
        </dgm:presLayoutVars>
      </dgm:prSet>
      <dgm:spPr/>
      <dgm:t>
        <a:bodyPr/>
        <a:lstStyle/>
        <a:p>
          <a:endParaRPr lang="es-ES"/>
        </a:p>
      </dgm:t>
    </dgm:pt>
    <dgm:pt modelId="{8FECD5FF-41F8-4540-8FED-C873A281D725}" type="pres">
      <dgm:prSet presAssocID="{FC2B23C2-8014-4205-B38F-30DBF7DE220E}" presName="dummy" presStyleCnt="0"/>
      <dgm:spPr/>
      <dgm:t>
        <a:bodyPr/>
        <a:lstStyle/>
        <a:p>
          <a:endParaRPr lang="es-MX"/>
        </a:p>
      </dgm:t>
    </dgm:pt>
    <dgm:pt modelId="{1805FCE6-EEEF-4233-A592-A3BD0EC1D0B6}" type="pres">
      <dgm:prSet presAssocID="{EABA107D-3F8F-456B-8C60-7CC76AAB4DB6}" presName="sibTrans" presStyleLbl="sibTrans2D1" presStyleIdx="0" presStyleCnt="2"/>
      <dgm:spPr/>
      <dgm:t>
        <a:bodyPr/>
        <a:lstStyle/>
        <a:p>
          <a:endParaRPr lang="es-ES"/>
        </a:p>
      </dgm:t>
    </dgm:pt>
    <dgm:pt modelId="{77EF50AB-89CE-4BCB-B6A9-8C28BEE7A957}" type="pres">
      <dgm:prSet presAssocID="{AEED041A-489A-4857-A9BF-0A1B6BB93BF4}" presName="node" presStyleLbl="node1" presStyleIdx="1" presStyleCnt="2" custScaleX="381056" custScaleY="153781" custRadScaleRad="98393" custRadScaleInc="-9481">
        <dgm:presLayoutVars>
          <dgm:bulletEnabled val="1"/>
        </dgm:presLayoutVars>
      </dgm:prSet>
      <dgm:spPr/>
      <dgm:t>
        <a:bodyPr/>
        <a:lstStyle/>
        <a:p>
          <a:endParaRPr lang="es-ES"/>
        </a:p>
      </dgm:t>
    </dgm:pt>
    <dgm:pt modelId="{2E10AC1A-45EC-4F17-8F39-44C0F710039A}" type="pres">
      <dgm:prSet presAssocID="{AEED041A-489A-4857-A9BF-0A1B6BB93BF4}" presName="dummy" presStyleCnt="0"/>
      <dgm:spPr/>
      <dgm:t>
        <a:bodyPr/>
        <a:lstStyle/>
        <a:p>
          <a:endParaRPr lang="es-MX"/>
        </a:p>
      </dgm:t>
    </dgm:pt>
    <dgm:pt modelId="{1BEDAC6A-9CEC-4211-9522-8ECE478F49CF}" type="pres">
      <dgm:prSet presAssocID="{5647C498-6FE0-4F2A-94A6-05D2AA2E6959}" presName="sibTrans" presStyleLbl="sibTrans2D1" presStyleIdx="1" presStyleCnt="2"/>
      <dgm:spPr/>
      <dgm:t>
        <a:bodyPr/>
        <a:lstStyle/>
        <a:p>
          <a:endParaRPr lang="es-ES"/>
        </a:p>
      </dgm:t>
    </dgm:pt>
  </dgm:ptLst>
  <dgm:cxnLst>
    <dgm:cxn modelId="{090078E3-BF5B-4EE1-AAC7-1F6B8217B9F3}" type="presOf" srcId="{D497BF24-3466-4B50-90A7-7232F0B95A97}" destId="{87C3C4E1-896A-4B8C-99B7-3ABB655AC4A3}" srcOrd="0" destOrd="0" presId="urn:microsoft.com/office/officeart/2005/8/layout/radial6"/>
    <dgm:cxn modelId="{29934D9B-AC3E-4C99-9BC5-12632B47536D}" type="presOf" srcId="{EABA107D-3F8F-456B-8C60-7CC76AAB4DB6}" destId="{1805FCE6-EEEF-4233-A592-A3BD0EC1D0B6}" srcOrd="0" destOrd="0" presId="urn:microsoft.com/office/officeart/2005/8/layout/radial6"/>
    <dgm:cxn modelId="{12A1CE82-2763-4379-A1A9-AD83D19FC30D}" type="presOf" srcId="{AC839D32-89F6-4E70-AD6A-0D05C70DF9A8}" destId="{271AAD2F-17F2-41EC-90A7-0A9B3EDECF79}" srcOrd="0" destOrd="0" presId="urn:microsoft.com/office/officeart/2005/8/layout/radial6"/>
    <dgm:cxn modelId="{D0F0839B-6A68-441F-AEB0-C620B8046640}" srcId="{D497BF24-3466-4B50-90A7-7232F0B95A97}" destId="{AEED041A-489A-4857-A9BF-0A1B6BB93BF4}" srcOrd="1" destOrd="0" parTransId="{66F382E6-E3ED-444E-9C60-6AFF48EB8D4E}" sibTransId="{5647C498-6FE0-4F2A-94A6-05D2AA2E6959}"/>
    <dgm:cxn modelId="{7B46FE67-4468-49B9-87D3-03C9579F61B1}" type="presOf" srcId="{AEED041A-489A-4857-A9BF-0A1B6BB93BF4}" destId="{77EF50AB-89CE-4BCB-B6A9-8C28BEE7A957}" srcOrd="0" destOrd="0" presId="urn:microsoft.com/office/officeart/2005/8/layout/radial6"/>
    <dgm:cxn modelId="{B181DC93-F04B-40EA-8904-7576893906EF}" type="presOf" srcId="{5647C498-6FE0-4F2A-94A6-05D2AA2E6959}" destId="{1BEDAC6A-9CEC-4211-9522-8ECE478F49CF}" srcOrd="0" destOrd="0" presId="urn:microsoft.com/office/officeart/2005/8/layout/radial6"/>
    <dgm:cxn modelId="{5FAEC82E-CF05-430C-B666-6A4AC8CEEB70}" srcId="{D497BF24-3466-4B50-90A7-7232F0B95A97}" destId="{FC2B23C2-8014-4205-B38F-30DBF7DE220E}" srcOrd="0" destOrd="0" parTransId="{1F55FE5E-AA28-4C34-9540-DB73975D2704}" sibTransId="{EABA107D-3F8F-456B-8C60-7CC76AAB4DB6}"/>
    <dgm:cxn modelId="{792AFF22-F140-420E-913A-BCEE7518269B}" srcId="{AC839D32-89F6-4E70-AD6A-0D05C70DF9A8}" destId="{C0040AA8-0B3A-4FAC-938E-97925AF73AE6}" srcOrd="1" destOrd="0" parTransId="{ACAD5AA3-AB51-4C63-A91D-F2642AA617F4}" sibTransId="{4A789904-AB5A-42C9-A532-11323ACAE842}"/>
    <dgm:cxn modelId="{2A26BC3E-C27E-49F3-B043-64CA0D9198D4}" srcId="{AC839D32-89F6-4E70-AD6A-0D05C70DF9A8}" destId="{D497BF24-3466-4B50-90A7-7232F0B95A97}" srcOrd="0" destOrd="0" parTransId="{30FF7AF7-805B-4B18-AE3E-A16E7FA5E4B8}" sibTransId="{B5671E38-B67B-4574-BFCC-287D07FE3AED}"/>
    <dgm:cxn modelId="{9F57A115-2DA2-4074-81B4-60120CC820EC}" type="presOf" srcId="{FC2B23C2-8014-4205-B38F-30DBF7DE220E}" destId="{B4C0F0A9-ED9A-403A-8C82-0D1ACA911508}" srcOrd="0" destOrd="0" presId="urn:microsoft.com/office/officeart/2005/8/layout/radial6"/>
    <dgm:cxn modelId="{A2B652B4-0FE7-4E2D-BFF4-AD11C062008D}" type="presParOf" srcId="{271AAD2F-17F2-41EC-90A7-0A9B3EDECF79}" destId="{87C3C4E1-896A-4B8C-99B7-3ABB655AC4A3}" srcOrd="0" destOrd="0" presId="urn:microsoft.com/office/officeart/2005/8/layout/radial6"/>
    <dgm:cxn modelId="{0614DDD0-CA47-4D2C-ADDD-1DB47E4D60D4}" type="presParOf" srcId="{271AAD2F-17F2-41EC-90A7-0A9B3EDECF79}" destId="{B4C0F0A9-ED9A-403A-8C82-0D1ACA911508}" srcOrd="1" destOrd="0" presId="urn:microsoft.com/office/officeart/2005/8/layout/radial6"/>
    <dgm:cxn modelId="{3542CD00-791E-4235-BBF2-2A3F6B237B76}" type="presParOf" srcId="{271AAD2F-17F2-41EC-90A7-0A9B3EDECF79}" destId="{8FECD5FF-41F8-4540-8FED-C873A281D725}" srcOrd="2" destOrd="0" presId="urn:microsoft.com/office/officeart/2005/8/layout/radial6"/>
    <dgm:cxn modelId="{D812E6CD-4BEC-467C-A818-D6E8DD6E692D}" type="presParOf" srcId="{271AAD2F-17F2-41EC-90A7-0A9B3EDECF79}" destId="{1805FCE6-EEEF-4233-A592-A3BD0EC1D0B6}" srcOrd="3" destOrd="0" presId="urn:microsoft.com/office/officeart/2005/8/layout/radial6"/>
    <dgm:cxn modelId="{BB8101E5-599D-405E-99E2-EB88259BAEE4}" type="presParOf" srcId="{271AAD2F-17F2-41EC-90A7-0A9B3EDECF79}" destId="{77EF50AB-89CE-4BCB-B6A9-8C28BEE7A957}" srcOrd="4" destOrd="0" presId="urn:microsoft.com/office/officeart/2005/8/layout/radial6"/>
    <dgm:cxn modelId="{79CA8967-1EFF-46F9-B9EE-7427BCAA6B18}" type="presParOf" srcId="{271AAD2F-17F2-41EC-90A7-0A9B3EDECF79}" destId="{2E10AC1A-45EC-4F17-8F39-44C0F710039A}" srcOrd="5" destOrd="0" presId="urn:microsoft.com/office/officeart/2005/8/layout/radial6"/>
    <dgm:cxn modelId="{17985287-26F6-4FC7-8399-C89999F193BC}" type="presParOf" srcId="{271AAD2F-17F2-41EC-90A7-0A9B3EDECF79}" destId="{1BEDAC6A-9CEC-4211-9522-8ECE478F49CF}" srcOrd="6"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95331F-24C0-4849-86C9-D5D8E02B5C64}"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S"/>
        </a:p>
      </dgm:t>
    </dgm:pt>
    <dgm:pt modelId="{C7277DD6-D248-486D-BB42-C88AD7ED559A}" type="pres">
      <dgm:prSet presAssocID="{C995331F-24C0-4849-86C9-D5D8E02B5C64}" presName="diagram" presStyleCnt="0">
        <dgm:presLayoutVars>
          <dgm:chPref val="1"/>
          <dgm:dir/>
          <dgm:animOne val="branch"/>
          <dgm:animLvl val="lvl"/>
          <dgm:resizeHandles val="exact"/>
        </dgm:presLayoutVars>
      </dgm:prSet>
      <dgm:spPr/>
      <dgm:t>
        <a:bodyPr/>
        <a:lstStyle/>
        <a:p>
          <a:endParaRPr lang="es-ES"/>
        </a:p>
      </dgm:t>
    </dgm:pt>
  </dgm:ptLst>
  <dgm:cxnLst>
    <dgm:cxn modelId="{73625DAC-AA8F-4F7D-9A7F-59254FF6074D}" type="presOf" srcId="{C995331F-24C0-4849-86C9-D5D8E02B5C64}" destId="{C7277DD6-D248-486D-BB42-C88AD7ED559A}" srcOrd="0"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407377-FF02-4FD7-AA34-D5D7CF183584}" type="doc">
      <dgm:prSet loTypeId="urn:microsoft.com/office/officeart/2008/layout/RadialCluster" loCatId="cycle" qsTypeId="urn:microsoft.com/office/officeart/2005/8/quickstyle/simple1" qsCatId="simple" csTypeId="urn:microsoft.com/office/officeart/2005/8/colors/colorful4" csCatId="colorful" phldr="1"/>
      <dgm:spPr/>
      <dgm:t>
        <a:bodyPr/>
        <a:lstStyle/>
        <a:p>
          <a:endParaRPr lang="es-MX"/>
        </a:p>
      </dgm:t>
    </dgm:pt>
    <dgm:pt modelId="{7768986F-AB6B-499E-B65D-22296EA3FD30}">
      <dgm:prSet phldrT="[Texto]" custT="1"/>
      <dgm:spPr/>
      <dgm:t>
        <a:bodyPr/>
        <a:lstStyle/>
        <a:p>
          <a:pPr algn="just"/>
          <a:r>
            <a:rPr lang="es-MX" sz="1400" b="0" i="1" dirty="0" smtClean="0">
              <a:solidFill>
                <a:schemeClr val="tx1"/>
              </a:solidFill>
              <a:effectLst/>
              <a:latin typeface="Verdana" panose="020B0604030504040204" pitchFamily="34" charset="0"/>
            </a:rPr>
            <a:t>Emic y etic, son categorías incluyentes, pues ambas se complementan mutuamente por el hecho de que se necesitan para obtener una visión holista de un fenómeno cultural.</a:t>
          </a:r>
          <a:r>
            <a:rPr lang="es-MX" sz="1400" b="0" i="1" dirty="0" smtClean="0">
              <a:effectLst/>
              <a:latin typeface="Verdana" panose="020B0604030504040204" pitchFamily="34" charset="0"/>
            </a:rPr>
            <a:t> </a:t>
          </a:r>
          <a:endParaRPr lang="es-MX" sz="1400" dirty="0"/>
        </a:p>
      </dgm:t>
    </dgm:pt>
    <dgm:pt modelId="{FFB70AC8-7E3B-475C-B108-9AE5B02F885B}" type="parTrans" cxnId="{87541AE7-3AAB-4A1A-BF23-8D7E51E1C640}">
      <dgm:prSet/>
      <dgm:spPr/>
      <dgm:t>
        <a:bodyPr/>
        <a:lstStyle/>
        <a:p>
          <a:endParaRPr lang="es-MX"/>
        </a:p>
      </dgm:t>
    </dgm:pt>
    <dgm:pt modelId="{1C77A1E1-F9C7-4F39-AA2B-7ED348222699}" type="sibTrans" cxnId="{87541AE7-3AAB-4A1A-BF23-8D7E51E1C640}">
      <dgm:prSet/>
      <dgm:spPr/>
      <dgm:t>
        <a:bodyPr/>
        <a:lstStyle/>
        <a:p>
          <a:endParaRPr lang="es-MX"/>
        </a:p>
      </dgm:t>
    </dgm:pt>
    <dgm:pt modelId="{F93FFCBB-1AAE-4B6D-BBF4-904BC24CD679}">
      <dgm:prSet custT="1"/>
      <dgm:spPr/>
      <dgm:t>
        <a:bodyPr/>
        <a:lstStyle/>
        <a:p>
          <a:pPr algn="just"/>
          <a:r>
            <a:rPr lang="es-MX" sz="1600" dirty="0" smtClean="0">
              <a:solidFill>
                <a:schemeClr val="tx1"/>
              </a:solidFill>
              <a:latin typeface="verdana" panose="020B0604030504040204" pitchFamily="34" charset="0"/>
            </a:rPr>
            <a:t>En términos situacionales, son dos perspectivas que alumbran las dos caras de una sola moneda. </a:t>
          </a:r>
          <a:endParaRPr lang="es-ES_tradnl" sz="1600" dirty="0">
            <a:solidFill>
              <a:schemeClr val="tx1"/>
            </a:solidFill>
          </a:endParaRPr>
        </a:p>
      </dgm:t>
    </dgm:pt>
    <dgm:pt modelId="{FFD8DF40-9839-4BBC-8676-ABE0A21D1410}" type="parTrans" cxnId="{757665C5-920D-44E8-ADEE-ED3208A67D33}">
      <dgm:prSet/>
      <dgm:spPr/>
      <dgm:t>
        <a:bodyPr/>
        <a:lstStyle/>
        <a:p>
          <a:endParaRPr lang="es-MX"/>
        </a:p>
      </dgm:t>
    </dgm:pt>
    <dgm:pt modelId="{7D3EB2E5-8025-426E-A850-F989859D054C}" type="sibTrans" cxnId="{757665C5-920D-44E8-ADEE-ED3208A67D33}">
      <dgm:prSet/>
      <dgm:spPr/>
      <dgm:t>
        <a:bodyPr/>
        <a:lstStyle/>
        <a:p>
          <a:endParaRPr lang="es-MX"/>
        </a:p>
      </dgm:t>
    </dgm:pt>
    <dgm:pt modelId="{1BA39C55-5652-4455-957E-F0DA838E7293}">
      <dgm:prSet phldrT="[Texto]"/>
      <dgm:spPr>
        <a:blipFill rotWithShape="0">
          <a:blip xmlns:r="http://schemas.openxmlformats.org/officeDocument/2006/relationships" r:embed="rId1"/>
          <a:stretch>
            <a:fillRect/>
          </a:stretch>
        </a:blipFill>
      </dgm:spPr>
      <dgm:t>
        <a:bodyPr/>
        <a:lstStyle/>
        <a:p>
          <a:endParaRPr lang="es-MX" dirty="0"/>
        </a:p>
      </dgm:t>
    </dgm:pt>
    <dgm:pt modelId="{9BD21636-E783-4C6F-8592-BD7E9729DD9D}" type="sibTrans" cxnId="{AD1CEC3C-221D-4281-B546-F0553A2D5C63}">
      <dgm:prSet/>
      <dgm:spPr/>
      <dgm:t>
        <a:bodyPr/>
        <a:lstStyle/>
        <a:p>
          <a:endParaRPr lang="es-MX"/>
        </a:p>
      </dgm:t>
    </dgm:pt>
    <dgm:pt modelId="{1A987349-89DA-4BD5-B116-6B8AA3BB80FC}" type="parTrans" cxnId="{AD1CEC3C-221D-4281-B546-F0553A2D5C63}">
      <dgm:prSet/>
      <dgm:spPr/>
      <dgm:t>
        <a:bodyPr/>
        <a:lstStyle/>
        <a:p>
          <a:endParaRPr lang="es-MX"/>
        </a:p>
      </dgm:t>
    </dgm:pt>
    <dgm:pt modelId="{914F9D29-9DDC-4A5E-B403-2FB80001C67B}" type="pres">
      <dgm:prSet presAssocID="{29407377-FF02-4FD7-AA34-D5D7CF183584}" presName="Name0" presStyleCnt="0">
        <dgm:presLayoutVars>
          <dgm:chMax val="1"/>
          <dgm:chPref val="1"/>
          <dgm:dir/>
          <dgm:animOne val="branch"/>
          <dgm:animLvl val="lvl"/>
        </dgm:presLayoutVars>
      </dgm:prSet>
      <dgm:spPr/>
      <dgm:t>
        <a:bodyPr/>
        <a:lstStyle/>
        <a:p>
          <a:endParaRPr lang="es-MX"/>
        </a:p>
      </dgm:t>
    </dgm:pt>
    <dgm:pt modelId="{C54BC4EA-7E4D-4EE8-B539-72CFAFD0311D}" type="pres">
      <dgm:prSet presAssocID="{1BA39C55-5652-4455-957E-F0DA838E7293}" presName="singleCycle" presStyleCnt="0"/>
      <dgm:spPr/>
      <dgm:t>
        <a:bodyPr/>
        <a:lstStyle/>
        <a:p>
          <a:endParaRPr lang="es-MX"/>
        </a:p>
      </dgm:t>
    </dgm:pt>
    <dgm:pt modelId="{5A6A3FAB-81A4-4C2F-B3E6-9318635C48D2}" type="pres">
      <dgm:prSet presAssocID="{1BA39C55-5652-4455-957E-F0DA838E7293}" presName="singleCenter" presStyleLbl="node1" presStyleIdx="0" presStyleCnt="3" custScaleX="274814" custScaleY="173574" custLinFactNeighborX="3456" custLinFactNeighborY="-30169">
        <dgm:presLayoutVars>
          <dgm:chMax val="7"/>
          <dgm:chPref val="7"/>
        </dgm:presLayoutVars>
      </dgm:prSet>
      <dgm:spPr/>
      <dgm:t>
        <a:bodyPr/>
        <a:lstStyle/>
        <a:p>
          <a:endParaRPr lang="es-MX"/>
        </a:p>
      </dgm:t>
    </dgm:pt>
    <dgm:pt modelId="{718C713B-9EB0-46E9-A609-AA1AD2B3FFF4}" type="pres">
      <dgm:prSet presAssocID="{FFD8DF40-9839-4BBC-8676-ABE0A21D1410}" presName="Name56" presStyleLbl="parChTrans1D2" presStyleIdx="0" presStyleCnt="2"/>
      <dgm:spPr/>
      <dgm:t>
        <a:bodyPr/>
        <a:lstStyle/>
        <a:p>
          <a:endParaRPr lang="es-MX"/>
        </a:p>
      </dgm:t>
    </dgm:pt>
    <dgm:pt modelId="{CA9131DF-11DA-441D-AB29-66A6BB078DB9}" type="pres">
      <dgm:prSet presAssocID="{F93FFCBB-1AAE-4B6D-BBF4-904BC24CD679}" presName="text0" presStyleLbl="node1" presStyleIdx="1" presStyleCnt="3" custScaleX="319907" custScaleY="151471" custRadScaleRad="115889" custRadScaleInc="144936">
        <dgm:presLayoutVars>
          <dgm:bulletEnabled val="1"/>
        </dgm:presLayoutVars>
      </dgm:prSet>
      <dgm:spPr/>
      <dgm:t>
        <a:bodyPr/>
        <a:lstStyle/>
        <a:p>
          <a:endParaRPr lang="es-MX"/>
        </a:p>
      </dgm:t>
    </dgm:pt>
    <dgm:pt modelId="{106E472D-740F-4E62-829C-004BD79CEE29}" type="pres">
      <dgm:prSet presAssocID="{FFB70AC8-7E3B-475C-B108-9AE5B02F885B}" presName="Name56" presStyleLbl="parChTrans1D2" presStyleIdx="1" presStyleCnt="2"/>
      <dgm:spPr/>
      <dgm:t>
        <a:bodyPr/>
        <a:lstStyle/>
        <a:p>
          <a:endParaRPr lang="es-MX"/>
        </a:p>
      </dgm:t>
    </dgm:pt>
    <dgm:pt modelId="{28EB1B91-62DA-4460-AD94-AD45A89ACCCE}" type="pres">
      <dgm:prSet presAssocID="{7768986F-AB6B-499E-B65D-22296EA3FD30}" presName="text0" presStyleLbl="node1" presStyleIdx="2" presStyleCnt="3" custScaleX="319616" custScaleY="167297" custRadScaleRad="112184" custRadScaleInc="54913">
        <dgm:presLayoutVars>
          <dgm:bulletEnabled val="1"/>
        </dgm:presLayoutVars>
      </dgm:prSet>
      <dgm:spPr/>
      <dgm:t>
        <a:bodyPr/>
        <a:lstStyle/>
        <a:p>
          <a:endParaRPr lang="es-MX"/>
        </a:p>
      </dgm:t>
    </dgm:pt>
  </dgm:ptLst>
  <dgm:cxnLst>
    <dgm:cxn modelId="{87541AE7-3AAB-4A1A-BF23-8D7E51E1C640}" srcId="{1BA39C55-5652-4455-957E-F0DA838E7293}" destId="{7768986F-AB6B-499E-B65D-22296EA3FD30}" srcOrd="1" destOrd="0" parTransId="{FFB70AC8-7E3B-475C-B108-9AE5B02F885B}" sibTransId="{1C77A1E1-F9C7-4F39-AA2B-7ED348222699}"/>
    <dgm:cxn modelId="{D12B779A-04AC-4FD2-AD73-B8AEAACEC998}" type="presOf" srcId="{FFD8DF40-9839-4BBC-8676-ABE0A21D1410}" destId="{718C713B-9EB0-46E9-A609-AA1AD2B3FFF4}" srcOrd="0" destOrd="0" presId="urn:microsoft.com/office/officeart/2008/layout/RadialCluster"/>
    <dgm:cxn modelId="{3C20ED92-7FAE-4651-92E4-740FF585FA99}" type="presOf" srcId="{7768986F-AB6B-499E-B65D-22296EA3FD30}" destId="{28EB1B91-62DA-4460-AD94-AD45A89ACCCE}" srcOrd="0" destOrd="0" presId="urn:microsoft.com/office/officeart/2008/layout/RadialCluster"/>
    <dgm:cxn modelId="{3B7534FF-52DB-41ED-97B4-506589B35ED9}" type="presOf" srcId="{1BA39C55-5652-4455-957E-F0DA838E7293}" destId="{5A6A3FAB-81A4-4C2F-B3E6-9318635C48D2}" srcOrd="0" destOrd="0" presId="urn:microsoft.com/office/officeart/2008/layout/RadialCluster"/>
    <dgm:cxn modelId="{9D0B4B84-6411-44A2-BB34-9469FBF7A608}" type="presOf" srcId="{29407377-FF02-4FD7-AA34-D5D7CF183584}" destId="{914F9D29-9DDC-4A5E-B403-2FB80001C67B}" srcOrd="0" destOrd="0" presId="urn:microsoft.com/office/officeart/2008/layout/RadialCluster"/>
    <dgm:cxn modelId="{7DCC0460-AB2D-4B37-99B9-9B99A1A4D9B4}" type="presOf" srcId="{F93FFCBB-1AAE-4B6D-BBF4-904BC24CD679}" destId="{CA9131DF-11DA-441D-AB29-66A6BB078DB9}" srcOrd="0" destOrd="0" presId="urn:microsoft.com/office/officeart/2008/layout/RadialCluster"/>
    <dgm:cxn modelId="{406A67E6-9E8B-4064-86B0-51639834B267}" type="presOf" srcId="{FFB70AC8-7E3B-475C-B108-9AE5B02F885B}" destId="{106E472D-740F-4E62-829C-004BD79CEE29}" srcOrd="0" destOrd="0" presId="urn:microsoft.com/office/officeart/2008/layout/RadialCluster"/>
    <dgm:cxn modelId="{757665C5-920D-44E8-ADEE-ED3208A67D33}" srcId="{1BA39C55-5652-4455-957E-F0DA838E7293}" destId="{F93FFCBB-1AAE-4B6D-BBF4-904BC24CD679}" srcOrd="0" destOrd="0" parTransId="{FFD8DF40-9839-4BBC-8676-ABE0A21D1410}" sibTransId="{7D3EB2E5-8025-426E-A850-F989859D054C}"/>
    <dgm:cxn modelId="{AD1CEC3C-221D-4281-B546-F0553A2D5C63}" srcId="{29407377-FF02-4FD7-AA34-D5D7CF183584}" destId="{1BA39C55-5652-4455-957E-F0DA838E7293}" srcOrd="0" destOrd="0" parTransId="{1A987349-89DA-4BD5-B116-6B8AA3BB80FC}" sibTransId="{9BD21636-E783-4C6F-8592-BD7E9729DD9D}"/>
    <dgm:cxn modelId="{AB8CDB21-5C76-48CD-99BD-81F23DDB8820}" type="presParOf" srcId="{914F9D29-9DDC-4A5E-B403-2FB80001C67B}" destId="{C54BC4EA-7E4D-4EE8-B539-72CFAFD0311D}" srcOrd="0" destOrd="0" presId="urn:microsoft.com/office/officeart/2008/layout/RadialCluster"/>
    <dgm:cxn modelId="{EE62E0A8-226F-416C-BF36-D513B62DEB46}" type="presParOf" srcId="{C54BC4EA-7E4D-4EE8-B539-72CFAFD0311D}" destId="{5A6A3FAB-81A4-4C2F-B3E6-9318635C48D2}" srcOrd="0" destOrd="0" presId="urn:microsoft.com/office/officeart/2008/layout/RadialCluster"/>
    <dgm:cxn modelId="{D96CFBDC-8B11-40A4-A90C-18340E0D7581}" type="presParOf" srcId="{C54BC4EA-7E4D-4EE8-B539-72CFAFD0311D}" destId="{718C713B-9EB0-46E9-A609-AA1AD2B3FFF4}" srcOrd="1" destOrd="0" presId="urn:microsoft.com/office/officeart/2008/layout/RadialCluster"/>
    <dgm:cxn modelId="{90AACBF4-8C5A-4473-A0AB-AADED6D35A36}" type="presParOf" srcId="{C54BC4EA-7E4D-4EE8-B539-72CFAFD0311D}" destId="{CA9131DF-11DA-441D-AB29-66A6BB078DB9}" srcOrd="2" destOrd="0" presId="urn:microsoft.com/office/officeart/2008/layout/RadialCluster"/>
    <dgm:cxn modelId="{37766D38-0E9E-495C-901C-08B29B3388F9}" type="presParOf" srcId="{C54BC4EA-7E4D-4EE8-B539-72CFAFD0311D}" destId="{106E472D-740F-4E62-829C-004BD79CEE29}" srcOrd="3" destOrd="0" presId="urn:microsoft.com/office/officeart/2008/layout/RadialCluster"/>
    <dgm:cxn modelId="{13314B04-5BE9-4156-92C8-71E4408F4026}" type="presParOf" srcId="{C54BC4EA-7E4D-4EE8-B539-72CFAFD0311D}" destId="{28EB1B91-62DA-4460-AD94-AD45A89ACCCE}" srcOrd="4"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11383AE-72F1-45CA-83E1-722048D199B1}"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s-MX"/>
        </a:p>
      </dgm:t>
    </dgm:pt>
    <dgm:pt modelId="{5B89CE02-C2AC-4CF0-84D1-1DB0FC3412EF}">
      <dgm:prSet phldrT="[Texto]" custT="1"/>
      <dgm:spPr/>
      <dgm:t>
        <a:bodyPr/>
        <a:lstStyle/>
        <a:p>
          <a:pPr algn="just"/>
          <a:endParaRPr lang="es-MX" sz="1200" b="0" i="1" dirty="0" smtClean="0"/>
        </a:p>
        <a:p>
          <a:pPr algn="just"/>
          <a:r>
            <a:rPr lang="es-MX" sz="1200" b="0" i="1" dirty="0" smtClean="0"/>
            <a:t>Sirvámonos como ejemplo de la danza de los </a:t>
          </a:r>
          <a:r>
            <a:rPr lang="es-MX" sz="1200" b="0" i="1" dirty="0" err="1" smtClean="0"/>
            <a:t>mevlevís</a:t>
          </a:r>
          <a:r>
            <a:rPr lang="es-MX" sz="1200" b="0" i="1" dirty="0" smtClean="0"/>
            <a:t>. Haciendo una descripción etnográfica, absolutamente etic, podemos decir que son hombres que bailan de una manera peculiar, describiendo esa danza llamada Sema, que es una tradición religiosa islámica mediante la cual los bailarines entran en un trance que les hace conectar con Dios… y aquí empieza la interpretación emic.</a:t>
          </a:r>
          <a:endParaRPr lang="es-MX" sz="1200" dirty="0"/>
        </a:p>
      </dgm:t>
    </dgm:pt>
    <dgm:pt modelId="{9B7215A6-66E4-47DA-A5E7-206DFCBC56AE}" type="parTrans" cxnId="{C14D56B5-24F4-4FB3-B6A9-B8CDC2B1D034}">
      <dgm:prSet/>
      <dgm:spPr/>
      <dgm:t>
        <a:bodyPr/>
        <a:lstStyle/>
        <a:p>
          <a:endParaRPr lang="es-MX"/>
        </a:p>
      </dgm:t>
    </dgm:pt>
    <dgm:pt modelId="{E7616477-7D01-41FA-A2DD-D910118DEDC5}" type="sibTrans" cxnId="{C14D56B5-24F4-4FB3-B6A9-B8CDC2B1D034}">
      <dgm:prSet/>
      <dgm:spPr/>
      <dgm:t>
        <a:bodyPr/>
        <a:lstStyle/>
        <a:p>
          <a:endParaRPr lang="es-MX"/>
        </a:p>
      </dgm:t>
    </dgm:pt>
    <dgm:pt modelId="{71C7D3CD-A825-4DB9-BCA1-8F824D9DED5D}">
      <dgm:prSet phldrT="[Texto]" phldr="1"/>
      <dgm:spPr/>
      <dgm:t>
        <a:bodyPr/>
        <a:lstStyle/>
        <a:p>
          <a:endParaRPr lang="es-MX" dirty="0"/>
        </a:p>
      </dgm:t>
    </dgm:pt>
    <dgm:pt modelId="{BD1401B0-B726-46F9-A1ED-45473FC5D56D}" type="parTrans" cxnId="{E01B0028-77A1-4BE3-AF03-1DF5C7EFBF0D}">
      <dgm:prSet/>
      <dgm:spPr/>
      <dgm:t>
        <a:bodyPr/>
        <a:lstStyle/>
        <a:p>
          <a:endParaRPr lang="es-MX"/>
        </a:p>
      </dgm:t>
    </dgm:pt>
    <dgm:pt modelId="{606BE9EB-B9A2-425E-AACE-2402CBE7D360}" type="sibTrans" cxnId="{E01B0028-77A1-4BE3-AF03-1DF5C7EFBF0D}">
      <dgm:prSet/>
      <dgm:spPr/>
      <dgm:t>
        <a:bodyPr/>
        <a:lstStyle/>
        <a:p>
          <a:endParaRPr lang="es-MX"/>
        </a:p>
      </dgm:t>
    </dgm:pt>
    <dgm:pt modelId="{D58A06F3-300D-44D3-AE15-F9F3535832A1}">
      <dgm:prSet/>
      <dgm:spPr/>
      <dgm:t>
        <a:bodyPr/>
        <a:lstStyle/>
        <a:p>
          <a:endParaRPr lang="es-MX"/>
        </a:p>
      </dgm:t>
    </dgm:pt>
    <dgm:pt modelId="{F21F18CC-44AD-4A60-A003-38A562437086}" type="parTrans" cxnId="{F97F2E31-DCD2-4EAF-B2A8-F7940167AE08}">
      <dgm:prSet/>
      <dgm:spPr/>
      <dgm:t>
        <a:bodyPr/>
        <a:lstStyle/>
        <a:p>
          <a:endParaRPr lang="es-MX"/>
        </a:p>
      </dgm:t>
    </dgm:pt>
    <dgm:pt modelId="{2D80D485-FBDB-4839-8877-38BAEF912970}" type="sibTrans" cxnId="{F97F2E31-DCD2-4EAF-B2A8-F7940167AE08}">
      <dgm:prSet/>
      <dgm:spPr/>
      <dgm:t>
        <a:bodyPr/>
        <a:lstStyle/>
        <a:p>
          <a:endParaRPr lang="es-MX"/>
        </a:p>
      </dgm:t>
    </dgm:pt>
    <dgm:pt modelId="{257A7F97-CE69-46A1-A2EA-D5084BCD4096}">
      <dgm:prSet/>
      <dgm:spPr/>
      <dgm:t>
        <a:bodyPr/>
        <a:lstStyle/>
        <a:p>
          <a:endParaRPr lang="es-MX"/>
        </a:p>
      </dgm:t>
    </dgm:pt>
    <dgm:pt modelId="{CAB0DE98-2FFE-4C11-BE9C-B6C6FDC465C8}" type="parTrans" cxnId="{284B0DE9-5023-4054-94F0-4DE7B310AF73}">
      <dgm:prSet/>
      <dgm:spPr/>
      <dgm:t>
        <a:bodyPr/>
        <a:lstStyle/>
        <a:p>
          <a:endParaRPr lang="es-MX"/>
        </a:p>
      </dgm:t>
    </dgm:pt>
    <dgm:pt modelId="{9C7777C1-4A98-44CB-BD2B-6F91D5891141}" type="sibTrans" cxnId="{284B0DE9-5023-4054-94F0-4DE7B310AF73}">
      <dgm:prSet/>
      <dgm:spPr/>
      <dgm:t>
        <a:bodyPr/>
        <a:lstStyle/>
        <a:p>
          <a:endParaRPr lang="es-MX"/>
        </a:p>
      </dgm:t>
    </dgm:pt>
    <dgm:pt modelId="{77B3FCA8-6EB1-48AC-BA11-2AD9B7365122}">
      <dgm:prSet/>
      <dgm:spPr/>
      <dgm:t>
        <a:bodyPr/>
        <a:lstStyle/>
        <a:p>
          <a:pPr algn="just"/>
          <a:r>
            <a:rPr lang="es-MX" b="0" i="1" dirty="0" smtClean="0"/>
            <a:t>El etnógrafo, que no es una esponja, además de absorber todo lo que el </a:t>
          </a:r>
          <a:r>
            <a:rPr lang="es-MX" b="0" i="1" dirty="0" err="1" smtClean="0"/>
            <a:t>mevleví</a:t>
          </a:r>
          <a:r>
            <a:rPr lang="es-MX" b="0" i="1" dirty="0" smtClean="0"/>
            <a:t> está contando, va a tener que empatizar para comprender. Deberá adaptar su estudio a lo que sus protagonistas quieran contarle y al modo en que lo quieren contar.</a:t>
          </a:r>
          <a:endParaRPr lang="es-MX" dirty="0"/>
        </a:p>
      </dgm:t>
    </dgm:pt>
    <dgm:pt modelId="{E01DA69B-8D2B-4B0B-9FAC-B030ADE44A22}" type="parTrans" cxnId="{4E0891FA-426C-4476-A30E-F88F4A404879}">
      <dgm:prSet/>
      <dgm:spPr/>
      <dgm:t>
        <a:bodyPr/>
        <a:lstStyle/>
        <a:p>
          <a:endParaRPr lang="es-MX"/>
        </a:p>
      </dgm:t>
    </dgm:pt>
    <dgm:pt modelId="{8CEB3169-ED06-481D-95F5-E1E5C3E6C581}" type="sibTrans" cxnId="{4E0891FA-426C-4476-A30E-F88F4A404879}">
      <dgm:prSet/>
      <dgm:spPr/>
      <dgm:t>
        <a:bodyPr/>
        <a:lstStyle/>
        <a:p>
          <a:endParaRPr lang="es-MX"/>
        </a:p>
      </dgm:t>
    </dgm:pt>
    <dgm:pt modelId="{1DA54E08-56CC-4679-AE24-EB53A27DF6E6}" type="pres">
      <dgm:prSet presAssocID="{A11383AE-72F1-45CA-83E1-722048D199B1}" presName="Name0" presStyleCnt="0">
        <dgm:presLayoutVars>
          <dgm:chMax val="2"/>
          <dgm:chPref val="2"/>
          <dgm:animLvl val="lvl"/>
        </dgm:presLayoutVars>
      </dgm:prSet>
      <dgm:spPr/>
      <dgm:t>
        <a:bodyPr/>
        <a:lstStyle/>
        <a:p>
          <a:endParaRPr lang="es-MX"/>
        </a:p>
      </dgm:t>
    </dgm:pt>
    <dgm:pt modelId="{55761091-8355-49CA-9AEF-722C2884E325}" type="pres">
      <dgm:prSet presAssocID="{A11383AE-72F1-45CA-83E1-722048D199B1}" presName="LeftText" presStyleLbl="revTx" presStyleIdx="0" presStyleCnt="0">
        <dgm:presLayoutVars>
          <dgm:bulletEnabled val="1"/>
        </dgm:presLayoutVars>
      </dgm:prSet>
      <dgm:spPr/>
      <dgm:t>
        <a:bodyPr/>
        <a:lstStyle/>
        <a:p>
          <a:endParaRPr lang="es-MX"/>
        </a:p>
      </dgm:t>
    </dgm:pt>
    <dgm:pt modelId="{408290A6-4A9B-4E0D-B6A3-F7E0619C0DA2}" type="pres">
      <dgm:prSet presAssocID="{A11383AE-72F1-45CA-83E1-722048D199B1}" presName="LeftNode" presStyleLbl="bgImgPlace1" presStyleIdx="0" presStyleCnt="2" custScaleX="129974" custScaleY="109328" custLinFactNeighborX="-23549" custLinFactNeighborY="-2307">
        <dgm:presLayoutVars>
          <dgm:chMax val="2"/>
          <dgm:chPref val="2"/>
        </dgm:presLayoutVars>
      </dgm:prSet>
      <dgm:spPr/>
      <dgm:t>
        <a:bodyPr/>
        <a:lstStyle/>
        <a:p>
          <a:endParaRPr lang="es-MX"/>
        </a:p>
      </dgm:t>
    </dgm:pt>
    <dgm:pt modelId="{C13A0171-DD69-4742-A85D-C023D63F07A1}" type="pres">
      <dgm:prSet presAssocID="{A11383AE-72F1-45CA-83E1-722048D199B1}" presName="RightText" presStyleLbl="revTx" presStyleIdx="0" presStyleCnt="0">
        <dgm:presLayoutVars>
          <dgm:bulletEnabled val="1"/>
        </dgm:presLayoutVars>
      </dgm:prSet>
      <dgm:spPr/>
      <dgm:t>
        <a:bodyPr/>
        <a:lstStyle/>
        <a:p>
          <a:endParaRPr lang="es-MX"/>
        </a:p>
      </dgm:t>
    </dgm:pt>
    <dgm:pt modelId="{2AA55665-FC16-475A-BFB2-FCEBED883706}" type="pres">
      <dgm:prSet presAssocID="{A11383AE-72F1-45CA-83E1-722048D199B1}" presName="RightNode" presStyleLbl="bgImgPlace1" presStyleIdx="1" presStyleCnt="2" custScaleX="124007" custLinFactNeighborX="35301" custLinFactNeighborY="384">
        <dgm:presLayoutVars>
          <dgm:chMax val="0"/>
          <dgm:chPref val="0"/>
        </dgm:presLayoutVars>
      </dgm:prSet>
      <dgm:spPr/>
      <dgm:t>
        <a:bodyPr/>
        <a:lstStyle/>
        <a:p>
          <a:endParaRPr lang="es-MX"/>
        </a:p>
      </dgm:t>
    </dgm:pt>
    <dgm:pt modelId="{44ED4664-6DE6-45F9-9879-E3C0754A6B9C}" type="pres">
      <dgm:prSet presAssocID="{A11383AE-72F1-45CA-83E1-722048D199B1}" presName="TopArrow" presStyleLbl="node1" presStyleIdx="0" presStyleCnt="2" custLinFactNeighborX="5443" custLinFactNeighborY="-3399"/>
      <dgm:spPr/>
    </dgm:pt>
    <dgm:pt modelId="{3CDC2D48-F25E-4D47-85CF-DC8109A6B667}" type="pres">
      <dgm:prSet presAssocID="{A11383AE-72F1-45CA-83E1-722048D199B1}" presName="BottomArrow" presStyleLbl="node1" presStyleIdx="1" presStyleCnt="2"/>
      <dgm:spPr/>
    </dgm:pt>
  </dgm:ptLst>
  <dgm:cxnLst>
    <dgm:cxn modelId="{284B0DE9-5023-4054-94F0-4DE7B310AF73}" srcId="{A11383AE-72F1-45CA-83E1-722048D199B1}" destId="{257A7F97-CE69-46A1-A2EA-D5084BCD4096}" srcOrd="3" destOrd="0" parTransId="{CAB0DE98-2FFE-4C11-BE9C-B6C6FDC465C8}" sibTransId="{9C7777C1-4A98-44CB-BD2B-6F91D5891141}"/>
    <dgm:cxn modelId="{554D08F6-E214-4C9B-99FB-3612D3D5DC79}" type="presOf" srcId="{77B3FCA8-6EB1-48AC-BA11-2AD9B7365122}" destId="{2AA55665-FC16-475A-BFB2-FCEBED883706}" srcOrd="1" destOrd="0" presId="urn:microsoft.com/office/officeart/2009/layout/ReverseList"/>
    <dgm:cxn modelId="{E01B0028-77A1-4BE3-AF03-1DF5C7EFBF0D}" srcId="{A11383AE-72F1-45CA-83E1-722048D199B1}" destId="{71C7D3CD-A825-4DB9-BCA1-8F824D9DED5D}" srcOrd="2" destOrd="0" parTransId="{BD1401B0-B726-46F9-A1ED-45473FC5D56D}" sibTransId="{606BE9EB-B9A2-425E-AACE-2402CBE7D360}"/>
    <dgm:cxn modelId="{4E0891FA-426C-4476-A30E-F88F4A404879}" srcId="{A11383AE-72F1-45CA-83E1-722048D199B1}" destId="{77B3FCA8-6EB1-48AC-BA11-2AD9B7365122}" srcOrd="1" destOrd="0" parTransId="{E01DA69B-8D2B-4B0B-9FAC-B030ADE44A22}" sibTransId="{8CEB3169-ED06-481D-95F5-E1E5C3E6C581}"/>
    <dgm:cxn modelId="{191168F5-0232-4234-93F8-C48E7CC6D688}" type="presOf" srcId="{77B3FCA8-6EB1-48AC-BA11-2AD9B7365122}" destId="{C13A0171-DD69-4742-A85D-C023D63F07A1}" srcOrd="0" destOrd="0" presId="urn:microsoft.com/office/officeart/2009/layout/ReverseList"/>
    <dgm:cxn modelId="{BDF57337-5BDA-41D4-BA22-06A5366EC73E}" type="presOf" srcId="{A11383AE-72F1-45CA-83E1-722048D199B1}" destId="{1DA54E08-56CC-4679-AE24-EB53A27DF6E6}" srcOrd="0" destOrd="0" presId="urn:microsoft.com/office/officeart/2009/layout/ReverseList"/>
    <dgm:cxn modelId="{F86B4581-C374-41E0-BB6B-A2E4A0981D7E}" type="presOf" srcId="{5B89CE02-C2AC-4CF0-84D1-1DB0FC3412EF}" destId="{55761091-8355-49CA-9AEF-722C2884E325}" srcOrd="0" destOrd="0" presId="urn:microsoft.com/office/officeart/2009/layout/ReverseList"/>
    <dgm:cxn modelId="{94450A59-2A76-45F7-A12D-BEDD9ED85C7C}" type="presOf" srcId="{5B89CE02-C2AC-4CF0-84D1-1DB0FC3412EF}" destId="{408290A6-4A9B-4E0D-B6A3-F7E0619C0DA2}" srcOrd="1" destOrd="0" presId="urn:microsoft.com/office/officeart/2009/layout/ReverseList"/>
    <dgm:cxn modelId="{C14D56B5-24F4-4FB3-B6A9-B8CDC2B1D034}" srcId="{A11383AE-72F1-45CA-83E1-722048D199B1}" destId="{5B89CE02-C2AC-4CF0-84D1-1DB0FC3412EF}" srcOrd="0" destOrd="0" parTransId="{9B7215A6-66E4-47DA-A5E7-206DFCBC56AE}" sibTransId="{E7616477-7D01-41FA-A2DD-D910118DEDC5}"/>
    <dgm:cxn modelId="{F97F2E31-DCD2-4EAF-B2A8-F7940167AE08}" srcId="{A11383AE-72F1-45CA-83E1-722048D199B1}" destId="{D58A06F3-300D-44D3-AE15-F9F3535832A1}" srcOrd="4" destOrd="0" parTransId="{F21F18CC-44AD-4A60-A003-38A562437086}" sibTransId="{2D80D485-FBDB-4839-8877-38BAEF912970}"/>
    <dgm:cxn modelId="{1A056B5C-E0C8-4685-9772-3F25E54C6813}" type="presParOf" srcId="{1DA54E08-56CC-4679-AE24-EB53A27DF6E6}" destId="{55761091-8355-49CA-9AEF-722C2884E325}" srcOrd="0" destOrd="0" presId="urn:microsoft.com/office/officeart/2009/layout/ReverseList"/>
    <dgm:cxn modelId="{19E1E39C-2DA2-4FC0-B62B-801A952A8168}" type="presParOf" srcId="{1DA54E08-56CC-4679-AE24-EB53A27DF6E6}" destId="{408290A6-4A9B-4E0D-B6A3-F7E0619C0DA2}" srcOrd="1" destOrd="0" presId="urn:microsoft.com/office/officeart/2009/layout/ReverseList"/>
    <dgm:cxn modelId="{C7768AEA-36BD-4C4A-9D98-7D7FD2C7333B}" type="presParOf" srcId="{1DA54E08-56CC-4679-AE24-EB53A27DF6E6}" destId="{C13A0171-DD69-4742-A85D-C023D63F07A1}" srcOrd="2" destOrd="0" presId="urn:microsoft.com/office/officeart/2009/layout/ReverseList"/>
    <dgm:cxn modelId="{CAFD5B8A-B263-4329-9F80-855566221368}" type="presParOf" srcId="{1DA54E08-56CC-4679-AE24-EB53A27DF6E6}" destId="{2AA55665-FC16-475A-BFB2-FCEBED883706}" srcOrd="3" destOrd="0" presId="urn:microsoft.com/office/officeart/2009/layout/ReverseList"/>
    <dgm:cxn modelId="{9116EAED-801A-4DDC-AAA7-03472C487449}" type="presParOf" srcId="{1DA54E08-56CC-4679-AE24-EB53A27DF6E6}" destId="{44ED4664-6DE6-45F9-9879-E3C0754A6B9C}" srcOrd="4" destOrd="0" presId="urn:microsoft.com/office/officeart/2009/layout/ReverseList"/>
    <dgm:cxn modelId="{D6337012-D9D3-4DAF-9BEE-458218E9BD33}" type="presParOf" srcId="{1DA54E08-56CC-4679-AE24-EB53A27DF6E6}" destId="{3CDC2D48-F25E-4D47-85CF-DC8109A6B667}"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C993228-BC83-4D55-9B56-4C472812C5FC}" type="doc">
      <dgm:prSet loTypeId="urn:microsoft.com/office/officeart/2005/8/layout/radial4" loCatId="relationship" qsTypeId="urn:microsoft.com/office/officeart/2005/8/quickstyle/simple3" qsCatId="simple" csTypeId="urn:microsoft.com/office/officeart/2005/8/colors/colorful1" csCatId="colorful" phldr="1"/>
      <dgm:spPr/>
      <dgm:t>
        <a:bodyPr/>
        <a:lstStyle/>
        <a:p>
          <a:endParaRPr lang="es-MX"/>
        </a:p>
      </dgm:t>
    </dgm:pt>
    <dgm:pt modelId="{949A8C5F-454D-4628-A6AA-E0EEA65C7BB1}">
      <dgm:prSet phldrT="[Texto]" custT="1"/>
      <dgm:spPr/>
      <dgm:t>
        <a:bodyPr/>
        <a:lstStyle/>
        <a:p>
          <a:r>
            <a:rPr lang="es-MX" sz="1800" b="1" dirty="0" smtClean="0"/>
            <a:t>La danza Sufí Derviche </a:t>
          </a:r>
          <a:r>
            <a:rPr lang="es-MX" sz="1800" b="1" dirty="0" err="1" smtClean="0"/>
            <a:t>Mevlevi</a:t>
          </a:r>
          <a:endParaRPr lang="es-MX" sz="1800" b="1" dirty="0" smtClean="0"/>
        </a:p>
        <a:p>
          <a:endParaRPr lang="es-MX" sz="1700" dirty="0"/>
        </a:p>
      </dgm:t>
    </dgm:pt>
    <dgm:pt modelId="{22596C84-0093-42CF-9FF8-05CC78A90617}" type="parTrans" cxnId="{A99D0C63-E421-427D-925B-802C183C9494}">
      <dgm:prSet/>
      <dgm:spPr/>
      <dgm:t>
        <a:bodyPr/>
        <a:lstStyle/>
        <a:p>
          <a:endParaRPr lang="es-MX"/>
        </a:p>
      </dgm:t>
    </dgm:pt>
    <dgm:pt modelId="{96E340C8-40A9-410D-9D04-52E152A7D111}" type="sibTrans" cxnId="{A99D0C63-E421-427D-925B-802C183C9494}">
      <dgm:prSet/>
      <dgm:spPr/>
      <dgm:t>
        <a:bodyPr/>
        <a:lstStyle/>
        <a:p>
          <a:endParaRPr lang="es-MX"/>
        </a:p>
      </dgm:t>
    </dgm:pt>
    <dgm:pt modelId="{65FD84C8-1484-409C-A516-6530FE0396E7}">
      <dgm:prSet phldrT="[Texto]" custT="1"/>
      <dgm:spPr/>
      <dgm:t>
        <a:bodyPr/>
        <a:lstStyle/>
        <a:p>
          <a:pPr algn="just"/>
          <a:r>
            <a:rPr lang="es-MX" sz="1400" b="1" dirty="0" smtClean="0"/>
            <a:t>Sufismo</a:t>
          </a:r>
          <a:r>
            <a:rPr lang="es-MX" sz="1400" dirty="0" smtClean="0"/>
            <a:t>: Corriente espiritual cuyo tema es el acercamiento a Dios a la santidad</a:t>
          </a:r>
          <a:endParaRPr lang="es-MX" sz="1400" dirty="0"/>
        </a:p>
      </dgm:t>
    </dgm:pt>
    <dgm:pt modelId="{22348A53-ED35-41C1-9EAC-FC6FA30B113B}" type="parTrans" cxnId="{F838E1B5-8DEB-49CD-ABA6-6505070821E0}">
      <dgm:prSet/>
      <dgm:spPr/>
      <dgm:t>
        <a:bodyPr/>
        <a:lstStyle/>
        <a:p>
          <a:endParaRPr lang="es-MX"/>
        </a:p>
      </dgm:t>
    </dgm:pt>
    <dgm:pt modelId="{7D7A0000-7B64-48F0-92DE-AE11AC44F50E}" type="sibTrans" cxnId="{F838E1B5-8DEB-49CD-ABA6-6505070821E0}">
      <dgm:prSet/>
      <dgm:spPr/>
      <dgm:t>
        <a:bodyPr/>
        <a:lstStyle/>
        <a:p>
          <a:endParaRPr lang="es-MX"/>
        </a:p>
      </dgm:t>
    </dgm:pt>
    <dgm:pt modelId="{E3EADFC4-1AC6-4C20-8D83-C3034AFD64D4}">
      <dgm:prSet phldrT="[Texto]" custT="1"/>
      <dgm:spPr/>
      <dgm:t>
        <a:bodyPr/>
        <a:lstStyle/>
        <a:p>
          <a:pPr algn="just"/>
          <a:r>
            <a:rPr lang="es-MX" sz="1400" b="1" dirty="0" err="1" smtClean="0"/>
            <a:t>Sifi</a:t>
          </a:r>
          <a:r>
            <a:rPr lang="es-MX" sz="1400" b="1" dirty="0" smtClean="0"/>
            <a:t>:</a:t>
          </a:r>
          <a:r>
            <a:rPr lang="es-MX" sz="1400" dirty="0" smtClean="0"/>
            <a:t> Es aquel que esta muerto para sí mismo y vive para la verdad</a:t>
          </a:r>
          <a:endParaRPr lang="es-MX" sz="1400" dirty="0"/>
        </a:p>
      </dgm:t>
    </dgm:pt>
    <dgm:pt modelId="{B0CBDD4C-E67E-467D-8D27-1D7E76DAD7A0}" type="parTrans" cxnId="{98C3EA80-08CE-4B0D-A764-C14CBCEE6834}">
      <dgm:prSet/>
      <dgm:spPr/>
      <dgm:t>
        <a:bodyPr/>
        <a:lstStyle/>
        <a:p>
          <a:endParaRPr lang="es-MX"/>
        </a:p>
      </dgm:t>
    </dgm:pt>
    <dgm:pt modelId="{89D90373-19EB-4B2F-98E3-CD644A854C7C}" type="sibTrans" cxnId="{98C3EA80-08CE-4B0D-A764-C14CBCEE6834}">
      <dgm:prSet/>
      <dgm:spPr/>
      <dgm:t>
        <a:bodyPr/>
        <a:lstStyle/>
        <a:p>
          <a:endParaRPr lang="es-MX"/>
        </a:p>
      </dgm:t>
    </dgm:pt>
    <dgm:pt modelId="{CDAAF429-CF47-4B52-B7EC-DC645D18987D}">
      <dgm:prSet phldrT="[Texto]" custT="1"/>
      <dgm:spPr/>
      <dgm:t>
        <a:bodyPr/>
        <a:lstStyle/>
        <a:p>
          <a:pPr algn="just"/>
          <a:r>
            <a:rPr lang="es-MX" sz="1400" b="1" dirty="0" err="1" smtClean="0"/>
            <a:t>Masnavi</a:t>
          </a:r>
          <a:r>
            <a:rPr lang="es-MX" sz="1400" b="1" dirty="0" smtClean="0"/>
            <a:t>: </a:t>
          </a:r>
          <a:r>
            <a:rPr lang="es-MX" sz="1400" dirty="0" smtClean="0"/>
            <a:t>Compendio de relatos y poemas que expresan la plenitud de la unión con la verdad trascendente. </a:t>
          </a:r>
          <a:endParaRPr lang="es-MX" sz="1400" dirty="0"/>
        </a:p>
      </dgm:t>
    </dgm:pt>
    <dgm:pt modelId="{347290F0-2DF6-4850-87FC-F4D7F5C14972}" type="parTrans" cxnId="{B56A20FA-AEB3-43D8-A1BB-2ACCAD6A4D62}">
      <dgm:prSet/>
      <dgm:spPr/>
      <dgm:t>
        <a:bodyPr/>
        <a:lstStyle/>
        <a:p>
          <a:endParaRPr lang="es-MX"/>
        </a:p>
      </dgm:t>
    </dgm:pt>
    <dgm:pt modelId="{2C7B943A-FDCD-45B1-ADC3-B45C1B3CC6F7}" type="sibTrans" cxnId="{B56A20FA-AEB3-43D8-A1BB-2ACCAD6A4D62}">
      <dgm:prSet/>
      <dgm:spPr/>
      <dgm:t>
        <a:bodyPr/>
        <a:lstStyle/>
        <a:p>
          <a:endParaRPr lang="es-MX"/>
        </a:p>
      </dgm:t>
    </dgm:pt>
    <dgm:pt modelId="{B0F2C4F8-DD41-4F18-924F-79FB686195CD}">
      <dgm:prSet/>
      <dgm:spPr/>
      <dgm:t>
        <a:bodyPr/>
        <a:lstStyle/>
        <a:p>
          <a:pPr algn="ctr"/>
          <a:r>
            <a:rPr lang="es-MX" b="1" dirty="0" smtClean="0"/>
            <a:t>Ascetismo-místico</a:t>
          </a:r>
        </a:p>
        <a:p>
          <a:pPr algn="just"/>
          <a:r>
            <a:rPr lang="es-MX" dirty="0" smtClean="0"/>
            <a:t>Renunciar a los placeres de la vida material</a:t>
          </a:r>
          <a:endParaRPr lang="es-MX" dirty="0"/>
        </a:p>
      </dgm:t>
    </dgm:pt>
    <dgm:pt modelId="{66D66B46-81D1-427A-8005-2B1A7ED79235}" type="parTrans" cxnId="{1769B57E-D076-40C7-ACF7-DF756059C08E}">
      <dgm:prSet/>
      <dgm:spPr/>
      <dgm:t>
        <a:bodyPr/>
        <a:lstStyle/>
        <a:p>
          <a:endParaRPr lang="es-MX"/>
        </a:p>
      </dgm:t>
    </dgm:pt>
    <dgm:pt modelId="{F2FF8124-823D-43D6-AA4C-FDE0336A4B40}" type="sibTrans" cxnId="{1769B57E-D076-40C7-ACF7-DF756059C08E}">
      <dgm:prSet/>
      <dgm:spPr/>
      <dgm:t>
        <a:bodyPr/>
        <a:lstStyle/>
        <a:p>
          <a:endParaRPr lang="es-MX"/>
        </a:p>
      </dgm:t>
    </dgm:pt>
    <dgm:pt modelId="{3EED8650-2B4A-4052-B327-4C4C4DE2C39A}" type="pres">
      <dgm:prSet presAssocID="{DC993228-BC83-4D55-9B56-4C472812C5FC}" presName="cycle" presStyleCnt="0">
        <dgm:presLayoutVars>
          <dgm:chMax val="1"/>
          <dgm:dir/>
          <dgm:animLvl val="ctr"/>
          <dgm:resizeHandles val="exact"/>
        </dgm:presLayoutVars>
      </dgm:prSet>
      <dgm:spPr/>
    </dgm:pt>
    <dgm:pt modelId="{90F20ED7-A7F7-47E1-8766-052A7D2453C6}" type="pres">
      <dgm:prSet presAssocID="{949A8C5F-454D-4628-A6AA-E0EEA65C7BB1}" presName="centerShape" presStyleLbl="node0" presStyleIdx="0" presStyleCnt="1"/>
      <dgm:spPr/>
      <dgm:t>
        <a:bodyPr/>
        <a:lstStyle/>
        <a:p>
          <a:endParaRPr lang="es-MX"/>
        </a:p>
      </dgm:t>
    </dgm:pt>
    <dgm:pt modelId="{D6508DC9-C77F-4954-8936-512F2BC5D962}" type="pres">
      <dgm:prSet presAssocID="{22348A53-ED35-41C1-9EAC-FC6FA30B113B}" presName="parTrans" presStyleLbl="bgSibTrans2D1" presStyleIdx="0" presStyleCnt="4"/>
      <dgm:spPr/>
    </dgm:pt>
    <dgm:pt modelId="{DA3BCA4C-BD8F-46B5-B8E1-04C5AC65442E}" type="pres">
      <dgm:prSet presAssocID="{65FD84C8-1484-409C-A516-6530FE0396E7}" presName="node" presStyleLbl="node1" presStyleIdx="0" presStyleCnt="4">
        <dgm:presLayoutVars>
          <dgm:bulletEnabled val="1"/>
        </dgm:presLayoutVars>
      </dgm:prSet>
      <dgm:spPr/>
      <dgm:t>
        <a:bodyPr/>
        <a:lstStyle/>
        <a:p>
          <a:endParaRPr lang="es-MX"/>
        </a:p>
      </dgm:t>
    </dgm:pt>
    <dgm:pt modelId="{0997222D-C189-4444-8FCE-F6BAC643490F}" type="pres">
      <dgm:prSet presAssocID="{B0CBDD4C-E67E-467D-8D27-1D7E76DAD7A0}" presName="parTrans" presStyleLbl="bgSibTrans2D1" presStyleIdx="1" presStyleCnt="4"/>
      <dgm:spPr/>
    </dgm:pt>
    <dgm:pt modelId="{7657D00B-5268-4190-815D-41BFE257A76B}" type="pres">
      <dgm:prSet presAssocID="{E3EADFC4-1AC6-4C20-8D83-C3034AFD64D4}" presName="node" presStyleLbl="node1" presStyleIdx="1" presStyleCnt="4">
        <dgm:presLayoutVars>
          <dgm:bulletEnabled val="1"/>
        </dgm:presLayoutVars>
      </dgm:prSet>
      <dgm:spPr/>
    </dgm:pt>
    <dgm:pt modelId="{2F879D73-6B1B-49A9-AF67-8D84183BC756}" type="pres">
      <dgm:prSet presAssocID="{347290F0-2DF6-4850-87FC-F4D7F5C14972}" presName="parTrans" presStyleLbl="bgSibTrans2D1" presStyleIdx="2" presStyleCnt="4"/>
      <dgm:spPr/>
    </dgm:pt>
    <dgm:pt modelId="{2F17CE4C-50C5-4BB1-A2F0-F7E129948937}" type="pres">
      <dgm:prSet presAssocID="{CDAAF429-CF47-4B52-B7EC-DC645D18987D}" presName="node" presStyleLbl="node1" presStyleIdx="2" presStyleCnt="4">
        <dgm:presLayoutVars>
          <dgm:bulletEnabled val="1"/>
        </dgm:presLayoutVars>
      </dgm:prSet>
      <dgm:spPr/>
      <dgm:t>
        <a:bodyPr/>
        <a:lstStyle/>
        <a:p>
          <a:endParaRPr lang="es-MX"/>
        </a:p>
      </dgm:t>
    </dgm:pt>
    <dgm:pt modelId="{9EA9D6EF-3A4B-4EFF-83AB-8E6E23DA37A4}" type="pres">
      <dgm:prSet presAssocID="{66D66B46-81D1-427A-8005-2B1A7ED79235}" presName="parTrans" presStyleLbl="bgSibTrans2D1" presStyleIdx="3" presStyleCnt="4"/>
      <dgm:spPr/>
    </dgm:pt>
    <dgm:pt modelId="{67481B60-3ECE-40B2-AFD9-C9F8EAE400A2}" type="pres">
      <dgm:prSet presAssocID="{B0F2C4F8-DD41-4F18-924F-79FB686195CD}" presName="node" presStyleLbl="node1" presStyleIdx="3" presStyleCnt="4">
        <dgm:presLayoutVars>
          <dgm:bulletEnabled val="1"/>
        </dgm:presLayoutVars>
      </dgm:prSet>
      <dgm:spPr/>
      <dgm:t>
        <a:bodyPr/>
        <a:lstStyle/>
        <a:p>
          <a:endParaRPr lang="es-MX"/>
        </a:p>
      </dgm:t>
    </dgm:pt>
  </dgm:ptLst>
  <dgm:cxnLst>
    <dgm:cxn modelId="{1769B57E-D076-40C7-ACF7-DF756059C08E}" srcId="{949A8C5F-454D-4628-A6AA-E0EEA65C7BB1}" destId="{B0F2C4F8-DD41-4F18-924F-79FB686195CD}" srcOrd="3" destOrd="0" parTransId="{66D66B46-81D1-427A-8005-2B1A7ED79235}" sibTransId="{F2FF8124-823D-43D6-AA4C-FDE0336A4B40}"/>
    <dgm:cxn modelId="{93661173-C165-4997-A59D-C609D008C310}" type="presOf" srcId="{E3EADFC4-1AC6-4C20-8D83-C3034AFD64D4}" destId="{7657D00B-5268-4190-815D-41BFE257A76B}" srcOrd="0" destOrd="0" presId="urn:microsoft.com/office/officeart/2005/8/layout/radial4"/>
    <dgm:cxn modelId="{619E2EC7-8119-42FE-A0A9-AE09B1CCCC5B}" type="presOf" srcId="{CDAAF429-CF47-4B52-B7EC-DC645D18987D}" destId="{2F17CE4C-50C5-4BB1-A2F0-F7E129948937}" srcOrd="0" destOrd="0" presId="urn:microsoft.com/office/officeart/2005/8/layout/radial4"/>
    <dgm:cxn modelId="{E00AEC7D-CA3C-427B-817C-E9B4A2ED5747}" type="presOf" srcId="{B0F2C4F8-DD41-4F18-924F-79FB686195CD}" destId="{67481B60-3ECE-40B2-AFD9-C9F8EAE400A2}" srcOrd="0" destOrd="0" presId="urn:microsoft.com/office/officeart/2005/8/layout/radial4"/>
    <dgm:cxn modelId="{31179D6B-6DFF-45DB-B432-6AE3D6895E8E}" type="presOf" srcId="{22348A53-ED35-41C1-9EAC-FC6FA30B113B}" destId="{D6508DC9-C77F-4954-8936-512F2BC5D962}" srcOrd="0" destOrd="0" presId="urn:microsoft.com/office/officeart/2005/8/layout/radial4"/>
    <dgm:cxn modelId="{FD2C7CDF-D48F-4A38-9892-C0644533CC97}" type="presOf" srcId="{DC993228-BC83-4D55-9B56-4C472812C5FC}" destId="{3EED8650-2B4A-4052-B327-4C4C4DE2C39A}" srcOrd="0" destOrd="0" presId="urn:microsoft.com/office/officeart/2005/8/layout/radial4"/>
    <dgm:cxn modelId="{1BE8C708-D2CC-44B4-AF29-BAEAA84465B9}" type="presOf" srcId="{65FD84C8-1484-409C-A516-6530FE0396E7}" destId="{DA3BCA4C-BD8F-46B5-B8E1-04C5AC65442E}" srcOrd="0" destOrd="0" presId="urn:microsoft.com/office/officeart/2005/8/layout/radial4"/>
    <dgm:cxn modelId="{B56A20FA-AEB3-43D8-A1BB-2ACCAD6A4D62}" srcId="{949A8C5F-454D-4628-A6AA-E0EEA65C7BB1}" destId="{CDAAF429-CF47-4B52-B7EC-DC645D18987D}" srcOrd="2" destOrd="0" parTransId="{347290F0-2DF6-4850-87FC-F4D7F5C14972}" sibTransId="{2C7B943A-FDCD-45B1-ADC3-B45C1B3CC6F7}"/>
    <dgm:cxn modelId="{D9C49C55-4420-43C2-B72F-256E24EE0C8B}" type="presOf" srcId="{949A8C5F-454D-4628-A6AA-E0EEA65C7BB1}" destId="{90F20ED7-A7F7-47E1-8766-052A7D2453C6}" srcOrd="0" destOrd="0" presId="urn:microsoft.com/office/officeart/2005/8/layout/radial4"/>
    <dgm:cxn modelId="{A0D9C7EA-C3B0-4609-8F5C-C1F067673736}" type="presOf" srcId="{66D66B46-81D1-427A-8005-2B1A7ED79235}" destId="{9EA9D6EF-3A4B-4EFF-83AB-8E6E23DA37A4}" srcOrd="0" destOrd="0" presId="urn:microsoft.com/office/officeart/2005/8/layout/radial4"/>
    <dgm:cxn modelId="{4A0FBB20-9B2F-4B35-AD63-F8A48968D8CB}" type="presOf" srcId="{347290F0-2DF6-4850-87FC-F4D7F5C14972}" destId="{2F879D73-6B1B-49A9-AF67-8D84183BC756}" srcOrd="0" destOrd="0" presId="urn:microsoft.com/office/officeart/2005/8/layout/radial4"/>
    <dgm:cxn modelId="{F838E1B5-8DEB-49CD-ABA6-6505070821E0}" srcId="{949A8C5F-454D-4628-A6AA-E0EEA65C7BB1}" destId="{65FD84C8-1484-409C-A516-6530FE0396E7}" srcOrd="0" destOrd="0" parTransId="{22348A53-ED35-41C1-9EAC-FC6FA30B113B}" sibTransId="{7D7A0000-7B64-48F0-92DE-AE11AC44F50E}"/>
    <dgm:cxn modelId="{A99D0C63-E421-427D-925B-802C183C9494}" srcId="{DC993228-BC83-4D55-9B56-4C472812C5FC}" destId="{949A8C5F-454D-4628-A6AA-E0EEA65C7BB1}" srcOrd="0" destOrd="0" parTransId="{22596C84-0093-42CF-9FF8-05CC78A90617}" sibTransId="{96E340C8-40A9-410D-9D04-52E152A7D111}"/>
    <dgm:cxn modelId="{9415E32D-05D0-4E43-845F-3081C3BF2AAA}" type="presOf" srcId="{B0CBDD4C-E67E-467D-8D27-1D7E76DAD7A0}" destId="{0997222D-C189-4444-8FCE-F6BAC643490F}" srcOrd="0" destOrd="0" presId="urn:microsoft.com/office/officeart/2005/8/layout/radial4"/>
    <dgm:cxn modelId="{98C3EA80-08CE-4B0D-A764-C14CBCEE6834}" srcId="{949A8C5F-454D-4628-A6AA-E0EEA65C7BB1}" destId="{E3EADFC4-1AC6-4C20-8D83-C3034AFD64D4}" srcOrd="1" destOrd="0" parTransId="{B0CBDD4C-E67E-467D-8D27-1D7E76DAD7A0}" sibTransId="{89D90373-19EB-4B2F-98E3-CD644A854C7C}"/>
    <dgm:cxn modelId="{88FE222D-33B7-4A84-A521-928C4FF5C458}" type="presParOf" srcId="{3EED8650-2B4A-4052-B327-4C4C4DE2C39A}" destId="{90F20ED7-A7F7-47E1-8766-052A7D2453C6}" srcOrd="0" destOrd="0" presId="urn:microsoft.com/office/officeart/2005/8/layout/radial4"/>
    <dgm:cxn modelId="{A9CEB8BE-2B74-4FF8-9CA6-73BDEA20F390}" type="presParOf" srcId="{3EED8650-2B4A-4052-B327-4C4C4DE2C39A}" destId="{D6508DC9-C77F-4954-8936-512F2BC5D962}" srcOrd="1" destOrd="0" presId="urn:microsoft.com/office/officeart/2005/8/layout/radial4"/>
    <dgm:cxn modelId="{F9F93290-112C-428F-ABE8-5795886292F5}" type="presParOf" srcId="{3EED8650-2B4A-4052-B327-4C4C4DE2C39A}" destId="{DA3BCA4C-BD8F-46B5-B8E1-04C5AC65442E}" srcOrd="2" destOrd="0" presId="urn:microsoft.com/office/officeart/2005/8/layout/radial4"/>
    <dgm:cxn modelId="{FAD3D399-D611-465F-AA40-D3968C15F173}" type="presParOf" srcId="{3EED8650-2B4A-4052-B327-4C4C4DE2C39A}" destId="{0997222D-C189-4444-8FCE-F6BAC643490F}" srcOrd="3" destOrd="0" presId="urn:microsoft.com/office/officeart/2005/8/layout/radial4"/>
    <dgm:cxn modelId="{14BDDC15-01F0-45B1-A479-901AA502B36E}" type="presParOf" srcId="{3EED8650-2B4A-4052-B327-4C4C4DE2C39A}" destId="{7657D00B-5268-4190-815D-41BFE257A76B}" srcOrd="4" destOrd="0" presId="urn:microsoft.com/office/officeart/2005/8/layout/radial4"/>
    <dgm:cxn modelId="{9456256E-2B6F-4C51-A000-BCEFFA868AF1}" type="presParOf" srcId="{3EED8650-2B4A-4052-B327-4C4C4DE2C39A}" destId="{2F879D73-6B1B-49A9-AF67-8D84183BC756}" srcOrd="5" destOrd="0" presId="urn:microsoft.com/office/officeart/2005/8/layout/radial4"/>
    <dgm:cxn modelId="{01D589C6-1337-4647-ADE9-4143B42CF155}" type="presParOf" srcId="{3EED8650-2B4A-4052-B327-4C4C4DE2C39A}" destId="{2F17CE4C-50C5-4BB1-A2F0-F7E129948937}" srcOrd="6" destOrd="0" presId="urn:microsoft.com/office/officeart/2005/8/layout/radial4"/>
    <dgm:cxn modelId="{03FA9FBA-287A-45BF-8FC7-E45C90F4E614}" type="presParOf" srcId="{3EED8650-2B4A-4052-B327-4C4C4DE2C39A}" destId="{9EA9D6EF-3A4B-4EFF-83AB-8E6E23DA37A4}" srcOrd="7" destOrd="0" presId="urn:microsoft.com/office/officeart/2005/8/layout/radial4"/>
    <dgm:cxn modelId="{2A7FB68F-C713-4BFA-99C4-C6D92996467C}" type="presParOf" srcId="{3EED8650-2B4A-4052-B327-4C4C4DE2C39A}" destId="{67481B60-3ECE-40B2-AFD9-C9F8EAE400A2}"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125A715-7301-4A05-8448-4B60E299F717}" type="doc">
      <dgm:prSet loTypeId="urn:microsoft.com/office/officeart/2005/8/layout/orgChart1" loCatId="hierarchy" qsTypeId="urn:microsoft.com/office/officeart/2005/8/quickstyle/simple1" qsCatId="simple" csTypeId="urn:microsoft.com/office/officeart/2005/8/colors/accent2_1" csCatId="accent2" phldr="1"/>
      <dgm:spPr/>
      <dgm:t>
        <a:bodyPr/>
        <a:lstStyle/>
        <a:p>
          <a:endParaRPr lang="es-MX"/>
        </a:p>
      </dgm:t>
    </dgm:pt>
    <dgm:pt modelId="{AF47FA27-7042-4F6F-A367-96C591326329}">
      <dgm:prSet phldrT="[Texto]" custT="1"/>
      <dgm:spPr/>
      <dgm:t>
        <a:bodyPr/>
        <a:lstStyle/>
        <a:p>
          <a:r>
            <a:rPr lang="es-MX" sz="2000" dirty="0" smtClean="0"/>
            <a:t>A manera de </a:t>
          </a:r>
          <a:r>
            <a:rPr lang="es-MX" sz="2000" dirty="0" smtClean="0"/>
            <a:t>conclusión</a:t>
          </a:r>
          <a:endParaRPr lang="es-MX" sz="2000" dirty="0"/>
        </a:p>
      </dgm:t>
    </dgm:pt>
    <dgm:pt modelId="{AE2FC098-A8C0-4696-8D2E-BD22B1A3F0BD}" type="parTrans" cxnId="{D3BA0A1A-13C5-40C3-8AAD-BC98ABAF30C1}">
      <dgm:prSet/>
      <dgm:spPr/>
      <dgm:t>
        <a:bodyPr/>
        <a:lstStyle/>
        <a:p>
          <a:endParaRPr lang="es-MX"/>
        </a:p>
      </dgm:t>
    </dgm:pt>
    <dgm:pt modelId="{A16F6630-C254-4D09-AD23-0A2CCB1C36E5}" type="sibTrans" cxnId="{D3BA0A1A-13C5-40C3-8AAD-BC98ABAF30C1}">
      <dgm:prSet/>
      <dgm:spPr/>
      <dgm:t>
        <a:bodyPr/>
        <a:lstStyle/>
        <a:p>
          <a:endParaRPr lang="es-MX"/>
        </a:p>
      </dgm:t>
    </dgm:pt>
    <dgm:pt modelId="{531A0B05-37DD-4F1B-9CDC-3BCF307AE0CE}">
      <dgm:prSet custT="1"/>
      <dgm:spPr/>
      <dgm:t>
        <a:bodyPr/>
        <a:lstStyle/>
        <a:p>
          <a:pPr algn="ctr">
            <a:lnSpc>
              <a:spcPct val="100000"/>
            </a:lnSpc>
          </a:pPr>
          <a:endParaRPr lang="es-MX" sz="1000" b="1" i="0" dirty="0" smtClean="0"/>
        </a:p>
        <a:p>
          <a:pPr algn="just">
            <a:lnSpc>
              <a:spcPct val="100000"/>
            </a:lnSpc>
          </a:pPr>
          <a:r>
            <a:rPr lang="es-MX" sz="1100" dirty="0" smtClean="0"/>
            <a:t/>
          </a:r>
          <a:br>
            <a:rPr lang="es-MX" sz="1100" dirty="0" smtClean="0"/>
          </a:br>
          <a:r>
            <a:rPr lang="es-MX" sz="1400" b="0" i="0" dirty="0" smtClean="0"/>
            <a:t>Los fenómenos culturales que son estudiados, El </a:t>
          </a:r>
          <a:r>
            <a:rPr lang="es-MX" sz="1400" b="0" i="0" dirty="0" err="1" smtClean="0"/>
            <a:t>emic</a:t>
          </a:r>
          <a:r>
            <a:rPr lang="es-MX" sz="1400" b="0" i="0" dirty="0" smtClean="0"/>
            <a:t>  y el  </a:t>
          </a:r>
          <a:r>
            <a:rPr lang="es-MX" sz="1400" b="0" i="0" dirty="0" err="1" smtClean="0"/>
            <a:t>etic</a:t>
          </a:r>
          <a:r>
            <a:rPr lang="es-MX" sz="1400" b="0" i="0" dirty="0" smtClean="0"/>
            <a:t> pueden </a:t>
          </a:r>
          <a:r>
            <a:rPr lang="es-MX" sz="1400" b="0" i="0" dirty="0" smtClean="0"/>
            <a:t>ser </a:t>
          </a:r>
          <a:r>
            <a:rPr lang="es-MX" sz="1400" b="0" i="0" dirty="0" smtClean="0"/>
            <a:t>utilizados  para posibilitar acciones en las relaciones interculturales, que sean de provecho propio.</a:t>
          </a:r>
          <a:r>
            <a:rPr lang="es-MX" sz="1400" dirty="0" smtClean="0"/>
            <a:t/>
          </a:r>
          <a:br>
            <a:rPr lang="es-MX" sz="1400" dirty="0" smtClean="0"/>
          </a:br>
          <a:endParaRPr lang="es-MX" sz="1400" dirty="0"/>
        </a:p>
      </dgm:t>
    </dgm:pt>
    <dgm:pt modelId="{BDAE4662-A771-46E0-A890-6F590555DAB4}" type="parTrans" cxnId="{C191EF19-A074-442E-AAC8-7147DC7BEFC2}">
      <dgm:prSet/>
      <dgm:spPr/>
      <dgm:t>
        <a:bodyPr/>
        <a:lstStyle/>
        <a:p>
          <a:endParaRPr lang="es-MX"/>
        </a:p>
      </dgm:t>
    </dgm:pt>
    <dgm:pt modelId="{A18E6BDE-6633-4B68-AACE-44E73907C5D8}" type="sibTrans" cxnId="{C191EF19-A074-442E-AAC8-7147DC7BEFC2}">
      <dgm:prSet/>
      <dgm:spPr/>
      <dgm:t>
        <a:bodyPr/>
        <a:lstStyle/>
        <a:p>
          <a:endParaRPr lang="es-MX"/>
        </a:p>
      </dgm:t>
    </dgm:pt>
    <dgm:pt modelId="{4B9D99D9-E9E1-41D5-8027-BE682E13D02B}">
      <dgm:prSet custT="1"/>
      <dgm:spPr/>
      <dgm:t>
        <a:bodyPr/>
        <a:lstStyle/>
        <a:p>
          <a:pPr algn="just"/>
          <a:r>
            <a:rPr lang="es-MX" sz="1400" dirty="0" smtClean="0"/>
            <a:t>Se debe cuidar la </a:t>
          </a:r>
          <a:r>
            <a:rPr lang="es-MX" sz="1400" dirty="0" smtClean="0"/>
            <a:t>distinción </a:t>
          </a:r>
          <a:r>
            <a:rPr lang="es-MX" sz="1400" dirty="0" smtClean="0"/>
            <a:t>ideal-real en el estudio de un fenómeno cultural,  que supone </a:t>
          </a:r>
          <a:r>
            <a:rPr lang="es-MX" sz="1400" dirty="0" smtClean="0"/>
            <a:t>que hay un conjunto de regularidades pautadas en lo que la gente dice que hace y otro conjunto distinto de regularidades en lo que «realmente» hace. </a:t>
          </a:r>
          <a:endParaRPr lang="es-MX" sz="1400" dirty="0"/>
        </a:p>
      </dgm:t>
    </dgm:pt>
    <dgm:pt modelId="{9870005B-7578-4AD4-8356-59A712EF46EA}" type="parTrans" cxnId="{643E11B8-F6D2-45A4-8923-6E11F27AD868}">
      <dgm:prSet/>
      <dgm:spPr/>
      <dgm:t>
        <a:bodyPr/>
        <a:lstStyle/>
        <a:p>
          <a:endParaRPr lang="es-MX"/>
        </a:p>
      </dgm:t>
    </dgm:pt>
    <dgm:pt modelId="{133A238C-367D-4613-9000-6C8416FFE556}" type="sibTrans" cxnId="{643E11B8-F6D2-45A4-8923-6E11F27AD868}">
      <dgm:prSet/>
      <dgm:spPr/>
      <dgm:t>
        <a:bodyPr/>
        <a:lstStyle/>
        <a:p>
          <a:endParaRPr lang="es-MX"/>
        </a:p>
      </dgm:t>
    </dgm:pt>
    <dgm:pt modelId="{657802C9-CA79-4147-B40F-3CDCA405EC4F}">
      <dgm:prSet custT="1"/>
      <dgm:spPr/>
      <dgm:t>
        <a:bodyPr/>
        <a:lstStyle/>
        <a:p>
          <a:pPr algn="just"/>
          <a:r>
            <a:rPr lang="es-MX" sz="1400" dirty="0" smtClean="0"/>
            <a:t>De igual forma, el </a:t>
          </a:r>
          <a:r>
            <a:rPr lang="es-MX" sz="1400" dirty="0" err="1" smtClean="0"/>
            <a:t>etic</a:t>
          </a:r>
          <a:r>
            <a:rPr lang="es-MX" sz="1400" dirty="0" smtClean="0"/>
            <a:t> sirva para entender y tomar conciencia de que ninguna cultura tiene soluciones para todos los problemas que vive y de comprenderse así misma</a:t>
          </a:r>
          <a:endParaRPr lang="es-MX" sz="1400" dirty="0"/>
        </a:p>
      </dgm:t>
    </dgm:pt>
    <dgm:pt modelId="{9E17D017-913B-4B36-AA92-D22AE3888310}" type="parTrans" cxnId="{B984632A-93FE-4ACE-9D01-0DF2EEA0718C}">
      <dgm:prSet/>
      <dgm:spPr/>
      <dgm:t>
        <a:bodyPr/>
        <a:lstStyle/>
        <a:p>
          <a:endParaRPr lang="es-MX"/>
        </a:p>
      </dgm:t>
    </dgm:pt>
    <dgm:pt modelId="{E16255A7-189C-4CD9-A368-E9193E74DCC5}" type="sibTrans" cxnId="{B984632A-93FE-4ACE-9D01-0DF2EEA0718C}">
      <dgm:prSet/>
      <dgm:spPr/>
      <dgm:t>
        <a:bodyPr/>
        <a:lstStyle/>
        <a:p>
          <a:endParaRPr lang="es-MX"/>
        </a:p>
      </dgm:t>
    </dgm:pt>
    <dgm:pt modelId="{4AAF1330-FB04-44C5-B894-AE63F6C1DD30}" type="pres">
      <dgm:prSet presAssocID="{4125A715-7301-4A05-8448-4B60E299F717}" presName="hierChild1" presStyleCnt="0">
        <dgm:presLayoutVars>
          <dgm:orgChart val="1"/>
          <dgm:chPref val="1"/>
          <dgm:dir/>
          <dgm:animOne val="branch"/>
          <dgm:animLvl val="lvl"/>
          <dgm:resizeHandles/>
        </dgm:presLayoutVars>
      </dgm:prSet>
      <dgm:spPr/>
      <dgm:t>
        <a:bodyPr/>
        <a:lstStyle/>
        <a:p>
          <a:endParaRPr lang="es-MX"/>
        </a:p>
      </dgm:t>
    </dgm:pt>
    <dgm:pt modelId="{E9C0A35D-1FC1-4CF2-BD64-CBE4B94216A4}" type="pres">
      <dgm:prSet presAssocID="{AF47FA27-7042-4F6F-A367-96C591326329}" presName="hierRoot1" presStyleCnt="0">
        <dgm:presLayoutVars>
          <dgm:hierBranch val="init"/>
        </dgm:presLayoutVars>
      </dgm:prSet>
      <dgm:spPr/>
      <dgm:t>
        <a:bodyPr/>
        <a:lstStyle/>
        <a:p>
          <a:endParaRPr lang="es-MX"/>
        </a:p>
      </dgm:t>
    </dgm:pt>
    <dgm:pt modelId="{51E9848C-7F13-4033-A6AD-509F272A0F79}" type="pres">
      <dgm:prSet presAssocID="{AF47FA27-7042-4F6F-A367-96C591326329}" presName="rootComposite1" presStyleCnt="0"/>
      <dgm:spPr/>
      <dgm:t>
        <a:bodyPr/>
        <a:lstStyle/>
        <a:p>
          <a:endParaRPr lang="es-MX"/>
        </a:p>
      </dgm:t>
    </dgm:pt>
    <dgm:pt modelId="{FF95DF48-FEAE-4054-9CD0-8713A93463DD}" type="pres">
      <dgm:prSet presAssocID="{AF47FA27-7042-4F6F-A367-96C591326329}" presName="rootText1" presStyleLbl="node0" presStyleIdx="0" presStyleCnt="1">
        <dgm:presLayoutVars>
          <dgm:chPref val="3"/>
        </dgm:presLayoutVars>
      </dgm:prSet>
      <dgm:spPr/>
      <dgm:t>
        <a:bodyPr/>
        <a:lstStyle/>
        <a:p>
          <a:endParaRPr lang="es-MX"/>
        </a:p>
      </dgm:t>
    </dgm:pt>
    <dgm:pt modelId="{57DAEE09-99C5-4F16-B19B-F5387AEAD795}" type="pres">
      <dgm:prSet presAssocID="{AF47FA27-7042-4F6F-A367-96C591326329}" presName="rootConnector1" presStyleLbl="node1" presStyleIdx="0" presStyleCnt="0"/>
      <dgm:spPr/>
      <dgm:t>
        <a:bodyPr/>
        <a:lstStyle/>
        <a:p>
          <a:endParaRPr lang="es-MX"/>
        </a:p>
      </dgm:t>
    </dgm:pt>
    <dgm:pt modelId="{82ADB569-169C-4F60-BEAB-137E7C73F202}" type="pres">
      <dgm:prSet presAssocID="{AF47FA27-7042-4F6F-A367-96C591326329}" presName="hierChild2" presStyleCnt="0"/>
      <dgm:spPr/>
      <dgm:t>
        <a:bodyPr/>
        <a:lstStyle/>
        <a:p>
          <a:endParaRPr lang="es-MX"/>
        </a:p>
      </dgm:t>
    </dgm:pt>
    <dgm:pt modelId="{BBC2CDED-055E-4B64-A15F-C4211D560124}" type="pres">
      <dgm:prSet presAssocID="{BDAE4662-A771-46E0-A890-6F590555DAB4}" presName="Name37" presStyleLbl="parChTrans1D2" presStyleIdx="0" presStyleCnt="3"/>
      <dgm:spPr/>
      <dgm:t>
        <a:bodyPr/>
        <a:lstStyle/>
        <a:p>
          <a:endParaRPr lang="es-MX"/>
        </a:p>
      </dgm:t>
    </dgm:pt>
    <dgm:pt modelId="{261B865C-C8BE-4704-86EE-FA4424E72FD0}" type="pres">
      <dgm:prSet presAssocID="{531A0B05-37DD-4F1B-9CDC-3BCF307AE0CE}" presName="hierRoot2" presStyleCnt="0">
        <dgm:presLayoutVars>
          <dgm:hierBranch val="init"/>
        </dgm:presLayoutVars>
      </dgm:prSet>
      <dgm:spPr/>
      <dgm:t>
        <a:bodyPr/>
        <a:lstStyle/>
        <a:p>
          <a:endParaRPr lang="es-MX"/>
        </a:p>
      </dgm:t>
    </dgm:pt>
    <dgm:pt modelId="{A7E4E099-B598-4CC5-9FC1-AAC53D46A60A}" type="pres">
      <dgm:prSet presAssocID="{531A0B05-37DD-4F1B-9CDC-3BCF307AE0CE}" presName="rootComposite" presStyleCnt="0"/>
      <dgm:spPr/>
      <dgm:t>
        <a:bodyPr/>
        <a:lstStyle/>
        <a:p>
          <a:endParaRPr lang="es-MX"/>
        </a:p>
      </dgm:t>
    </dgm:pt>
    <dgm:pt modelId="{81AAF40B-6C3B-47E3-82A1-5CF673E152A7}" type="pres">
      <dgm:prSet presAssocID="{531A0B05-37DD-4F1B-9CDC-3BCF307AE0CE}" presName="rootText" presStyleLbl="node2" presStyleIdx="0" presStyleCnt="3" custScaleX="107488" custScaleY="191947" custLinFactNeighborX="3616" custLinFactNeighborY="18230">
        <dgm:presLayoutVars>
          <dgm:chPref val="3"/>
        </dgm:presLayoutVars>
      </dgm:prSet>
      <dgm:spPr/>
      <dgm:t>
        <a:bodyPr/>
        <a:lstStyle/>
        <a:p>
          <a:endParaRPr lang="es-MX"/>
        </a:p>
      </dgm:t>
    </dgm:pt>
    <dgm:pt modelId="{EC46BE26-6902-4725-A137-D2E6A414F91A}" type="pres">
      <dgm:prSet presAssocID="{531A0B05-37DD-4F1B-9CDC-3BCF307AE0CE}" presName="rootConnector" presStyleLbl="node2" presStyleIdx="0" presStyleCnt="3"/>
      <dgm:spPr/>
      <dgm:t>
        <a:bodyPr/>
        <a:lstStyle/>
        <a:p>
          <a:endParaRPr lang="es-MX"/>
        </a:p>
      </dgm:t>
    </dgm:pt>
    <dgm:pt modelId="{2E823307-4537-47D0-98D5-CEF71A933F4D}" type="pres">
      <dgm:prSet presAssocID="{531A0B05-37DD-4F1B-9CDC-3BCF307AE0CE}" presName="hierChild4" presStyleCnt="0"/>
      <dgm:spPr/>
      <dgm:t>
        <a:bodyPr/>
        <a:lstStyle/>
        <a:p>
          <a:endParaRPr lang="es-MX"/>
        </a:p>
      </dgm:t>
    </dgm:pt>
    <dgm:pt modelId="{424C6FDD-6B33-49E2-A6EB-4110D2DFD555}" type="pres">
      <dgm:prSet presAssocID="{531A0B05-37DD-4F1B-9CDC-3BCF307AE0CE}" presName="hierChild5" presStyleCnt="0"/>
      <dgm:spPr/>
      <dgm:t>
        <a:bodyPr/>
        <a:lstStyle/>
        <a:p>
          <a:endParaRPr lang="es-MX"/>
        </a:p>
      </dgm:t>
    </dgm:pt>
    <dgm:pt modelId="{82532CAC-6487-46FE-845B-6FCBB1D74356}" type="pres">
      <dgm:prSet presAssocID="{9870005B-7578-4AD4-8356-59A712EF46EA}" presName="Name37" presStyleLbl="parChTrans1D2" presStyleIdx="1" presStyleCnt="3"/>
      <dgm:spPr/>
      <dgm:t>
        <a:bodyPr/>
        <a:lstStyle/>
        <a:p>
          <a:endParaRPr lang="es-MX"/>
        </a:p>
      </dgm:t>
    </dgm:pt>
    <dgm:pt modelId="{BBBA9F9A-337D-4777-BCB5-5EECC86D142B}" type="pres">
      <dgm:prSet presAssocID="{4B9D99D9-E9E1-41D5-8027-BE682E13D02B}" presName="hierRoot2" presStyleCnt="0">
        <dgm:presLayoutVars>
          <dgm:hierBranch val="init"/>
        </dgm:presLayoutVars>
      </dgm:prSet>
      <dgm:spPr/>
      <dgm:t>
        <a:bodyPr/>
        <a:lstStyle/>
        <a:p>
          <a:endParaRPr lang="es-MX"/>
        </a:p>
      </dgm:t>
    </dgm:pt>
    <dgm:pt modelId="{3684DE9A-9105-4963-B6BD-C6BA0454A24E}" type="pres">
      <dgm:prSet presAssocID="{4B9D99D9-E9E1-41D5-8027-BE682E13D02B}" presName="rootComposite" presStyleCnt="0"/>
      <dgm:spPr/>
      <dgm:t>
        <a:bodyPr/>
        <a:lstStyle/>
        <a:p>
          <a:endParaRPr lang="es-MX"/>
        </a:p>
      </dgm:t>
    </dgm:pt>
    <dgm:pt modelId="{2689660B-DCF6-4269-B3B2-F778830B5F5C}" type="pres">
      <dgm:prSet presAssocID="{4B9D99D9-E9E1-41D5-8027-BE682E13D02B}" presName="rootText" presStyleLbl="node2" presStyleIdx="1" presStyleCnt="3" custScaleX="121833" custScaleY="187332" custLinFactNeighborX="2696" custLinFactNeighborY="18230">
        <dgm:presLayoutVars>
          <dgm:chPref val="3"/>
        </dgm:presLayoutVars>
      </dgm:prSet>
      <dgm:spPr/>
      <dgm:t>
        <a:bodyPr/>
        <a:lstStyle/>
        <a:p>
          <a:endParaRPr lang="es-MX"/>
        </a:p>
      </dgm:t>
    </dgm:pt>
    <dgm:pt modelId="{69AB83AB-5976-4250-A9B5-1EF795BA9805}" type="pres">
      <dgm:prSet presAssocID="{4B9D99D9-E9E1-41D5-8027-BE682E13D02B}" presName="rootConnector" presStyleLbl="node2" presStyleIdx="1" presStyleCnt="3"/>
      <dgm:spPr/>
      <dgm:t>
        <a:bodyPr/>
        <a:lstStyle/>
        <a:p>
          <a:endParaRPr lang="es-MX"/>
        </a:p>
      </dgm:t>
    </dgm:pt>
    <dgm:pt modelId="{EACBB842-E4F9-4CEA-9D47-3F06CF9FE2CE}" type="pres">
      <dgm:prSet presAssocID="{4B9D99D9-E9E1-41D5-8027-BE682E13D02B}" presName="hierChild4" presStyleCnt="0"/>
      <dgm:spPr/>
      <dgm:t>
        <a:bodyPr/>
        <a:lstStyle/>
        <a:p>
          <a:endParaRPr lang="es-MX"/>
        </a:p>
      </dgm:t>
    </dgm:pt>
    <dgm:pt modelId="{88081B33-0456-48FC-9525-5694B69F558B}" type="pres">
      <dgm:prSet presAssocID="{4B9D99D9-E9E1-41D5-8027-BE682E13D02B}" presName="hierChild5" presStyleCnt="0"/>
      <dgm:spPr/>
      <dgm:t>
        <a:bodyPr/>
        <a:lstStyle/>
        <a:p>
          <a:endParaRPr lang="es-MX"/>
        </a:p>
      </dgm:t>
    </dgm:pt>
    <dgm:pt modelId="{FF3A5E60-8B0F-4841-9088-F262FF7C511C}" type="pres">
      <dgm:prSet presAssocID="{9E17D017-913B-4B36-AA92-D22AE3888310}" presName="Name37" presStyleLbl="parChTrans1D2" presStyleIdx="2" presStyleCnt="3"/>
      <dgm:spPr/>
      <dgm:t>
        <a:bodyPr/>
        <a:lstStyle/>
        <a:p>
          <a:endParaRPr lang="es-MX"/>
        </a:p>
      </dgm:t>
    </dgm:pt>
    <dgm:pt modelId="{0308AB36-C892-4DF2-86DB-8F1F682414EE}" type="pres">
      <dgm:prSet presAssocID="{657802C9-CA79-4147-B40F-3CDCA405EC4F}" presName="hierRoot2" presStyleCnt="0">
        <dgm:presLayoutVars>
          <dgm:hierBranch val="init"/>
        </dgm:presLayoutVars>
      </dgm:prSet>
      <dgm:spPr/>
      <dgm:t>
        <a:bodyPr/>
        <a:lstStyle/>
        <a:p>
          <a:endParaRPr lang="es-MX"/>
        </a:p>
      </dgm:t>
    </dgm:pt>
    <dgm:pt modelId="{CFD4899C-0872-4D85-A0AF-3365E27D38C4}" type="pres">
      <dgm:prSet presAssocID="{657802C9-CA79-4147-B40F-3CDCA405EC4F}" presName="rootComposite" presStyleCnt="0"/>
      <dgm:spPr/>
      <dgm:t>
        <a:bodyPr/>
        <a:lstStyle/>
        <a:p>
          <a:endParaRPr lang="es-MX"/>
        </a:p>
      </dgm:t>
    </dgm:pt>
    <dgm:pt modelId="{2F5387B6-F17E-479D-B23E-E318345E3C4D}" type="pres">
      <dgm:prSet presAssocID="{657802C9-CA79-4147-B40F-3CDCA405EC4F}" presName="rootText" presStyleLbl="node2" presStyleIdx="2" presStyleCnt="3" custScaleY="187331" custLinFactNeighborX="1776" custLinFactNeighborY="18230">
        <dgm:presLayoutVars>
          <dgm:chPref val="3"/>
        </dgm:presLayoutVars>
      </dgm:prSet>
      <dgm:spPr/>
      <dgm:t>
        <a:bodyPr/>
        <a:lstStyle/>
        <a:p>
          <a:endParaRPr lang="es-MX"/>
        </a:p>
      </dgm:t>
    </dgm:pt>
    <dgm:pt modelId="{BDEC806D-865E-4725-BE86-DD8902F3580D}" type="pres">
      <dgm:prSet presAssocID="{657802C9-CA79-4147-B40F-3CDCA405EC4F}" presName="rootConnector" presStyleLbl="node2" presStyleIdx="2" presStyleCnt="3"/>
      <dgm:spPr/>
      <dgm:t>
        <a:bodyPr/>
        <a:lstStyle/>
        <a:p>
          <a:endParaRPr lang="es-MX"/>
        </a:p>
      </dgm:t>
    </dgm:pt>
    <dgm:pt modelId="{A6993E86-455F-454F-9637-48610296CC4D}" type="pres">
      <dgm:prSet presAssocID="{657802C9-CA79-4147-B40F-3CDCA405EC4F}" presName="hierChild4" presStyleCnt="0"/>
      <dgm:spPr/>
      <dgm:t>
        <a:bodyPr/>
        <a:lstStyle/>
        <a:p>
          <a:endParaRPr lang="es-MX"/>
        </a:p>
      </dgm:t>
    </dgm:pt>
    <dgm:pt modelId="{99676511-0387-4E6A-AF00-5A7E6D3F80CA}" type="pres">
      <dgm:prSet presAssocID="{657802C9-CA79-4147-B40F-3CDCA405EC4F}" presName="hierChild5" presStyleCnt="0"/>
      <dgm:spPr/>
      <dgm:t>
        <a:bodyPr/>
        <a:lstStyle/>
        <a:p>
          <a:endParaRPr lang="es-MX"/>
        </a:p>
      </dgm:t>
    </dgm:pt>
    <dgm:pt modelId="{8451E686-DDB8-4B02-B34E-C272E5C800A4}" type="pres">
      <dgm:prSet presAssocID="{AF47FA27-7042-4F6F-A367-96C591326329}" presName="hierChild3" presStyleCnt="0"/>
      <dgm:spPr/>
      <dgm:t>
        <a:bodyPr/>
        <a:lstStyle/>
        <a:p>
          <a:endParaRPr lang="es-MX"/>
        </a:p>
      </dgm:t>
    </dgm:pt>
  </dgm:ptLst>
  <dgm:cxnLst>
    <dgm:cxn modelId="{C191EF19-A074-442E-AAC8-7147DC7BEFC2}" srcId="{AF47FA27-7042-4F6F-A367-96C591326329}" destId="{531A0B05-37DD-4F1B-9CDC-3BCF307AE0CE}" srcOrd="0" destOrd="0" parTransId="{BDAE4662-A771-46E0-A890-6F590555DAB4}" sibTransId="{A18E6BDE-6633-4B68-AACE-44E73907C5D8}"/>
    <dgm:cxn modelId="{D0982511-8F7A-45BE-A18D-824325AF9B33}" type="presOf" srcId="{4125A715-7301-4A05-8448-4B60E299F717}" destId="{4AAF1330-FB04-44C5-B894-AE63F6C1DD30}" srcOrd="0" destOrd="0" presId="urn:microsoft.com/office/officeart/2005/8/layout/orgChart1"/>
    <dgm:cxn modelId="{D3BA0A1A-13C5-40C3-8AAD-BC98ABAF30C1}" srcId="{4125A715-7301-4A05-8448-4B60E299F717}" destId="{AF47FA27-7042-4F6F-A367-96C591326329}" srcOrd="0" destOrd="0" parTransId="{AE2FC098-A8C0-4696-8D2E-BD22B1A3F0BD}" sibTransId="{A16F6630-C254-4D09-AD23-0A2CCB1C36E5}"/>
    <dgm:cxn modelId="{B984632A-93FE-4ACE-9D01-0DF2EEA0718C}" srcId="{AF47FA27-7042-4F6F-A367-96C591326329}" destId="{657802C9-CA79-4147-B40F-3CDCA405EC4F}" srcOrd="2" destOrd="0" parTransId="{9E17D017-913B-4B36-AA92-D22AE3888310}" sibTransId="{E16255A7-189C-4CD9-A368-E9193E74DCC5}"/>
    <dgm:cxn modelId="{AFDCE658-AD63-41A4-9D98-34BA6A289FFA}" type="presOf" srcId="{BDAE4662-A771-46E0-A890-6F590555DAB4}" destId="{BBC2CDED-055E-4B64-A15F-C4211D560124}" srcOrd="0" destOrd="0" presId="urn:microsoft.com/office/officeart/2005/8/layout/orgChart1"/>
    <dgm:cxn modelId="{FD609491-2FAA-43B4-892E-5DF428A46578}" type="presOf" srcId="{AF47FA27-7042-4F6F-A367-96C591326329}" destId="{57DAEE09-99C5-4F16-B19B-F5387AEAD795}" srcOrd="1" destOrd="0" presId="urn:microsoft.com/office/officeart/2005/8/layout/orgChart1"/>
    <dgm:cxn modelId="{C5438CB8-4EDD-48E8-B46B-60483FB964DB}" type="presOf" srcId="{9870005B-7578-4AD4-8356-59A712EF46EA}" destId="{82532CAC-6487-46FE-845B-6FCBB1D74356}" srcOrd="0" destOrd="0" presId="urn:microsoft.com/office/officeart/2005/8/layout/orgChart1"/>
    <dgm:cxn modelId="{93131BE5-EE9A-4EF5-98AD-99691511ED0B}" type="presOf" srcId="{657802C9-CA79-4147-B40F-3CDCA405EC4F}" destId="{BDEC806D-865E-4725-BE86-DD8902F3580D}" srcOrd="1" destOrd="0" presId="urn:microsoft.com/office/officeart/2005/8/layout/orgChart1"/>
    <dgm:cxn modelId="{475169DE-1C7A-495E-85CB-F2766D343875}" type="presOf" srcId="{4B9D99D9-E9E1-41D5-8027-BE682E13D02B}" destId="{2689660B-DCF6-4269-B3B2-F778830B5F5C}" srcOrd="0" destOrd="0" presId="urn:microsoft.com/office/officeart/2005/8/layout/orgChart1"/>
    <dgm:cxn modelId="{0D730497-6119-4A1E-9E1F-442BFB393AF4}" type="presOf" srcId="{4B9D99D9-E9E1-41D5-8027-BE682E13D02B}" destId="{69AB83AB-5976-4250-A9B5-1EF795BA9805}" srcOrd="1" destOrd="0" presId="urn:microsoft.com/office/officeart/2005/8/layout/orgChart1"/>
    <dgm:cxn modelId="{A32275E1-16C3-4A3D-AFA6-98505B416B3F}" type="presOf" srcId="{9E17D017-913B-4B36-AA92-D22AE3888310}" destId="{FF3A5E60-8B0F-4841-9088-F262FF7C511C}" srcOrd="0" destOrd="0" presId="urn:microsoft.com/office/officeart/2005/8/layout/orgChart1"/>
    <dgm:cxn modelId="{643E11B8-F6D2-45A4-8923-6E11F27AD868}" srcId="{AF47FA27-7042-4F6F-A367-96C591326329}" destId="{4B9D99D9-E9E1-41D5-8027-BE682E13D02B}" srcOrd="1" destOrd="0" parTransId="{9870005B-7578-4AD4-8356-59A712EF46EA}" sibTransId="{133A238C-367D-4613-9000-6C8416FFE556}"/>
    <dgm:cxn modelId="{B26B3237-E7B5-40DA-8724-D2B4BE3519B0}" type="presOf" srcId="{AF47FA27-7042-4F6F-A367-96C591326329}" destId="{FF95DF48-FEAE-4054-9CD0-8713A93463DD}" srcOrd="0" destOrd="0" presId="urn:microsoft.com/office/officeart/2005/8/layout/orgChart1"/>
    <dgm:cxn modelId="{8FF0C1B2-F691-48F0-BC1B-295E4E7B4EB7}" type="presOf" srcId="{657802C9-CA79-4147-B40F-3CDCA405EC4F}" destId="{2F5387B6-F17E-479D-B23E-E318345E3C4D}" srcOrd="0" destOrd="0" presId="urn:microsoft.com/office/officeart/2005/8/layout/orgChart1"/>
    <dgm:cxn modelId="{E3C41857-79EA-43CB-BD29-32840076A9AE}" type="presOf" srcId="{531A0B05-37DD-4F1B-9CDC-3BCF307AE0CE}" destId="{81AAF40B-6C3B-47E3-82A1-5CF673E152A7}" srcOrd="0" destOrd="0" presId="urn:microsoft.com/office/officeart/2005/8/layout/orgChart1"/>
    <dgm:cxn modelId="{F012E193-7C98-4B6C-B168-4F07F562B24D}" type="presOf" srcId="{531A0B05-37DD-4F1B-9CDC-3BCF307AE0CE}" destId="{EC46BE26-6902-4725-A137-D2E6A414F91A}" srcOrd="1" destOrd="0" presId="urn:microsoft.com/office/officeart/2005/8/layout/orgChart1"/>
    <dgm:cxn modelId="{E2707E94-F063-4D56-9B17-2E1A87B43A15}" type="presParOf" srcId="{4AAF1330-FB04-44C5-B894-AE63F6C1DD30}" destId="{E9C0A35D-1FC1-4CF2-BD64-CBE4B94216A4}" srcOrd="0" destOrd="0" presId="urn:microsoft.com/office/officeart/2005/8/layout/orgChart1"/>
    <dgm:cxn modelId="{4DFB2FF1-CF1D-4B18-8D53-133AC4FE3020}" type="presParOf" srcId="{E9C0A35D-1FC1-4CF2-BD64-CBE4B94216A4}" destId="{51E9848C-7F13-4033-A6AD-509F272A0F79}" srcOrd="0" destOrd="0" presId="urn:microsoft.com/office/officeart/2005/8/layout/orgChart1"/>
    <dgm:cxn modelId="{C1BEE1EB-7250-4E20-9F42-E3C2203389A6}" type="presParOf" srcId="{51E9848C-7F13-4033-A6AD-509F272A0F79}" destId="{FF95DF48-FEAE-4054-9CD0-8713A93463DD}" srcOrd="0" destOrd="0" presId="urn:microsoft.com/office/officeart/2005/8/layout/orgChart1"/>
    <dgm:cxn modelId="{5ED854C4-0A10-480E-8824-9683DFD2B8AF}" type="presParOf" srcId="{51E9848C-7F13-4033-A6AD-509F272A0F79}" destId="{57DAEE09-99C5-4F16-B19B-F5387AEAD795}" srcOrd="1" destOrd="0" presId="urn:microsoft.com/office/officeart/2005/8/layout/orgChart1"/>
    <dgm:cxn modelId="{B1B101A3-824A-443A-8E34-E7CB1FB034DE}" type="presParOf" srcId="{E9C0A35D-1FC1-4CF2-BD64-CBE4B94216A4}" destId="{82ADB569-169C-4F60-BEAB-137E7C73F202}" srcOrd="1" destOrd="0" presId="urn:microsoft.com/office/officeart/2005/8/layout/orgChart1"/>
    <dgm:cxn modelId="{EC8D8A4A-B2EB-4C81-9DC8-467911517C5A}" type="presParOf" srcId="{82ADB569-169C-4F60-BEAB-137E7C73F202}" destId="{BBC2CDED-055E-4B64-A15F-C4211D560124}" srcOrd="0" destOrd="0" presId="urn:microsoft.com/office/officeart/2005/8/layout/orgChart1"/>
    <dgm:cxn modelId="{659B72DB-1CD2-4954-AAEB-9546EB685AC1}" type="presParOf" srcId="{82ADB569-169C-4F60-BEAB-137E7C73F202}" destId="{261B865C-C8BE-4704-86EE-FA4424E72FD0}" srcOrd="1" destOrd="0" presId="urn:microsoft.com/office/officeart/2005/8/layout/orgChart1"/>
    <dgm:cxn modelId="{437058F0-6438-4983-9957-1EEDE076A4C7}" type="presParOf" srcId="{261B865C-C8BE-4704-86EE-FA4424E72FD0}" destId="{A7E4E099-B598-4CC5-9FC1-AAC53D46A60A}" srcOrd="0" destOrd="0" presId="urn:microsoft.com/office/officeart/2005/8/layout/orgChart1"/>
    <dgm:cxn modelId="{2C25FF1C-B8FE-42AB-854D-BD9373485A9A}" type="presParOf" srcId="{A7E4E099-B598-4CC5-9FC1-AAC53D46A60A}" destId="{81AAF40B-6C3B-47E3-82A1-5CF673E152A7}" srcOrd="0" destOrd="0" presId="urn:microsoft.com/office/officeart/2005/8/layout/orgChart1"/>
    <dgm:cxn modelId="{4B74C1A3-3767-4C6E-BC5A-B4EF6C3FC36E}" type="presParOf" srcId="{A7E4E099-B598-4CC5-9FC1-AAC53D46A60A}" destId="{EC46BE26-6902-4725-A137-D2E6A414F91A}" srcOrd="1" destOrd="0" presId="urn:microsoft.com/office/officeart/2005/8/layout/orgChart1"/>
    <dgm:cxn modelId="{53265FEE-3043-4C5D-9A27-E76A463228A1}" type="presParOf" srcId="{261B865C-C8BE-4704-86EE-FA4424E72FD0}" destId="{2E823307-4537-47D0-98D5-CEF71A933F4D}" srcOrd="1" destOrd="0" presId="urn:microsoft.com/office/officeart/2005/8/layout/orgChart1"/>
    <dgm:cxn modelId="{986ABD08-E8F1-49F8-91CB-926EE00B1027}" type="presParOf" srcId="{261B865C-C8BE-4704-86EE-FA4424E72FD0}" destId="{424C6FDD-6B33-49E2-A6EB-4110D2DFD555}" srcOrd="2" destOrd="0" presId="urn:microsoft.com/office/officeart/2005/8/layout/orgChart1"/>
    <dgm:cxn modelId="{487B8A63-A505-49DF-8184-293B9A2447DC}" type="presParOf" srcId="{82ADB569-169C-4F60-BEAB-137E7C73F202}" destId="{82532CAC-6487-46FE-845B-6FCBB1D74356}" srcOrd="2" destOrd="0" presId="urn:microsoft.com/office/officeart/2005/8/layout/orgChart1"/>
    <dgm:cxn modelId="{F36BADDE-5D14-4402-8497-2D6A33654203}" type="presParOf" srcId="{82ADB569-169C-4F60-BEAB-137E7C73F202}" destId="{BBBA9F9A-337D-4777-BCB5-5EECC86D142B}" srcOrd="3" destOrd="0" presId="urn:microsoft.com/office/officeart/2005/8/layout/orgChart1"/>
    <dgm:cxn modelId="{9AB4BFA7-67B4-4BEB-86D6-15A2B87212C4}" type="presParOf" srcId="{BBBA9F9A-337D-4777-BCB5-5EECC86D142B}" destId="{3684DE9A-9105-4963-B6BD-C6BA0454A24E}" srcOrd="0" destOrd="0" presId="urn:microsoft.com/office/officeart/2005/8/layout/orgChart1"/>
    <dgm:cxn modelId="{9CB2395F-BB87-48AC-9A31-E06DD566993F}" type="presParOf" srcId="{3684DE9A-9105-4963-B6BD-C6BA0454A24E}" destId="{2689660B-DCF6-4269-B3B2-F778830B5F5C}" srcOrd="0" destOrd="0" presId="urn:microsoft.com/office/officeart/2005/8/layout/orgChart1"/>
    <dgm:cxn modelId="{7FDFE3DE-16D9-409B-9BF5-859715BB3279}" type="presParOf" srcId="{3684DE9A-9105-4963-B6BD-C6BA0454A24E}" destId="{69AB83AB-5976-4250-A9B5-1EF795BA9805}" srcOrd="1" destOrd="0" presId="urn:microsoft.com/office/officeart/2005/8/layout/orgChart1"/>
    <dgm:cxn modelId="{945F4570-A448-4AB8-ABBA-F67FBB9A084F}" type="presParOf" srcId="{BBBA9F9A-337D-4777-BCB5-5EECC86D142B}" destId="{EACBB842-E4F9-4CEA-9D47-3F06CF9FE2CE}" srcOrd="1" destOrd="0" presId="urn:microsoft.com/office/officeart/2005/8/layout/orgChart1"/>
    <dgm:cxn modelId="{0C87A1E4-87B9-4D89-AFB2-D2354D4BF61F}" type="presParOf" srcId="{BBBA9F9A-337D-4777-BCB5-5EECC86D142B}" destId="{88081B33-0456-48FC-9525-5694B69F558B}" srcOrd="2" destOrd="0" presId="urn:microsoft.com/office/officeart/2005/8/layout/orgChart1"/>
    <dgm:cxn modelId="{AAFAF53A-A9BF-4EC6-B2CE-381DB60A4CC0}" type="presParOf" srcId="{82ADB569-169C-4F60-BEAB-137E7C73F202}" destId="{FF3A5E60-8B0F-4841-9088-F262FF7C511C}" srcOrd="4" destOrd="0" presId="urn:microsoft.com/office/officeart/2005/8/layout/orgChart1"/>
    <dgm:cxn modelId="{5E0854B9-F226-416A-B8EC-32A948D96757}" type="presParOf" srcId="{82ADB569-169C-4F60-BEAB-137E7C73F202}" destId="{0308AB36-C892-4DF2-86DB-8F1F682414EE}" srcOrd="5" destOrd="0" presId="urn:microsoft.com/office/officeart/2005/8/layout/orgChart1"/>
    <dgm:cxn modelId="{5DAB4344-CC59-426B-B1FD-7CF4D570137B}" type="presParOf" srcId="{0308AB36-C892-4DF2-86DB-8F1F682414EE}" destId="{CFD4899C-0872-4D85-A0AF-3365E27D38C4}" srcOrd="0" destOrd="0" presId="urn:microsoft.com/office/officeart/2005/8/layout/orgChart1"/>
    <dgm:cxn modelId="{F7FAD159-914D-4712-9515-CE6556BB94B7}" type="presParOf" srcId="{CFD4899C-0872-4D85-A0AF-3365E27D38C4}" destId="{2F5387B6-F17E-479D-B23E-E318345E3C4D}" srcOrd="0" destOrd="0" presId="urn:microsoft.com/office/officeart/2005/8/layout/orgChart1"/>
    <dgm:cxn modelId="{48BDB6DC-EEB1-4B2B-B155-38F407461ECB}" type="presParOf" srcId="{CFD4899C-0872-4D85-A0AF-3365E27D38C4}" destId="{BDEC806D-865E-4725-BE86-DD8902F3580D}" srcOrd="1" destOrd="0" presId="urn:microsoft.com/office/officeart/2005/8/layout/orgChart1"/>
    <dgm:cxn modelId="{A5479BD3-2ACF-424C-A04B-55CDD94E7A75}" type="presParOf" srcId="{0308AB36-C892-4DF2-86DB-8F1F682414EE}" destId="{A6993E86-455F-454F-9637-48610296CC4D}" srcOrd="1" destOrd="0" presId="urn:microsoft.com/office/officeart/2005/8/layout/orgChart1"/>
    <dgm:cxn modelId="{85216D14-10B8-4D93-8115-9EF74823F5C9}" type="presParOf" srcId="{0308AB36-C892-4DF2-86DB-8F1F682414EE}" destId="{99676511-0387-4E6A-AF00-5A7E6D3F80CA}" srcOrd="2" destOrd="0" presId="urn:microsoft.com/office/officeart/2005/8/layout/orgChart1"/>
    <dgm:cxn modelId="{20165411-0E11-4E82-AD76-6592D3A1A8FE}" type="presParOf" srcId="{E9C0A35D-1FC1-4CF2-BD64-CBE4B94216A4}" destId="{8451E686-DDB8-4B02-B34E-C272E5C800A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2DFA3-DE71-432F-8D54-9C9E1F284B02}">
      <dsp:nvSpPr>
        <dsp:cNvPr id="0" name=""/>
        <dsp:cNvSpPr/>
      </dsp:nvSpPr>
      <dsp:spPr>
        <a:xfrm>
          <a:off x="2988778" y="646165"/>
          <a:ext cx="496017" cy="91440"/>
        </a:xfrm>
        <a:custGeom>
          <a:avLst/>
          <a:gdLst/>
          <a:ahLst/>
          <a:cxnLst/>
          <a:rect l="0" t="0" r="0" b="0"/>
          <a:pathLst>
            <a:path>
              <a:moveTo>
                <a:pt x="0" y="45720"/>
              </a:moveTo>
              <a:lnTo>
                <a:pt x="496017" y="45720"/>
              </a:lnTo>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_tradnl" sz="500" kern="1200"/>
        </a:p>
      </dsp:txBody>
      <dsp:txXfrm>
        <a:off x="3223622" y="689249"/>
        <a:ext cx="26330" cy="5271"/>
      </dsp:txXfrm>
    </dsp:sp>
    <dsp:sp modelId="{9487C413-AB44-4E4F-BF42-DDC6BFC0A1AB}">
      <dsp:nvSpPr>
        <dsp:cNvPr id="0" name=""/>
        <dsp:cNvSpPr/>
      </dsp:nvSpPr>
      <dsp:spPr>
        <a:xfrm>
          <a:off x="268790" y="4993"/>
          <a:ext cx="2721788" cy="1373784"/>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b="0" kern="1200" smtClean="0">
              <a:solidFill>
                <a:schemeClr val="tx1"/>
              </a:solidFill>
              <a:latin typeface="+mn-lt"/>
              <a:cs typeface="Arial" pitchFamily="34" charset="0"/>
            </a:rPr>
            <a:t>la </a:t>
          </a:r>
          <a:r>
            <a:rPr lang="es-MX" sz="1400" b="0" kern="1200" dirty="0" smtClean="0">
              <a:solidFill>
                <a:schemeClr val="tx1"/>
              </a:solidFill>
              <a:latin typeface="+mn-lt"/>
              <a:cs typeface="Arial" pitchFamily="34" charset="0"/>
            </a:rPr>
            <a:t>relación emic-etic no es sino otra vertiente del problema del objetivismo y del subjetivismo en la construcción (o producción) del conocimiento en ciencias sociales:</a:t>
          </a:r>
          <a:endParaRPr lang="es-ES_tradnl" sz="1400" b="0" kern="1200" dirty="0">
            <a:solidFill>
              <a:schemeClr val="tx1"/>
            </a:solidFill>
            <a:latin typeface="+mn-lt"/>
            <a:cs typeface="Arial" pitchFamily="34" charset="0"/>
          </a:endParaRPr>
        </a:p>
      </dsp:txBody>
      <dsp:txXfrm>
        <a:off x="268790" y="4993"/>
        <a:ext cx="2721788" cy="1373784"/>
      </dsp:txXfrm>
    </dsp:sp>
    <dsp:sp modelId="{C4EBDFCC-9925-4EC8-A7BC-5050D5CED77D}">
      <dsp:nvSpPr>
        <dsp:cNvPr id="0" name=""/>
        <dsp:cNvSpPr/>
      </dsp:nvSpPr>
      <dsp:spPr>
        <a:xfrm>
          <a:off x="1652214" y="1376978"/>
          <a:ext cx="3456419" cy="496017"/>
        </a:xfrm>
        <a:custGeom>
          <a:avLst/>
          <a:gdLst/>
          <a:ahLst/>
          <a:cxnLst/>
          <a:rect l="0" t="0" r="0" b="0"/>
          <a:pathLst>
            <a:path>
              <a:moveTo>
                <a:pt x="3456419" y="0"/>
              </a:moveTo>
              <a:lnTo>
                <a:pt x="3456419" y="265108"/>
              </a:lnTo>
              <a:lnTo>
                <a:pt x="0" y="265108"/>
              </a:lnTo>
              <a:lnTo>
                <a:pt x="0" y="496017"/>
              </a:lnTo>
            </a:path>
          </a:pathLst>
        </a:custGeom>
        <a:noFill/>
        <a:ln w="9525" cap="flat" cmpd="sng" algn="ctr">
          <a:solidFill>
            <a:schemeClr val="accent5">
              <a:hueOff val="669994"/>
              <a:satOff val="-4659"/>
              <a:lumOff val="-58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293016" y="1622351"/>
        <a:ext cx="174815" cy="5271"/>
      </dsp:txXfrm>
    </dsp:sp>
    <dsp:sp modelId="{1E0A1360-F7D3-4EA7-97E9-153056B58F51}">
      <dsp:nvSpPr>
        <dsp:cNvPr id="0" name=""/>
        <dsp:cNvSpPr/>
      </dsp:nvSpPr>
      <dsp:spPr>
        <a:xfrm>
          <a:off x="3517196" y="4993"/>
          <a:ext cx="3182876" cy="1373784"/>
        </a:xfrm>
        <a:prstGeom prst="rect">
          <a:avLst/>
        </a:prstGeom>
        <a:solidFill>
          <a:schemeClr val="accent5">
            <a:hueOff val="535995"/>
            <a:satOff val="-3727"/>
            <a:lumOff val="-47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b="0" kern="1200" dirty="0" smtClean="0">
              <a:solidFill>
                <a:schemeClr val="tx1"/>
              </a:solidFill>
              <a:latin typeface="+mn-lt"/>
              <a:cs typeface="Arial" pitchFamily="34" charset="0"/>
            </a:rPr>
            <a:t>El par conceptual etic/ emic es una categoría lingüística.  Que comenzó a </a:t>
          </a:r>
          <a:r>
            <a:rPr lang="es-MX" sz="1400" b="0" i="0" kern="1200" dirty="0" err="1" smtClean="0">
              <a:solidFill>
                <a:schemeClr val="tx1"/>
              </a:solidFill>
            </a:rPr>
            <a:t>a</a:t>
          </a:r>
          <a:r>
            <a:rPr lang="es-MX" sz="1400" b="0" i="0" kern="1200" dirty="0" smtClean="0">
              <a:solidFill>
                <a:schemeClr val="tx1"/>
              </a:solidFill>
            </a:rPr>
            <a:t> funcionar  como metáfora para calificar e interpretar la producción del conocimiento según la posición adoptada por el antropólogo o investigador</a:t>
          </a:r>
          <a:endParaRPr lang="es-MX" sz="1400" b="0" kern="1200" dirty="0">
            <a:solidFill>
              <a:schemeClr val="tx1"/>
            </a:solidFill>
            <a:latin typeface="+mn-lt"/>
            <a:cs typeface="Arial" pitchFamily="34" charset="0"/>
          </a:endParaRPr>
        </a:p>
      </dsp:txBody>
      <dsp:txXfrm>
        <a:off x="3517196" y="4993"/>
        <a:ext cx="3182876" cy="1373784"/>
      </dsp:txXfrm>
    </dsp:sp>
    <dsp:sp modelId="{CD19E798-0E31-4F4C-90E0-3AF3710977B3}">
      <dsp:nvSpPr>
        <dsp:cNvPr id="0" name=""/>
        <dsp:cNvSpPr/>
      </dsp:nvSpPr>
      <dsp:spPr>
        <a:xfrm>
          <a:off x="3033838" y="2546567"/>
          <a:ext cx="496017" cy="91440"/>
        </a:xfrm>
        <a:custGeom>
          <a:avLst/>
          <a:gdLst/>
          <a:ahLst/>
          <a:cxnLst/>
          <a:rect l="0" t="0" r="0" b="0"/>
          <a:pathLst>
            <a:path>
              <a:moveTo>
                <a:pt x="0" y="45720"/>
              </a:moveTo>
              <a:lnTo>
                <a:pt x="496017" y="45720"/>
              </a:lnTo>
            </a:path>
          </a:pathLst>
        </a:custGeom>
        <a:noFill/>
        <a:ln w="9525" cap="flat" cmpd="sng" algn="ctr">
          <a:solidFill>
            <a:schemeClr val="accent5">
              <a:hueOff val="1339988"/>
              <a:satOff val="-9317"/>
              <a:lumOff val="-1177"/>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268682" y="2589652"/>
        <a:ext cx="26330" cy="5271"/>
      </dsp:txXfrm>
    </dsp:sp>
    <dsp:sp modelId="{FEBE0843-4CCB-4EB2-A587-92824E06A42C}">
      <dsp:nvSpPr>
        <dsp:cNvPr id="0" name=""/>
        <dsp:cNvSpPr/>
      </dsp:nvSpPr>
      <dsp:spPr>
        <a:xfrm>
          <a:off x="268790" y="1905395"/>
          <a:ext cx="2766848" cy="1373784"/>
        </a:xfrm>
        <a:prstGeom prst="rect">
          <a:avLst/>
        </a:prstGeom>
        <a:solidFill>
          <a:schemeClr val="accent5">
            <a:hueOff val="1071991"/>
            <a:satOff val="-7454"/>
            <a:lumOff val="-94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just" defTabSz="577850">
            <a:lnSpc>
              <a:spcPct val="90000"/>
            </a:lnSpc>
            <a:spcBef>
              <a:spcPct val="0"/>
            </a:spcBef>
            <a:spcAft>
              <a:spcPct val="35000"/>
            </a:spcAft>
          </a:pPr>
          <a:r>
            <a:rPr lang="es-MX" sz="1300" b="0" i="0" kern="1200" dirty="0" smtClean="0">
              <a:solidFill>
                <a:schemeClr val="tx1"/>
              </a:solidFill>
            </a:rPr>
            <a:t>De ahí que conforme avanza el contacto y la relación que traba el investigador con el medio cultural que pretende explorar y documentar, logra acercarse cada vez más al punto de vista de los nativos</a:t>
          </a:r>
          <a:endParaRPr lang="es-MX" sz="1300" kern="1200" dirty="0">
            <a:solidFill>
              <a:schemeClr val="tx1"/>
            </a:solidFill>
          </a:endParaRPr>
        </a:p>
      </dsp:txBody>
      <dsp:txXfrm>
        <a:off x="268790" y="1905395"/>
        <a:ext cx="2766848" cy="1373784"/>
      </dsp:txXfrm>
    </dsp:sp>
    <dsp:sp modelId="{134F2B8A-9780-49F3-B141-63BF2E74B41F}">
      <dsp:nvSpPr>
        <dsp:cNvPr id="0" name=""/>
        <dsp:cNvSpPr/>
      </dsp:nvSpPr>
      <dsp:spPr>
        <a:xfrm>
          <a:off x="1701647" y="3277380"/>
          <a:ext cx="3437473" cy="496017"/>
        </a:xfrm>
        <a:custGeom>
          <a:avLst/>
          <a:gdLst/>
          <a:ahLst/>
          <a:cxnLst/>
          <a:rect l="0" t="0" r="0" b="0"/>
          <a:pathLst>
            <a:path>
              <a:moveTo>
                <a:pt x="3437473" y="0"/>
              </a:moveTo>
              <a:lnTo>
                <a:pt x="3437473" y="265108"/>
              </a:lnTo>
              <a:lnTo>
                <a:pt x="0" y="265108"/>
              </a:lnTo>
              <a:lnTo>
                <a:pt x="0" y="496017"/>
              </a:lnTo>
            </a:path>
          </a:pathLst>
        </a:custGeom>
        <a:noFill/>
        <a:ln w="9525" cap="flat" cmpd="sng" algn="ctr">
          <a:solidFill>
            <a:schemeClr val="accent5">
              <a:hueOff val="2009983"/>
              <a:satOff val="-13976"/>
              <a:lumOff val="-176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333445" y="3522753"/>
        <a:ext cx="173878" cy="5271"/>
      </dsp:txXfrm>
    </dsp:sp>
    <dsp:sp modelId="{A328310A-24EB-46BE-B5C3-A989767AA464}">
      <dsp:nvSpPr>
        <dsp:cNvPr id="0" name=""/>
        <dsp:cNvSpPr/>
      </dsp:nvSpPr>
      <dsp:spPr>
        <a:xfrm>
          <a:off x="3562256" y="1905395"/>
          <a:ext cx="3153729" cy="1373784"/>
        </a:xfrm>
        <a:prstGeom prst="rect">
          <a:avLst/>
        </a:prstGeom>
        <a:solidFill>
          <a:schemeClr val="accent5">
            <a:hueOff val="1607986"/>
            <a:satOff val="-11180"/>
            <a:lumOff val="-1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just" defTabSz="577850">
            <a:lnSpc>
              <a:spcPct val="90000"/>
            </a:lnSpc>
            <a:spcBef>
              <a:spcPct val="0"/>
            </a:spcBef>
            <a:spcAft>
              <a:spcPct val="35000"/>
            </a:spcAft>
          </a:pPr>
          <a:r>
            <a:rPr lang="es-MX" sz="1300" b="0" i="0" kern="1200" dirty="0" smtClean="0">
              <a:solidFill>
                <a:schemeClr val="tx1"/>
              </a:solidFill>
            </a:rPr>
            <a:t>Lo emic habla por sí mismo, pues no requiere la presencia de un intérprete disfrazado o no de antropólogo.</a:t>
          </a:r>
          <a:endParaRPr lang="es-MX" sz="1300" kern="1200" dirty="0">
            <a:solidFill>
              <a:schemeClr val="tx1"/>
            </a:solidFill>
          </a:endParaRPr>
        </a:p>
      </dsp:txBody>
      <dsp:txXfrm>
        <a:off x="3562256" y="1905395"/>
        <a:ext cx="3153729" cy="1373784"/>
      </dsp:txXfrm>
    </dsp:sp>
    <dsp:sp modelId="{363FB738-21F2-4430-95C9-B2892F241088}">
      <dsp:nvSpPr>
        <dsp:cNvPr id="0" name=""/>
        <dsp:cNvSpPr/>
      </dsp:nvSpPr>
      <dsp:spPr>
        <a:xfrm>
          <a:off x="3132705" y="4446970"/>
          <a:ext cx="496017" cy="91440"/>
        </a:xfrm>
        <a:custGeom>
          <a:avLst/>
          <a:gdLst/>
          <a:ahLst/>
          <a:cxnLst/>
          <a:rect l="0" t="0" r="0" b="0"/>
          <a:pathLst>
            <a:path>
              <a:moveTo>
                <a:pt x="0" y="45720"/>
              </a:moveTo>
              <a:lnTo>
                <a:pt x="496017" y="45720"/>
              </a:lnTo>
            </a:path>
          </a:pathLst>
        </a:custGeom>
        <a:noFill/>
        <a:ln w="9525" cap="flat" cmpd="sng" algn="ctr">
          <a:solidFill>
            <a:schemeClr val="accent5">
              <a:hueOff val="2679977"/>
              <a:satOff val="-18634"/>
              <a:lumOff val="-235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367548" y="4490054"/>
        <a:ext cx="26330" cy="5271"/>
      </dsp:txXfrm>
    </dsp:sp>
    <dsp:sp modelId="{CA75DBBE-676F-452E-A05C-50BD9990C7B1}">
      <dsp:nvSpPr>
        <dsp:cNvPr id="0" name=""/>
        <dsp:cNvSpPr/>
      </dsp:nvSpPr>
      <dsp:spPr>
        <a:xfrm>
          <a:off x="268790" y="3805797"/>
          <a:ext cx="2865715" cy="1373784"/>
        </a:xfrm>
        <a:prstGeom prst="rect">
          <a:avLst/>
        </a:prstGeom>
        <a:solidFill>
          <a:schemeClr val="accent5">
            <a:hueOff val="2143982"/>
            <a:satOff val="-14907"/>
            <a:lumOff val="-188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b="0" i="0" kern="1200" dirty="0" smtClean="0">
              <a:solidFill>
                <a:schemeClr val="tx1"/>
              </a:solidFill>
            </a:rPr>
            <a:t>Distancia que pone en evidencia su </a:t>
          </a:r>
          <a:r>
            <a:rPr lang="es-MX" sz="1300" b="0" i="1" kern="1200" dirty="0" smtClean="0">
              <a:solidFill>
                <a:schemeClr val="tx1"/>
              </a:solidFill>
            </a:rPr>
            <a:t>extranjerización</a:t>
          </a:r>
          <a:r>
            <a:rPr lang="es-MX" sz="1300" b="0" i="0" kern="1200" dirty="0" smtClean="0">
              <a:solidFill>
                <a:schemeClr val="tx1"/>
              </a:solidFill>
            </a:rPr>
            <a:t> respecto al medio que pretende estudiar y cuyo código cultural aspira reconstruir</a:t>
          </a:r>
          <a:endParaRPr lang="es-MX" sz="1300" kern="1200" dirty="0">
            <a:solidFill>
              <a:schemeClr val="tx1"/>
            </a:solidFill>
          </a:endParaRPr>
        </a:p>
      </dsp:txBody>
      <dsp:txXfrm>
        <a:off x="268790" y="3805797"/>
        <a:ext cx="2865715" cy="1373784"/>
      </dsp:txXfrm>
    </dsp:sp>
    <dsp:sp modelId="{23118ABC-088C-459A-9D1D-C6BA5E617B33}">
      <dsp:nvSpPr>
        <dsp:cNvPr id="0" name=""/>
        <dsp:cNvSpPr/>
      </dsp:nvSpPr>
      <dsp:spPr>
        <a:xfrm>
          <a:off x="3661123" y="3805797"/>
          <a:ext cx="3009733" cy="1373784"/>
        </a:xfrm>
        <a:prstGeom prst="rect">
          <a:avLst/>
        </a:prstGeom>
        <a:solidFill>
          <a:schemeClr val="accent5">
            <a:hueOff val="2679977"/>
            <a:satOff val="-18634"/>
            <a:lumOff val="-235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just" defTabSz="577850">
            <a:lnSpc>
              <a:spcPct val="90000"/>
            </a:lnSpc>
            <a:spcBef>
              <a:spcPct val="0"/>
            </a:spcBef>
            <a:spcAft>
              <a:spcPct val="35000"/>
            </a:spcAft>
          </a:pPr>
          <a:r>
            <a:rPr lang="es-MX" sz="1300" b="0" i="0" kern="1200" dirty="0" smtClean="0">
              <a:solidFill>
                <a:schemeClr val="tx1"/>
              </a:solidFill>
            </a:rPr>
            <a:t>He ahí la posición de Pike y evidentemente a los ojos de él la pertinencia de la dupla emic/etic. Pike formó parte del Instituto Lingüístico de Verano y por tanto era lingüista y misionero</a:t>
          </a:r>
          <a:endParaRPr lang="es-MX" sz="1300" kern="1200" dirty="0">
            <a:solidFill>
              <a:schemeClr val="tx1"/>
            </a:solidFill>
          </a:endParaRPr>
        </a:p>
      </dsp:txBody>
      <dsp:txXfrm>
        <a:off x="3661123" y="3805797"/>
        <a:ext cx="3009733" cy="13737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6A3FAB-81A4-4C2F-B3E6-9318635C48D2}">
      <dsp:nvSpPr>
        <dsp:cNvPr id="0" name=""/>
        <dsp:cNvSpPr/>
      </dsp:nvSpPr>
      <dsp:spPr>
        <a:xfrm>
          <a:off x="1368160" y="0"/>
          <a:ext cx="3858817" cy="2437249"/>
        </a:xfrm>
        <a:prstGeom prst="roundRect">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es-MX" sz="3600" kern="1200" dirty="0"/>
        </a:p>
      </dsp:txBody>
      <dsp:txXfrm>
        <a:off x="1487137" y="118977"/>
        <a:ext cx="3620863" cy="2199295"/>
      </dsp:txXfrm>
    </dsp:sp>
    <dsp:sp modelId="{718C713B-9EB0-46E9-A609-AA1AD2B3FFF4}">
      <dsp:nvSpPr>
        <dsp:cNvPr id="0" name=""/>
        <dsp:cNvSpPr/>
      </dsp:nvSpPr>
      <dsp:spPr>
        <a:xfrm rot="3516155">
          <a:off x="3884586" y="2716577"/>
          <a:ext cx="654489" cy="0"/>
        </a:xfrm>
        <a:custGeom>
          <a:avLst/>
          <a:gdLst/>
          <a:ahLst/>
          <a:cxnLst/>
          <a:rect l="0" t="0" r="0" b="0"/>
          <a:pathLst>
            <a:path>
              <a:moveTo>
                <a:pt x="0" y="0"/>
              </a:moveTo>
              <a:lnTo>
                <a:pt x="654489" y="0"/>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9131DF-11DA-441D-AB29-66A6BB078DB9}">
      <dsp:nvSpPr>
        <dsp:cNvPr id="0" name=""/>
        <dsp:cNvSpPr/>
      </dsp:nvSpPr>
      <dsp:spPr>
        <a:xfrm>
          <a:off x="3312371" y="2995905"/>
          <a:ext cx="3009635" cy="1425015"/>
        </a:xfrm>
        <a:prstGeom prst="roundRect">
          <a:avLst/>
        </a:prstGeom>
        <a:solidFill>
          <a:schemeClr val="accent4">
            <a:hueOff val="-2282812"/>
            <a:satOff val="24021"/>
            <a:lumOff val="137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latin typeface="verdana" panose="020B0604030504040204" pitchFamily="34" charset="0"/>
            </a:rPr>
            <a:t>En términos situacionales, son dos perspectivas que alumbran las dos caras de una sola moneda. </a:t>
          </a:r>
          <a:endParaRPr lang="es-ES_tradnl" sz="1600" kern="1200" dirty="0">
            <a:solidFill>
              <a:schemeClr val="tx1"/>
            </a:solidFill>
          </a:endParaRPr>
        </a:p>
      </dsp:txBody>
      <dsp:txXfrm>
        <a:off x="3381934" y="3065468"/>
        <a:ext cx="2870509" cy="1285889"/>
      </dsp:txXfrm>
    </dsp:sp>
    <dsp:sp modelId="{106E472D-740F-4E62-829C-004BD79CEE29}">
      <dsp:nvSpPr>
        <dsp:cNvPr id="0" name=""/>
        <dsp:cNvSpPr/>
      </dsp:nvSpPr>
      <dsp:spPr>
        <a:xfrm rot="7507105">
          <a:off x="2013886" y="2658781"/>
          <a:ext cx="541665" cy="0"/>
        </a:xfrm>
        <a:custGeom>
          <a:avLst/>
          <a:gdLst/>
          <a:ahLst/>
          <a:cxnLst/>
          <a:rect l="0" t="0" r="0" b="0"/>
          <a:pathLst>
            <a:path>
              <a:moveTo>
                <a:pt x="0" y="0"/>
              </a:moveTo>
              <a:lnTo>
                <a:pt x="541665" y="0"/>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EB1B91-62DA-4460-AD94-AD45A89ACCCE}">
      <dsp:nvSpPr>
        <dsp:cNvPr id="0" name=""/>
        <dsp:cNvSpPr/>
      </dsp:nvSpPr>
      <dsp:spPr>
        <a:xfrm>
          <a:off x="72011" y="2880313"/>
          <a:ext cx="3006897" cy="1573904"/>
        </a:xfrm>
        <a:prstGeom prst="roundRect">
          <a:avLst/>
        </a:prstGeom>
        <a:solidFill>
          <a:schemeClr val="accent4">
            <a:hueOff val="-4565623"/>
            <a:satOff val="48042"/>
            <a:lumOff val="274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just" defTabSz="622300">
            <a:lnSpc>
              <a:spcPct val="90000"/>
            </a:lnSpc>
            <a:spcBef>
              <a:spcPct val="0"/>
            </a:spcBef>
            <a:spcAft>
              <a:spcPct val="35000"/>
            </a:spcAft>
          </a:pPr>
          <a:r>
            <a:rPr lang="es-MX" sz="1400" b="0" i="1" kern="1200" dirty="0" smtClean="0">
              <a:solidFill>
                <a:schemeClr val="tx1"/>
              </a:solidFill>
              <a:effectLst/>
              <a:latin typeface="Verdana" panose="020B0604030504040204" pitchFamily="34" charset="0"/>
            </a:rPr>
            <a:t>Emic y etic, son categorías incluyentes, pues ambas se complementan mutuamente por el hecho de que se necesitan para obtener una visión holista de un fenómeno cultural.</a:t>
          </a:r>
          <a:r>
            <a:rPr lang="es-MX" sz="1400" b="0" i="1" kern="1200" dirty="0" smtClean="0">
              <a:effectLst/>
              <a:latin typeface="Verdana" panose="020B0604030504040204" pitchFamily="34" charset="0"/>
            </a:rPr>
            <a:t> </a:t>
          </a:r>
          <a:endParaRPr lang="es-MX" sz="1400" kern="1200" dirty="0"/>
        </a:p>
      </dsp:txBody>
      <dsp:txXfrm>
        <a:off x="148843" y="2957145"/>
        <a:ext cx="2853233" cy="14202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20ED7-A7F7-47E1-8766-052A7D2453C6}">
      <dsp:nvSpPr>
        <dsp:cNvPr id="0" name=""/>
        <dsp:cNvSpPr/>
      </dsp:nvSpPr>
      <dsp:spPr>
        <a:xfrm>
          <a:off x="2418028" y="2565456"/>
          <a:ext cx="1788678" cy="1788678"/>
        </a:xfrm>
        <a:prstGeom prst="ellipse">
          <a:avLst/>
        </a:prstGeom>
        <a:gradFill rotWithShape="0">
          <a:gsLst>
            <a:gs pos="0">
              <a:schemeClr val="accent1">
                <a:hueOff val="0"/>
                <a:satOff val="0"/>
                <a:lumOff val="0"/>
                <a:alphaOff val="0"/>
                <a:tint val="50000"/>
                <a:satMod val="180000"/>
                <a:lumMod val="100000"/>
              </a:schemeClr>
            </a:gs>
            <a:gs pos="40000">
              <a:schemeClr val="accent1">
                <a:hueOff val="0"/>
                <a:satOff val="0"/>
                <a:lumOff val="0"/>
                <a:alphaOff val="0"/>
                <a:tint val="60000"/>
                <a:satMod val="130000"/>
                <a:lumMod val="100000"/>
              </a:schemeClr>
            </a:gs>
            <a:gs pos="100000">
              <a:schemeClr val="accent1">
                <a:hueOff val="0"/>
                <a:satOff val="0"/>
                <a:lumOff val="0"/>
                <a:alphaOff val="0"/>
                <a:tint val="96000"/>
                <a:lumMod val="108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smtClean="0"/>
            <a:t>La danza Sufí Derviche </a:t>
          </a:r>
          <a:r>
            <a:rPr lang="es-MX" sz="1800" b="1" kern="1200" dirty="0" err="1" smtClean="0"/>
            <a:t>Mevlevi</a:t>
          </a:r>
          <a:endParaRPr lang="es-MX" sz="1800" b="1" kern="1200" dirty="0" smtClean="0"/>
        </a:p>
        <a:p>
          <a:pPr lvl="0" algn="ctr" defTabSz="800100">
            <a:lnSpc>
              <a:spcPct val="90000"/>
            </a:lnSpc>
            <a:spcBef>
              <a:spcPct val="0"/>
            </a:spcBef>
            <a:spcAft>
              <a:spcPct val="35000"/>
            </a:spcAft>
          </a:pPr>
          <a:endParaRPr lang="es-MX" sz="1700" kern="1200" dirty="0"/>
        </a:p>
      </dsp:txBody>
      <dsp:txXfrm>
        <a:off x="2679974" y="2827402"/>
        <a:ext cx="1264786" cy="1264786"/>
      </dsp:txXfrm>
    </dsp:sp>
    <dsp:sp modelId="{D6508DC9-C77F-4954-8936-512F2BC5D962}">
      <dsp:nvSpPr>
        <dsp:cNvPr id="0" name=""/>
        <dsp:cNvSpPr/>
      </dsp:nvSpPr>
      <dsp:spPr>
        <a:xfrm rot="11700000">
          <a:off x="824103" y="2747603"/>
          <a:ext cx="1563153" cy="509773"/>
        </a:xfrm>
        <a:prstGeom prst="leftArrow">
          <a:avLst>
            <a:gd name="adj1" fmla="val 60000"/>
            <a:gd name="adj2" fmla="val 50000"/>
          </a:avLst>
        </a:prstGeom>
        <a:gradFill rotWithShape="0">
          <a:gsLst>
            <a:gs pos="0">
              <a:schemeClr val="accent2">
                <a:hueOff val="0"/>
                <a:satOff val="0"/>
                <a:lumOff val="0"/>
                <a:alphaOff val="0"/>
                <a:tint val="50000"/>
                <a:satMod val="180000"/>
                <a:lumMod val="100000"/>
              </a:schemeClr>
            </a:gs>
            <a:gs pos="40000">
              <a:schemeClr val="accent2">
                <a:hueOff val="0"/>
                <a:satOff val="0"/>
                <a:lumOff val="0"/>
                <a:alphaOff val="0"/>
                <a:tint val="60000"/>
                <a:satMod val="130000"/>
                <a:lumMod val="100000"/>
              </a:schemeClr>
            </a:gs>
            <a:gs pos="100000">
              <a:schemeClr val="accent2">
                <a:hueOff val="0"/>
                <a:satOff val="0"/>
                <a:lumOff val="0"/>
                <a:alphaOff val="0"/>
                <a:tint val="96000"/>
                <a:lumMod val="108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DA3BCA4C-BD8F-46B5-B8E1-04C5AC65442E}">
      <dsp:nvSpPr>
        <dsp:cNvPr id="0" name=""/>
        <dsp:cNvSpPr/>
      </dsp:nvSpPr>
      <dsp:spPr>
        <a:xfrm>
          <a:off x="1112" y="2120505"/>
          <a:ext cx="1699244" cy="1359395"/>
        </a:xfrm>
        <a:prstGeom prst="roundRect">
          <a:avLst>
            <a:gd name="adj" fmla="val 10000"/>
          </a:avLst>
        </a:prstGeom>
        <a:gradFill rotWithShape="0">
          <a:gsLst>
            <a:gs pos="0">
              <a:schemeClr val="accent2">
                <a:hueOff val="0"/>
                <a:satOff val="0"/>
                <a:lumOff val="0"/>
                <a:alphaOff val="0"/>
                <a:tint val="50000"/>
                <a:satMod val="180000"/>
                <a:lumMod val="100000"/>
              </a:schemeClr>
            </a:gs>
            <a:gs pos="40000">
              <a:schemeClr val="accent2">
                <a:hueOff val="0"/>
                <a:satOff val="0"/>
                <a:lumOff val="0"/>
                <a:alphaOff val="0"/>
                <a:tint val="60000"/>
                <a:satMod val="130000"/>
                <a:lumMod val="100000"/>
              </a:schemeClr>
            </a:gs>
            <a:gs pos="100000">
              <a:schemeClr val="accent2">
                <a:hueOff val="0"/>
                <a:satOff val="0"/>
                <a:lumOff val="0"/>
                <a:alphaOff val="0"/>
                <a:tint val="96000"/>
                <a:lumMod val="108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26670" rIns="26670" bIns="26670" numCol="1" spcCol="1270" anchor="ctr" anchorCtr="0">
          <a:noAutofit/>
        </a:bodyPr>
        <a:lstStyle/>
        <a:p>
          <a:pPr lvl="0" algn="just" defTabSz="622300">
            <a:lnSpc>
              <a:spcPct val="90000"/>
            </a:lnSpc>
            <a:spcBef>
              <a:spcPct val="0"/>
            </a:spcBef>
            <a:spcAft>
              <a:spcPct val="35000"/>
            </a:spcAft>
          </a:pPr>
          <a:r>
            <a:rPr lang="es-MX" sz="1400" b="1" kern="1200" dirty="0" smtClean="0"/>
            <a:t>Sufismo</a:t>
          </a:r>
          <a:r>
            <a:rPr lang="es-MX" sz="1400" kern="1200" dirty="0" smtClean="0"/>
            <a:t>: Corriente espiritual cuyo tema es el acercamiento a Dios a la santidad</a:t>
          </a:r>
          <a:endParaRPr lang="es-MX" sz="1400" kern="1200" dirty="0"/>
        </a:p>
      </dsp:txBody>
      <dsp:txXfrm>
        <a:off x="40927" y="2160320"/>
        <a:ext cx="1619614" cy="1279765"/>
      </dsp:txXfrm>
    </dsp:sp>
    <dsp:sp modelId="{0997222D-C189-4444-8FCE-F6BAC643490F}">
      <dsp:nvSpPr>
        <dsp:cNvPr id="0" name=""/>
        <dsp:cNvSpPr/>
      </dsp:nvSpPr>
      <dsp:spPr>
        <a:xfrm rot="14700000">
          <a:off x="1784070" y="1603560"/>
          <a:ext cx="1563153" cy="509773"/>
        </a:xfrm>
        <a:prstGeom prst="leftArrow">
          <a:avLst>
            <a:gd name="adj1" fmla="val 60000"/>
            <a:gd name="adj2" fmla="val 50000"/>
          </a:avLst>
        </a:prstGeom>
        <a:gradFill rotWithShape="0">
          <a:gsLst>
            <a:gs pos="0">
              <a:schemeClr val="accent3">
                <a:hueOff val="0"/>
                <a:satOff val="0"/>
                <a:lumOff val="0"/>
                <a:alphaOff val="0"/>
                <a:tint val="50000"/>
                <a:satMod val="180000"/>
                <a:lumMod val="100000"/>
              </a:schemeClr>
            </a:gs>
            <a:gs pos="40000">
              <a:schemeClr val="accent3">
                <a:hueOff val="0"/>
                <a:satOff val="0"/>
                <a:lumOff val="0"/>
                <a:alphaOff val="0"/>
                <a:tint val="60000"/>
                <a:satMod val="130000"/>
                <a:lumMod val="100000"/>
              </a:schemeClr>
            </a:gs>
            <a:gs pos="100000">
              <a:schemeClr val="accent3">
                <a:hueOff val="0"/>
                <a:satOff val="0"/>
                <a:lumOff val="0"/>
                <a:alphaOff val="0"/>
                <a:tint val="96000"/>
                <a:lumMod val="108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7657D00B-5268-4190-815D-41BFE257A76B}">
      <dsp:nvSpPr>
        <dsp:cNvPr id="0" name=""/>
        <dsp:cNvSpPr/>
      </dsp:nvSpPr>
      <dsp:spPr>
        <a:xfrm>
          <a:off x="1385715" y="470400"/>
          <a:ext cx="1699244" cy="1359395"/>
        </a:xfrm>
        <a:prstGeom prst="roundRect">
          <a:avLst>
            <a:gd name="adj" fmla="val 10000"/>
          </a:avLst>
        </a:prstGeom>
        <a:gradFill rotWithShape="0">
          <a:gsLst>
            <a:gs pos="0">
              <a:schemeClr val="accent3">
                <a:hueOff val="0"/>
                <a:satOff val="0"/>
                <a:lumOff val="0"/>
                <a:alphaOff val="0"/>
                <a:tint val="50000"/>
                <a:satMod val="180000"/>
                <a:lumMod val="100000"/>
              </a:schemeClr>
            </a:gs>
            <a:gs pos="40000">
              <a:schemeClr val="accent3">
                <a:hueOff val="0"/>
                <a:satOff val="0"/>
                <a:lumOff val="0"/>
                <a:alphaOff val="0"/>
                <a:tint val="60000"/>
                <a:satMod val="130000"/>
                <a:lumMod val="100000"/>
              </a:schemeClr>
            </a:gs>
            <a:gs pos="100000">
              <a:schemeClr val="accent3">
                <a:hueOff val="0"/>
                <a:satOff val="0"/>
                <a:lumOff val="0"/>
                <a:alphaOff val="0"/>
                <a:tint val="96000"/>
                <a:lumMod val="108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26670" rIns="26670" bIns="26670" numCol="1" spcCol="1270" anchor="ctr" anchorCtr="0">
          <a:noAutofit/>
        </a:bodyPr>
        <a:lstStyle/>
        <a:p>
          <a:pPr lvl="0" algn="just" defTabSz="622300">
            <a:lnSpc>
              <a:spcPct val="90000"/>
            </a:lnSpc>
            <a:spcBef>
              <a:spcPct val="0"/>
            </a:spcBef>
            <a:spcAft>
              <a:spcPct val="35000"/>
            </a:spcAft>
          </a:pPr>
          <a:r>
            <a:rPr lang="es-MX" sz="1400" b="1" kern="1200" dirty="0" err="1" smtClean="0"/>
            <a:t>Sifi</a:t>
          </a:r>
          <a:r>
            <a:rPr lang="es-MX" sz="1400" b="1" kern="1200" dirty="0" smtClean="0"/>
            <a:t>:</a:t>
          </a:r>
          <a:r>
            <a:rPr lang="es-MX" sz="1400" kern="1200" dirty="0" smtClean="0"/>
            <a:t> Es aquel que esta muerto para sí mismo y vive para la verdad</a:t>
          </a:r>
          <a:endParaRPr lang="es-MX" sz="1400" kern="1200" dirty="0"/>
        </a:p>
      </dsp:txBody>
      <dsp:txXfrm>
        <a:off x="1425530" y="510215"/>
        <a:ext cx="1619614" cy="1279765"/>
      </dsp:txXfrm>
    </dsp:sp>
    <dsp:sp modelId="{2F879D73-6B1B-49A9-AF67-8D84183BC756}">
      <dsp:nvSpPr>
        <dsp:cNvPr id="0" name=""/>
        <dsp:cNvSpPr/>
      </dsp:nvSpPr>
      <dsp:spPr>
        <a:xfrm rot="17700000">
          <a:off x="3277512" y="1603560"/>
          <a:ext cx="1563153" cy="509773"/>
        </a:xfrm>
        <a:prstGeom prst="leftArrow">
          <a:avLst>
            <a:gd name="adj1" fmla="val 60000"/>
            <a:gd name="adj2" fmla="val 50000"/>
          </a:avLst>
        </a:prstGeom>
        <a:gradFill rotWithShape="0">
          <a:gsLst>
            <a:gs pos="0">
              <a:schemeClr val="accent4">
                <a:hueOff val="0"/>
                <a:satOff val="0"/>
                <a:lumOff val="0"/>
                <a:alphaOff val="0"/>
                <a:tint val="50000"/>
                <a:satMod val="180000"/>
                <a:lumMod val="100000"/>
              </a:schemeClr>
            </a:gs>
            <a:gs pos="40000">
              <a:schemeClr val="accent4">
                <a:hueOff val="0"/>
                <a:satOff val="0"/>
                <a:lumOff val="0"/>
                <a:alphaOff val="0"/>
                <a:tint val="60000"/>
                <a:satMod val="130000"/>
                <a:lumMod val="100000"/>
              </a:schemeClr>
            </a:gs>
            <a:gs pos="100000">
              <a:schemeClr val="accent4">
                <a:hueOff val="0"/>
                <a:satOff val="0"/>
                <a:lumOff val="0"/>
                <a:alphaOff val="0"/>
                <a:tint val="96000"/>
                <a:lumMod val="108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2F17CE4C-50C5-4BB1-A2F0-F7E129948937}">
      <dsp:nvSpPr>
        <dsp:cNvPr id="0" name=""/>
        <dsp:cNvSpPr/>
      </dsp:nvSpPr>
      <dsp:spPr>
        <a:xfrm>
          <a:off x="3539775" y="470400"/>
          <a:ext cx="1699244" cy="1359395"/>
        </a:xfrm>
        <a:prstGeom prst="roundRect">
          <a:avLst>
            <a:gd name="adj" fmla="val 10000"/>
          </a:avLst>
        </a:prstGeom>
        <a:gradFill rotWithShape="0">
          <a:gsLst>
            <a:gs pos="0">
              <a:schemeClr val="accent4">
                <a:hueOff val="0"/>
                <a:satOff val="0"/>
                <a:lumOff val="0"/>
                <a:alphaOff val="0"/>
                <a:tint val="50000"/>
                <a:satMod val="180000"/>
                <a:lumMod val="100000"/>
              </a:schemeClr>
            </a:gs>
            <a:gs pos="40000">
              <a:schemeClr val="accent4">
                <a:hueOff val="0"/>
                <a:satOff val="0"/>
                <a:lumOff val="0"/>
                <a:alphaOff val="0"/>
                <a:tint val="60000"/>
                <a:satMod val="130000"/>
                <a:lumMod val="100000"/>
              </a:schemeClr>
            </a:gs>
            <a:gs pos="100000">
              <a:schemeClr val="accent4">
                <a:hueOff val="0"/>
                <a:satOff val="0"/>
                <a:lumOff val="0"/>
                <a:alphaOff val="0"/>
                <a:tint val="96000"/>
                <a:lumMod val="108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26670" rIns="26670" bIns="26670" numCol="1" spcCol="1270" anchor="ctr" anchorCtr="0">
          <a:noAutofit/>
        </a:bodyPr>
        <a:lstStyle/>
        <a:p>
          <a:pPr lvl="0" algn="just" defTabSz="622300">
            <a:lnSpc>
              <a:spcPct val="90000"/>
            </a:lnSpc>
            <a:spcBef>
              <a:spcPct val="0"/>
            </a:spcBef>
            <a:spcAft>
              <a:spcPct val="35000"/>
            </a:spcAft>
          </a:pPr>
          <a:r>
            <a:rPr lang="es-MX" sz="1400" b="1" kern="1200" dirty="0" err="1" smtClean="0"/>
            <a:t>Masnavi</a:t>
          </a:r>
          <a:r>
            <a:rPr lang="es-MX" sz="1400" b="1" kern="1200" dirty="0" smtClean="0"/>
            <a:t>: </a:t>
          </a:r>
          <a:r>
            <a:rPr lang="es-MX" sz="1400" kern="1200" dirty="0" smtClean="0"/>
            <a:t>Compendio de relatos y poemas que expresan la plenitud de la unión con la verdad trascendente. </a:t>
          </a:r>
          <a:endParaRPr lang="es-MX" sz="1400" kern="1200" dirty="0"/>
        </a:p>
      </dsp:txBody>
      <dsp:txXfrm>
        <a:off x="3579590" y="510215"/>
        <a:ext cx="1619614" cy="1279765"/>
      </dsp:txXfrm>
    </dsp:sp>
    <dsp:sp modelId="{9EA9D6EF-3A4B-4EFF-83AB-8E6E23DA37A4}">
      <dsp:nvSpPr>
        <dsp:cNvPr id="0" name=""/>
        <dsp:cNvSpPr/>
      </dsp:nvSpPr>
      <dsp:spPr>
        <a:xfrm rot="20700000">
          <a:off x="4237479" y="2747603"/>
          <a:ext cx="1563153" cy="509773"/>
        </a:xfrm>
        <a:prstGeom prst="leftArrow">
          <a:avLst>
            <a:gd name="adj1" fmla="val 60000"/>
            <a:gd name="adj2" fmla="val 50000"/>
          </a:avLst>
        </a:prstGeom>
        <a:gradFill rotWithShape="0">
          <a:gsLst>
            <a:gs pos="0">
              <a:schemeClr val="accent5">
                <a:hueOff val="0"/>
                <a:satOff val="0"/>
                <a:lumOff val="0"/>
                <a:alphaOff val="0"/>
                <a:tint val="50000"/>
                <a:satMod val="180000"/>
                <a:lumMod val="100000"/>
              </a:schemeClr>
            </a:gs>
            <a:gs pos="40000">
              <a:schemeClr val="accent5">
                <a:hueOff val="0"/>
                <a:satOff val="0"/>
                <a:lumOff val="0"/>
                <a:alphaOff val="0"/>
                <a:tint val="60000"/>
                <a:satMod val="130000"/>
                <a:lumMod val="100000"/>
              </a:schemeClr>
            </a:gs>
            <a:gs pos="100000">
              <a:schemeClr val="accent5">
                <a:hueOff val="0"/>
                <a:satOff val="0"/>
                <a:lumOff val="0"/>
                <a:alphaOff val="0"/>
                <a:tint val="96000"/>
                <a:lumMod val="108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67481B60-3ECE-40B2-AFD9-C9F8EAE400A2}">
      <dsp:nvSpPr>
        <dsp:cNvPr id="0" name=""/>
        <dsp:cNvSpPr/>
      </dsp:nvSpPr>
      <dsp:spPr>
        <a:xfrm>
          <a:off x="4924378" y="2120505"/>
          <a:ext cx="1699244" cy="1359395"/>
        </a:xfrm>
        <a:prstGeom prst="roundRect">
          <a:avLst>
            <a:gd name="adj" fmla="val 10000"/>
          </a:avLst>
        </a:prstGeom>
        <a:gradFill rotWithShape="0">
          <a:gsLst>
            <a:gs pos="0">
              <a:schemeClr val="accent5">
                <a:hueOff val="0"/>
                <a:satOff val="0"/>
                <a:lumOff val="0"/>
                <a:alphaOff val="0"/>
                <a:tint val="50000"/>
                <a:satMod val="180000"/>
                <a:lumMod val="100000"/>
              </a:schemeClr>
            </a:gs>
            <a:gs pos="40000">
              <a:schemeClr val="accent5">
                <a:hueOff val="0"/>
                <a:satOff val="0"/>
                <a:lumOff val="0"/>
                <a:alphaOff val="0"/>
                <a:tint val="60000"/>
                <a:satMod val="130000"/>
                <a:lumMod val="100000"/>
              </a:schemeClr>
            </a:gs>
            <a:gs pos="100000">
              <a:schemeClr val="accent5">
                <a:hueOff val="0"/>
                <a:satOff val="0"/>
                <a:lumOff val="0"/>
                <a:alphaOff val="0"/>
                <a:tint val="96000"/>
                <a:lumMod val="108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es-MX" sz="1700" b="1" kern="1200" dirty="0" smtClean="0"/>
            <a:t>Ascetismo-místico</a:t>
          </a:r>
        </a:p>
        <a:p>
          <a:pPr lvl="0" algn="just" defTabSz="755650">
            <a:lnSpc>
              <a:spcPct val="90000"/>
            </a:lnSpc>
            <a:spcBef>
              <a:spcPct val="0"/>
            </a:spcBef>
            <a:spcAft>
              <a:spcPct val="35000"/>
            </a:spcAft>
          </a:pPr>
          <a:r>
            <a:rPr lang="es-MX" sz="1700" kern="1200" dirty="0" smtClean="0"/>
            <a:t>Renunciar a los placeres de la vida material</a:t>
          </a:r>
          <a:endParaRPr lang="es-MX" sz="1700" kern="1200" dirty="0"/>
        </a:p>
      </dsp:txBody>
      <dsp:txXfrm>
        <a:off x="4964193" y="2160320"/>
        <a:ext cx="1619614" cy="12797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3A5E60-8B0F-4841-9088-F262FF7C511C}">
      <dsp:nvSpPr>
        <dsp:cNvPr id="0" name=""/>
        <dsp:cNvSpPr/>
      </dsp:nvSpPr>
      <dsp:spPr>
        <a:xfrm>
          <a:off x="3384376" y="1594033"/>
          <a:ext cx="2473420" cy="548668"/>
        </a:xfrm>
        <a:custGeom>
          <a:avLst/>
          <a:gdLst/>
          <a:ahLst/>
          <a:cxnLst/>
          <a:rect l="0" t="0" r="0" b="0"/>
          <a:pathLst>
            <a:path>
              <a:moveTo>
                <a:pt x="0" y="0"/>
              </a:moveTo>
              <a:lnTo>
                <a:pt x="0" y="357367"/>
              </a:lnTo>
              <a:lnTo>
                <a:pt x="2473420" y="357367"/>
              </a:lnTo>
              <a:lnTo>
                <a:pt x="2473420" y="548668"/>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532CAC-6487-46FE-845B-6FCBB1D74356}">
      <dsp:nvSpPr>
        <dsp:cNvPr id="0" name=""/>
        <dsp:cNvSpPr/>
      </dsp:nvSpPr>
      <dsp:spPr>
        <a:xfrm>
          <a:off x="3384376" y="1594033"/>
          <a:ext cx="117331" cy="548668"/>
        </a:xfrm>
        <a:custGeom>
          <a:avLst/>
          <a:gdLst/>
          <a:ahLst/>
          <a:cxnLst/>
          <a:rect l="0" t="0" r="0" b="0"/>
          <a:pathLst>
            <a:path>
              <a:moveTo>
                <a:pt x="0" y="0"/>
              </a:moveTo>
              <a:lnTo>
                <a:pt x="0" y="357367"/>
              </a:lnTo>
              <a:lnTo>
                <a:pt x="117331" y="357367"/>
              </a:lnTo>
              <a:lnTo>
                <a:pt x="117331" y="548668"/>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C2CDED-055E-4B64-A15F-C4211D560124}">
      <dsp:nvSpPr>
        <dsp:cNvPr id="0" name=""/>
        <dsp:cNvSpPr/>
      </dsp:nvSpPr>
      <dsp:spPr>
        <a:xfrm>
          <a:off x="1046854" y="1594033"/>
          <a:ext cx="2337521" cy="548668"/>
        </a:xfrm>
        <a:custGeom>
          <a:avLst/>
          <a:gdLst/>
          <a:ahLst/>
          <a:cxnLst/>
          <a:rect l="0" t="0" r="0" b="0"/>
          <a:pathLst>
            <a:path>
              <a:moveTo>
                <a:pt x="2337521" y="0"/>
              </a:moveTo>
              <a:lnTo>
                <a:pt x="2337521" y="357367"/>
              </a:lnTo>
              <a:lnTo>
                <a:pt x="0" y="357367"/>
              </a:lnTo>
              <a:lnTo>
                <a:pt x="0" y="548668"/>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95DF48-FEAE-4054-9CD0-8713A93463DD}">
      <dsp:nvSpPr>
        <dsp:cNvPr id="0" name=""/>
        <dsp:cNvSpPr/>
      </dsp:nvSpPr>
      <dsp:spPr>
        <a:xfrm>
          <a:off x="2473420" y="683077"/>
          <a:ext cx="1821911" cy="910955"/>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A manera de </a:t>
          </a:r>
          <a:r>
            <a:rPr lang="es-MX" sz="2000" kern="1200" dirty="0" smtClean="0"/>
            <a:t>conclusión</a:t>
          </a:r>
          <a:endParaRPr lang="es-MX" sz="2000" kern="1200" dirty="0"/>
        </a:p>
      </dsp:txBody>
      <dsp:txXfrm>
        <a:off x="2473420" y="683077"/>
        <a:ext cx="1821911" cy="910955"/>
      </dsp:txXfrm>
    </dsp:sp>
    <dsp:sp modelId="{81AAF40B-6C3B-47E3-82A1-5CF673E152A7}">
      <dsp:nvSpPr>
        <dsp:cNvPr id="0" name=""/>
        <dsp:cNvSpPr/>
      </dsp:nvSpPr>
      <dsp:spPr>
        <a:xfrm>
          <a:off x="67686" y="2142701"/>
          <a:ext cx="1958336" cy="1748552"/>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100000"/>
            </a:lnSpc>
            <a:spcBef>
              <a:spcPct val="0"/>
            </a:spcBef>
            <a:spcAft>
              <a:spcPct val="35000"/>
            </a:spcAft>
          </a:pPr>
          <a:endParaRPr lang="es-MX" sz="1000" b="1" i="0" kern="1200" dirty="0" smtClean="0"/>
        </a:p>
        <a:p>
          <a:pPr lvl="0" algn="just" defTabSz="444500">
            <a:lnSpc>
              <a:spcPct val="100000"/>
            </a:lnSpc>
            <a:spcBef>
              <a:spcPct val="0"/>
            </a:spcBef>
            <a:spcAft>
              <a:spcPct val="35000"/>
            </a:spcAft>
          </a:pPr>
          <a:r>
            <a:rPr lang="es-MX" sz="1100" kern="1200" dirty="0" smtClean="0"/>
            <a:t/>
          </a:r>
          <a:br>
            <a:rPr lang="es-MX" sz="1100" kern="1200" dirty="0" smtClean="0"/>
          </a:br>
          <a:r>
            <a:rPr lang="es-MX" sz="1400" b="0" i="0" kern="1200" dirty="0" smtClean="0"/>
            <a:t>Los fenómenos culturales que son estudiados, El </a:t>
          </a:r>
          <a:r>
            <a:rPr lang="es-MX" sz="1400" b="0" i="0" kern="1200" dirty="0" err="1" smtClean="0"/>
            <a:t>emic</a:t>
          </a:r>
          <a:r>
            <a:rPr lang="es-MX" sz="1400" b="0" i="0" kern="1200" dirty="0" smtClean="0"/>
            <a:t>  y el  </a:t>
          </a:r>
          <a:r>
            <a:rPr lang="es-MX" sz="1400" b="0" i="0" kern="1200" dirty="0" err="1" smtClean="0"/>
            <a:t>etic</a:t>
          </a:r>
          <a:r>
            <a:rPr lang="es-MX" sz="1400" b="0" i="0" kern="1200" dirty="0" smtClean="0"/>
            <a:t> pueden </a:t>
          </a:r>
          <a:r>
            <a:rPr lang="es-MX" sz="1400" b="0" i="0" kern="1200" dirty="0" smtClean="0"/>
            <a:t>ser </a:t>
          </a:r>
          <a:r>
            <a:rPr lang="es-MX" sz="1400" b="0" i="0" kern="1200" dirty="0" smtClean="0"/>
            <a:t>utilizados  para posibilitar acciones en las relaciones interculturales, que sean de provecho propio.</a:t>
          </a:r>
          <a:r>
            <a:rPr lang="es-MX" sz="1400" kern="1200" dirty="0" smtClean="0"/>
            <a:t/>
          </a:r>
          <a:br>
            <a:rPr lang="es-MX" sz="1400" kern="1200" dirty="0" smtClean="0"/>
          </a:br>
          <a:endParaRPr lang="es-MX" sz="1400" kern="1200" dirty="0"/>
        </a:p>
      </dsp:txBody>
      <dsp:txXfrm>
        <a:off x="67686" y="2142701"/>
        <a:ext cx="1958336" cy="1748552"/>
      </dsp:txXfrm>
    </dsp:sp>
    <dsp:sp modelId="{2689660B-DCF6-4269-B3B2-F778830B5F5C}">
      <dsp:nvSpPr>
        <dsp:cNvPr id="0" name=""/>
        <dsp:cNvSpPr/>
      </dsp:nvSpPr>
      <dsp:spPr>
        <a:xfrm>
          <a:off x="2391862" y="2142701"/>
          <a:ext cx="2219689" cy="1706511"/>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a:lnSpc>
              <a:spcPct val="90000"/>
            </a:lnSpc>
            <a:spcBef>
              <a:spcPct val="0"/>
            </a:spcBef>
            <a:spcAft>
              <a:spcPct val="35000"/>
            </a:spcAft>
          </a:pPr>
          <a:r>
            <a:rPr lang="es-MX" sz="1400" kern="1200" dirty="0" smtClean="0"/>
            <a:t>Se debe cuidar la </a:t>
          </a:r>
          <a:r>
            <a:rPr lang="es-MX" sz="1400" kern="1200" dirty="0" smtClean="0"/>
            <a:t>distinción </a:t>
          </a:r>
          <a:r>
            <a:rPr lang="es-MX" sz="1400" kern="1200" dirty="0" smtClean="0"/>
            <a:t>ideal-real en el estudio de un fenómeno cultural,  que supone </a:t>
          </a:r>
          <a:r>
            <a:rPr lang="es-MX" sz="1400" kern="1200" dirty="0" smtClean="0"/>
            <a:t>que hay un conjunto de regularidades pautadas en lo que la gente dice que hace y otro conjunto distinto de regularidades en lo que «realmente» hace. </a:t>
          </a:r>
          <a:endParaRPr lang="es-MX" sz="1400" kern="1200" dirty="0"/>
        </a:p>
      </dsp:txBody>
      <dsp:txXfrm>
        <a:off x="2391862" y="2142701"/>
        <a:ext cx="2219689" cy="1706511"/>
      </dsp:txXfrm>
    </dsp:sp>
    <dsp:sp modelId="{2F5387B6-F17E-479D-B23E-E318345E3C4D}">
      <dsp:nvSpPr>
        <dsp:cNvPr id="0" name=""/>
        <dsp:cNvSpPr/>
      </dsp:nvSpPr>
      <dsp:spPr>
        <a:xfrm>
          <a:off x="4946840" y="2142701"/>
          <a:ext cx="1821911" cy="1706502"/>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a:lnSpc>
              <a:spcPct val="90000"/>
            </a:lnSpc>
            <a:spcBef>
              <a:spcPct val="0"/>
            </a:spcBef>
            <a:spcAft>
              <a:spcPct val="35000"/>
            </a:spcAft>
          </a:pPr>
          <a:r>
            <a:rPr lang="es-MX" sz="1400" kern="1200" dirty="0" smtClean="0"/>
            <a:t>De igual forma, el </a:t>
          </a:r>
          <a:r>
            <a:rPr lang="es-MX" sz="1400" kern="1200" dirty="0" err="1" smtClean="0"/>
            <a:t>etic</a:t>
          </a:r>
          <a:r>
            <a:rPr lang="es-MX" sz="1400" kern="1200" dirty="0" smtClean="0"/>
            <a:t> sirva para entender y tomar conciencia de que ninguna cultura tiene soluciones para todos los problemas que vive y de comprenderse así misma</a:t>
          </a:r>
          <a:endParaRPr lang="es-MX" sz="1400" kern="1200" dirty="0"/>
        </a:p>
      </dsp:txBody>
      <dsp:txXfrm>
        <a:off x="4946840" y="2142701"/>
        <a:ext cx="1821911" cy="1706502"/>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2B9BD02-6828-4AB9-9746-AAD845FE8B49}" type="datetimeFigureOut">
              <a:rPr lang="es-ES" smtClean="0"/>
              <a:pPr/>
              <a:t>13/10/2017</a:t>
            </a:fld>
            <a:endParaRPr lang="es-ES"/>
          </a:p>
        </p:txBody>
      </p:sp>
      <p:sp>
        <p:nvSpPr>
          <p:cNvPr id="5" name="Footer Placeholder 4"/>
          <p:cNvSpPr>
            <a:spLocks noGrp="1"/>
          </p:cNvSpPr>
          <p:nvPr>
            <p:ph type="ftr" sz="quarter" idx="11"/>
          </p:nvPr>
        </p:nvSpPr>
        <p:spPr>
          <a:xfrm>
            <a:off x="1174044" y="5357592"/>
            <a:ext cx="5034845" cy="365125"/>
          </a:xfrm>
        </p:spPr>
        <p:txBody>
          <a:bodyPr/>
          <a:lstStyle/>
          <a:p>
            <a:endParaRPr lang="es-E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5D2ED34F-6180-489F-BD8A-C1D4AAEEEE7B}"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2B9BD02-6828-4AB9-9746-AAD845FE8B49}" type="datetimeFigureOut">
              <a:rPr lang="es-ES" smtClean="0"/>
              <a:pPr/>
              <a:t>13/10/2017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D2ED34F-6180-489F-BD8A-C1D4AAEEEE7B}"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2B9BD02-6828-4AB9-9746-AAD845FE8B49}" type="datetimeFigureOut">
              <a:rPr lang="es-ES" smtClean="0"/>
              <a:pPr/>
              <a:t>13/10/2017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D2ED34F-6180-489F-BD8A-C1D4AAEEEE7B}"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2B9BD02-6828-4AB9-9746-AAD845FE8B49}" type="datetimeFigureOut">
              <a:rPr lang="es-ES" smtClean="0"/>
              <a:pPr/>
              <a:t>13/10/2017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D2ED34F-6180-489F-BD8A-C1D4AAEEEE7B}"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2B9BD02-6828-4AB9-9746-AAD845FE8B49}" type="datetimeFigureOut">
              <a:rPr lang="es-ES" smtClean="0"/>
              <a:pPr/>
              <a:t>13/10/2017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D2ED34F-6180-489F-BD8A-C1D4AAEEEE7B}"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12B9BD02-6828-4AB9-9746-AAD845FE8B49}" type="datetimeFigureOut">
              <a:rPr lang="es-ES" smtClean="0"/>
              <a:pPr/>
              <a:t>13/10/2017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D2ED34F-6180-489F-BD8A-C1D4AAEEEE7B}" type="slidenum">
              <a:rPr lang="es-ES" smtClean="0"/>
              <a:pPr/>
              <a:t>‹Nº›</a:t>
            </a:fld>
            <a:endParaRPr lang="es-ES"/>
          </a:p>
        </p:txBody>
      </p:sp>
      <p:sp>
        <p:nvSpPr>
          <p:cNvPr id="9" name="Content Placeholder 8"/>
          <p:cNvSpPr>
            <a:spLocks noGrp="1"/>
          </p:cNvSpPr>
          <p:nvPr>
            <p:ph sz="quarter" idx="13"/>
          </p:nvPr>
        </p:nvSpPr>
        <p:spPr>
          <a:xfrm>
            <a:off x="1298448" y="2121407"/>
            <a:ext cx="32004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12B9BD02-6828-4AB9-9746-AAD845FE8B49}" type="datetimeFigureOut">
              <a:rPr lang="es-ES" smtClean="0"/>
              <a:pPr/>
              <a:t>13/10/2017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5D2ED34F-6180-489F-BD8A-C1D4AAEEEE7B}" type="slidenum">
              <a:rPr lang="es-ES" smtClean="0"/>
              <a:pPr/>
              <a:t>‹Nº›</a:t>
            </a:fld>
            <a:endParaRPr lang="es-ES"/>
          </a:p>
        </p:txBody>
      </p:sp>
      <p:sp>
        <p:nvSpPr>
          <p:cNvPr id="11" name="Content Placeholder 10"/>
          <p:cNvSpPr>
            <a:spLocks noGrp="1"/>
          </p:cNvSpPr>
          <p:nvPr>
            <p:ph sz="quarter" idx="13"/>
          </p:nvPr>
        </p:nvSpPr>
        <p:spPr>
          <a:xfrm>
            <a:off x="1298448" y="2944368"/>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12B9BD02-6828-4AB9-9746-AAD845FE8B49}" type="datetimeFigureOut">
              <a:rPr lang="es-ES" smtClean="0"/>
              <a:pPr/>
              <a:t>13/10/2017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5D2ED34F-6180-489F-BD8A-C1D4AAEEEE7B}"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B9BD02-6828-4AB9-9746-AAD845FE8B49}" type="datetimeFigureOut">
              <a:rPr lang="es-ES" smtClean="0"/>
              <a:pPr/>
              <a:t>13/10/2017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5D2ED34F-6180-489F-BD8A-C1D4AAEEEE7B}"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1698" y="5885672"/>
            <a:ext cx="1213821" cy="365125"/>
          </a:xfrm>
        </p:spPr>
        <p:txBody>
          <a:bodyPr/>
          <a:lstStyle/>
          <a:p>
            <a:fld id="{12B9BD02-6828-4AB9-9746-AAD845FE8B49}" type="datetimeFigureOut">
              <a:rPr lang="es-ES" smtClean="0"/>
              <a:pPr/>
              <a:t>13/10/2017</a:t>
            </a:fld>
            <a:endParaRPr lang="es-ES"/>
          </a:p>
        </p:txBody>
      </p:sp>
      <p:sp>
        <p:nvSpPr>
          <p:cNvPr id="6" name="Footer Placeholder 5"/>
          <p:cNvSpPr>
            <a:spLocks noGrp="1"/>
          </p:cNvSpPr>
          <p:nvPr>
            <p:ph type="ftr" sz="quarter" idx="11"/>
          </p:nvPr>
        </p:nvSpPr>
        <p:spPr>
          <a:xfrm rot="-60000">
            <a:off x="914554" y="5829261"/>
            <a:ext cx="3522607" cy="365125"/>
          </a:xfrm>
        </p:spPr>
        <p:txBody>
          <a:bodyPr/>
          <a:lstStyle/>
          <a:p>
            <a:endParaRPr lang="es-ES"/>
          </a:p>
        </p:txBody>
      </p:sp>
      <p:sp>
        <p:nvSpPr>
          <p:cNvPr id="7" name="Slide Number Placeholder 6"/>
          <p:cNvSpPr>
            <a:spLocks noGrp="1"/>
          </p:cNvSpPr>
          <p:nvPr>
            <p:ph type="sldNum" sz="quarter" idx="12"/>
          </p:nvPr>
        </p:nvSpPr>
        <p:spPr>
          <a:xfrm rot="60000">
            <a:off x="7557313" y="5896961"/>
            <a:ext cx="554023" cy="365125"/>
          </a:xfrm>
        </p:spPr>
        <p:txBody>
          <a:bodyPr/>
          <a:lstStyle/>
          <a:p>
            <a:fld id="{5D2ED34F-6180-489F-BD8A-C1D4AAEEEE7B}"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5936" y="5888737"/>
            <a:ext cx="1213821" cy="365125"/>
          </a:xfrm>
        </p:spPr>
        <p:txBody>
          <a:bodyPr/>
          <a:lstStyle/>
          <a:p>
            <a:fld id="{12B9BD02-6828-4AB9-9746-AAD845FE8B49}" type="datetimeFigureOut">
              <a:rPr lang="es-ES" smtClean="0"/>
              <a:pPr/>
              <a:t>13/10/2017</a:t>
            </a:fld>
            <a:endParaRPr lang="es-ES"/>
          </a:p>
        </p:txBody>
      </p:sp>
      <p:sp>
        <p:nvSpPr>
          <p:cNvPr id="6" name="Footer Placeholder 5"/>
          <p:cNvSpPr>
            <a:spLocks noGrp="1"/>
          </p:cNvSpPr>
          <p:nvPr>
            <p:ph type="ftr" sz="quarter" idx="11"/>
          </p:nvPr>
        </p:nvSpPr>
        <p:spPr>
          <a:xfrm rot="-60000">
            <a:off x="914569" y="5831037"/>
            <a:ext cx="3319043" cy="365125"/>
          </a:xfrm>
        </p:spPr>
        <p:txBody>
          <a:bodyPr/>
          <a:lstStyle/>
          <a:p>
            <a:endParaRPr lang="es-ES"/>
          </a:p>
        </p:txBody>
      </p:sp>
      <p:sp>
        <p:nvSpPr>
          <p:cNvPr id="7" name="Slide Number Placeholder 6"/>
          <p:cNvSpPr>
            <a:spLocks noGrp="1"/>
          </p:cNvSpPr>
          <p:nvPr>
            <p:ph type="sldNum" sz="quarter" idx="12"/>
          </p:nvPr>
        </p:nvSpPr>
        <p:spPr>
          <a:xfrm rot="60000">
            <a:off x="7562089" y="5900026"/>
            <a:ext cx="554023" cy="365125"/>
          </a:xfrm>
        </p:spPr>
        <p:txBody>
          <a:bodyPr/>
          <a:lstStyle/>
          <a:p>
            <a:fld id="{5D2ED34F-6180-489F-BD8A-C1D4AAEEEE7B}"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2B9BD02-6828-4AB9-9746-AAD845FE8B49}" type="datetimeFigureOut">
              <a:rPr lang="es-ES" smtClean="0"/>
              <a:pPr/>
              <a:t>13/10/2017</a:t>
            </a:fld>
            <a:endParaRPr lang="es-E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E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5D2ED34F-6180-489F-BD8A-C1D4AAEEEE7B}"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8.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8" Type="http://schemas.openxmlformats.org/officeDocument/2006/relationships/hyperlink" Target="http://www.google.com.mx/search?hl=en&amp;safe=active&amp;sa=G&amp;biw=1092&amp;bih=504&amp;tbm=bks&amp;tbm=bks&amp;q=inauthor:%22Thomas+Barfield%22&amp;ei=NfJoUILHD6TYywHhkICAAg&amp;ved=0CCcQ9Ag" TargetMode="External"/><Relationship Id="rId3" Type="http://schemas.openxmlformats.org/officeDocument/2006/relationships/diagramLayout" Target="../diagrams/layout2.xml"/><Relationship Id="rId7" Type="http://schemas.openxmlformats.org/officeDocument/2006/relationships/image" Target="../media/image9.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Layout" Target="../diagrams/layout3.xml"/><Relationship Id="rId7" Type="http://schemas.openxmlformats.org/officeDocument/2006/relationships/image" Target="../media/image6.jpeg"/><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6.jpeg"/><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jpe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6.jpeg"/><Relationship Id="rId1" Type="http://schemas.openxmlformats.org/officeDocument/2006/relationships/slideLayout" Target="../slideLayouts/slideLayout9.xml"/><Relationship Id="rId5"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books.google.com.mx/books?isbn=843212477X" TargetMode="External"/><Relationship Id="rId2" Type="http://schemas.openxmlformats.org/officeDocument/2006/relationships/hyperlink" Target="http://www.redalyc.org/pdf/137/13715891009.pdf" TargetMode="Externa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hyperlink" Target="https://www.google.com.mx/search?biw=1600&amp;bih=794&amp;tbm=bks&amp;tbm=bks&amp;q=inauthor:%22V%C3%ADctor+Garc%C3%ADa+Hoz%22&amp;sa=X&amp;ved=0ahUKEwjB2pnCpu7WAhVhr1QKHeTKDSUQ9AgIKTAA" TargetMode="External"/><Relationship Id="rId4" Type="http://schemas.openxmlformats.org/officeDocument/2006/relationships/hyperlink" Target="https://www.google.com.mx/search?biw=1600&amp;bih=794&amp;tbm=bks&amp;tbm=bks&amp;q=inauthor:%22Leopoldo-Eulogio+Palacios%22&amp;sa=X&amp;ved=0ahUKEwjB2pnCpu7WAhVhr1QKHeTKDSUQ9AgIKDAA"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8035" y="764704"/>
            <a:ext cx="7344816" cy="5256584"/>
          </a:xfrm>
        </p:spPr>
        <p:txBody>
          <a:bodyPr>
            <a:noAutofit/>
          </a:bodyPr>
          <a:lstStyle/>
          <a:p>
            <a:r>
              <a:rPr lang="es-ES" sz="2000" dirty="0" smtClean="0">
                <a:ea typeface="BatangChe" pitchFamily="49" charset="-127"/>
              </a:rPr>
              <a:t>UNIVERSIDAD AUTÓNOMA DEL ESTADO DE MÉXICO</a:t>
            </a:r>
            <a:br>
              <a:rPr lang="es-ES" sz="2000" dirty="0" smtClean="0">
                <a:ea typeface="BatangChe" pitchFamily="49" charset="-127"/>
              </a:rPr>
            </a:br>
            <a:r>
              <a:rPr lang="es-ES" sz="2000" dirty="0" smtClean="0">
                <a:ea typeface="BatangChe" pitchFamily="49" charset="-127"/>
              </a:rPr>
              <a:t>PLANTEL TEXCOCO DE LA ESCUELA PREPARATORIA </a:t>
            </a:r>
            <a:br>
              <a:rPr lang="es-ES" sz="2000" dirty="0" smtClean="0">
                <a:ea typeface="BatangChe" pitchFamily="49" charset="-127"/>
              </a:rPr>
            </a:br>
            <a:r>
              <a:rPr lang="es-ES" sz="2000" dirty="0" smtClean="0">
                <a:ea typeface="BatangChe" pitchFamily="49" charset="-127"/>
              </a:rPr>
              <a:t>ACADEMIA DE ANTROPOLOGIA Y SOCIOLOGIA</a:t>
            </a:r>
            <a:r>
              <a:rPr lang="es-ES" sz="2200" dirty="0" smtClean="0">
                <a:ea typeface="BatangChe" pitchFamily="49" charset="-127"/>
              </a:rPr>
              <a:t/>
            </a:r>
            <a:br>
              <a:rPr lang="es-ES" sz="2200" dirty="0" smtClean="0">
                <a:ea typeface="BatangChe" pitchFamily="49" charset="-127"/>
              </a:rPr>
            </a:br>
            <a:r>
              <a:rPr lang="es-ES" sz="2200" dirty="0" smtClean="0">
                <a:ea typeface="BatangChe" pitchFamily="49" charset="-127"/>
              </a:rPr>
              <a:t/>
            </a:r>
            <a:br>
              <a:rPr lang="es-ES" sz="2200" dirty="0" smtClean="0">
                <a:ea typeface="BatangChe" pitchFamily="49" charset="-127"/>
              </a:rPr>
            </a:br>
            <a:r>
              <a:rPr lang="es-ES" sz="2000" dirty="0" smtClean="0">
                <a:ea typeface="BatangChe" pitchFamily="49" charset="-127"/>
              </a:rPr>
              <a:t>ASIGNATURA:</a:t>
            </a:r>
            <a:br>
              <a:rPr lang="es-ES" sz="2000" dirty="0" smtClean="0">
                <a:ea typeface="BatangChe" pitchFamily="49" charset="-127"/>
              </a:rPr>
            </a:br>
            <a:r>
              <a:rPr lang="es-ES" sz="2000" dirty="0" smtClean="0">
                <a:ea typeface="BatangChe" pitchFamily="49" charset="-127"/>
              </a:rPr>
              <a:t>ANTROPOLOGIA</a:t>
            </a:r>
            <a:r>
              <a:rPr lang="es-ES" sz="2200" dirty="0" smtClean="0">
                <a:ea typeface="BatangChe" pitchFamily="49" charset="-127"/>
              </a:rPr>
              <a:t/>
            </a:r>
            <a:br>
              <a:rPr lang="es-ES" sz="2200" dirty="0" smtClean="0">
                <a:ea typeface="BatangChe" pitchFamily="49" charset="-127"/>
              </a:rPr>
            </a:br>
            <a:r>
              <a:rPr lang="es-ES" sz="2200" dirty="0">
                <a:ea typeface="BatangChe" pitchFamily="49" charset="-127"/>
              </a:rPr>
              <a:t/>
            </a:r>
            <a:br>
              <a:rPr lang="es-ES" sz="2200" dirty="0">
                <a:ea typeface="BatangChe" pitchFamily="49" charset="-127"/>
              </a:rPr>
            </a:br>
            <a:r>
              <a:rPr lang="es-MX" sz="2400" dirty="0" smtClean="0"/>
              <a:t>MODULO  I</a:t>
            </a:r>
            <a:r>
              <a:rPr lang="es-MX" sz="2400" dirty="0"/>
              <a:t>: Acercamiento a la </a:t>
            </a:r>
            <a:r>
              <a:rPr lang="es-MX" sz="2400" dirty="0" smtClean="0"/>
              <a:t>antropología</a:t>
            </a:r>
            <a:br>
              <a:rPr lang="es-MX" sz="2400" dirty="0" smtClean="0"/>
            </a:br>
            <a:r>
              <a:rPr lang="es-ES" sz="2200" dirty="0" smtClean="0">
                <a:ea typeface="BatangChe" pitchFamily="49" charset="-127"/>
              </a:rPr>
              <a:t>TEMA: </a:t>
            </a:r>
            <a:r>
              <a:rPr lang="es-MX" sz="2200" dirty="0" smtClean="0">
                <a:ea typeface="BatangChe" pitchFamily="49" charset="-127"/>
              </a:rPr>
              <a:t>Lo Emic </a:t>
            </a:r>
            <a:r>
              <a:rPr lang="es-MX" sz="2200" dirty="0">
                <a:ea typeface="BatangChe" pitchFamily="49" charset="-127"/>
              </a:rPr>
              <a:t>y lo </a:t>
            </a:r>
            <a:r>
              <a:rPr lang="es-MX" sz="2200" dirty="0" smtClean="0">
                <a:ea typeface="BatangChe" pitchFamily="49" charset="-127"/>
              </a:rPr>
              <a:t>Etic.</a:t>
            </a:r>
            <a:br>
              <a:rPr lang="es-MX" sz="2200" dirty="0" smtClean="0">
                <a:ea typeface="BatangChe" pitchFamily="49" charset="-127"/>
              </a:rPr>
            </a:br>
            <a:r>
              <a:rPr lang="es-MX" sz="2200" dirty="0" smtClean="0">
                <a:ea typeface="BatangChe" pitchFamily="49" charset="-127"/>
              </a:rPr>
              <a:t/>
            </a:r>
            <a:br>
              <a:rPr lang="es-MX" sz="2200" dirty="0" smtClean="0">
                <a:ea typeface="BatangChe" pitchFamily="49" charset="-127"/>
              </a:rPr>
            </a:br>
            <a:r>
              <a:rPr lang="es-ES" sz="2200" dirty="0" smtClean="0"/>
              <a:t/>
            </a:r>
            <a:br>
              <a:rPr lang="es-ES" sz="2200" dirty="0" smtClean="0"/>
            </a:br>
            <a:r>
              <a:rPr lang="es-ES" sz="2200" dirty="0" smtClean="0">
                <a:ea typeface="BatangChe" pitchFamily="49" charset="-127"/>
              </a:rPr>
              <a:t>ELABORÓ: PROFESORA VIRGINIA CASTILLO JIMENEZ</a:t>
            </a:r>
            <a:br>
              <a:rPr lang="es-ES" sz="2200" dirty="0" smtClean="0">
                <a:ea typeface="BatangChe" pitchFamily="49" charset="-127"/>
              </a:rPr>
            </a:br>
            <a:r>
              <a:rPr lang="es-ES" sz="2200" dirty="0" smtClean="0">
                <a:ea typeface="BatangChe" pitchFamily="49" charset="-127"/>
              </a:rPr>
              <a:t/>
            </a:r>
            <a:br>
              <a:rPr lang="es-ES" sz="2200" dirty="0" smtClean="0">
                <a:ea typeface="BatangChe" pitchFamily="49" charset="-127"/>
              </a:rPr>
            </a:br>
            <a:r>
              <a:rPr lang="es-ES" sz="2200" dirty="0">
                <a:ea typeface="BatangChe" pitchFamily="49" charset="-127"/>
              </a:rPr>
              <a:t>O</a:t>
            </a:r>
            <a:r>
              <a:rPr lang="es-ES" sz="2200" dirty="0" smtClean="0">
                <a:ea typeface="BatangChe" pitchFamily="49" charset="-127"/>
              </a:rPr>
              <a:t>ctubre 2017.</a:t>
            </a:r>
            <a:endParaRPr lang="es-ES" sz="2200" dirty="0">
              <a:ea typeface="BatangChe" pitchFamily="49" charset="-127"/>
            </a:endParaRPr>
          </a:p>
        </p:txBody>
      </p:sp>
      <p:pic>
        <p:nvPicPr>
          <p:cNvPr id="2050"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230351"/>
            <a:ext cx="864096" cy="72008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908720"/>
            <a:ext cx="6774373" cy="595193"/>
          </a:xfrm>
        </p:spPr>
        <p:txBody>
          <a:bodyPr>
            <a:normAutofit/>
          </a:bodyPr>
          <a:lstStyle/>
          <a:p>
            <a:r>
              <a:rPr lang="es-MX" sz="2400" dirty="0" smtClean="0"/>
              <a:t>La ciencia </a:t>
            </a:r>
            <a:r>
              <a:rPr lang="es-MX" sz="2400" dirty="0"/>
              <a:t>antropológica  </a:t>
            </a:r>
            <a:r>
              <a:rPr lang="es-MX" sz="2400" dirty="0" smtClean="0"/>
              <a:t>refiere al respecto:</a:t>
            </a:r>
            <a:endParaRPr lang="es-MX" sz="2400" dirty="0"/>
          </a:p>
        </p:txBody>
      </p:sp>
      <p:sp>
        <p:nvSpPr>
          <p:cNvPr id="3" name="2 Marcador de contenido"/>
          <p:cNvSpPr>
            <a:spLocks noGrp="1"/>
          </p:cNvSpPr>
          <p:nvPr>
            <p:ph idx="1"/>
          </p:nvPr>
        </p:nvSpPr>
        <p:spPr>
          <a:xfrm>
            <a:off x="1115615" y="1503914"/>
            <a:ext cx="6990397" cy="897846"/>
          </a:xfrm>
        </p:spPr>
        <p:txBody>
          <a:bodyPr>
            <a:normAutofit fontScale="92500" lnSpcReduction="10000"/>
          </a:bodyPr>
          <a:lstStyle/>
          <a:p>
            <a:pPr marL="0" indent="0" algn="just">
              <a:buNone/>
            </a:pPr>
            <a:r>
              <a:rPr lang="es-MX" sz="2000" dirty="0" smtClean="0"/>
              <a:t>El emic y el etic son dos términos introducidos por Kenneth Pike (lingüista), para distinguir las conductas sociales en distintos contextos culturales.</a:t>
            </a:r>
          </a:p>
          <a:p>
            <a:pPr marL="0" indent="0">
              <a:buNone/>
            </a:pPr>
            <a:endParaRPr lang="es-MX" dirty="0"/>
          </a:p>
        </p:txBody>
      </p:sp>
      <p:pic>
        <p:nvPicPr>
          <p:cNvPr id="4"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936104" cy="720080"/>
          </a:xfrm>
          <a:prstGeom prst="rect">
            <a:avLst/>
          </a:prstGeom>
          <a:noFill/>
        </p:spPr>
      </p:pic>
      <p:pic>
        <p:nvPicPr>
          <p:cNvPr id="5" name="Imagen 4"/>
          <p:cNvPicPr>
            <a:picLocks noChangeAspect="1"/>
          </p:cNvPicPr>
          <p:nvPr/>
        </p:nvPicPr>
        <p:blipFill>
          <a:blip r:embed="rId3"/>
          <a:stretch>
            <a:fillRect/>
          </a:stretch>
        </p:blipFill>
        <p:spPr>
          <a:xfrm>
            <a:off x="971600" y="2401760"/>
            <a:ext cx="7134411" cy="3763544"/>
          </a:xfrm>
          <a:prstGeom prst="rect">
            <a:avLst/>
          </a:prstGeom>
        </p:spPr>
      </p:pic>
    </p:spTree>
    <p:extLst>
      <p:ext uri="{BB962C8B-B14F-4D97-AF65-F5344CB8AC3E}">
        <p14:creationId xmlns:p14="http://schemas.microsoft.com/office/powerpoint/2010/main" val="31753683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8237" y="692696"/>
            <a:ext cx="6670406" cy="1008112"/>
          </a:xfrm>
        </p:spPr>
        <p:txBody>
          <a:bodyPr>
            <a:normAutofit fontScale="90000"/>
          </a:bodyPr>
          <a:lstStyle/>
          <a:p>
            <a:pPr algn="just"/>
            <a:r>
              <a:rPr lang="es-ES" sz="2200" dirty="0" smtClean="0"/>
              <a:t/>
            </a:r>
            <a:br>
              <a:rPr lang="es-ES" sz="2200" dirty="0" smtClean="0"/>
            </a:br>
            <a:r>
              <a:rPr lang="es-ES" sz="2200" dirty="0"/>
              <a:t/>
            </a:r>
            <a:br>
              <a:rPr lang="es-ES" sz="2200" dirty="0"/>
            </a:br>
            <a:r>
              <a:rPr lang="es-ES" sz="2200" dirty="0" smtClean="0"/>
              <a:t>Marvin Harris, </a:t>
            </a:r>
            <a:r>
              <a:rPr lang="es-ES" sz="2200" dirty="0"/>
              <a:t>como antropólogo revisa las dos concepciones desde la perspectiva cultural que cobran interés en la redefinición de la  etnografía como método.</a:t>
            </a:r>
            <a:r>
              <a:rPr lang="es-ES" dirty="0"/>
              <a:t/>
            </a:r>
            <a:br>
              <a:rPr lang="es-ES" dirty="0"/>
            </a:br>
            <a:endParaRPr lang="es-MX" dirty="0"/>
          </a:p>
        </p:txBody>
      </p:sp>
      <p:sp>
        <p:nvSpPr>
          <p:cNvPr id="3" name="Marcador de contenido 2"/>
          <p:cNvSpPr>
            <a:spLocks noGrp="1"/>
          </p:cNvSpPr>
          <p:nvPr>
            <p:ph sz="quarter" idx="13"/>
          </p:nvPr>
        </p:nvSpPr>
        <p:spPr>
          <a:xfrm>
            <a:off x="1095023" y="2000029"/>
            <a:ext cx="3200400" cy="3602736"/>
          </a:xfrm>
        </p:spPr>
        <p:txBody>
          <a:bodyPr/>
          <a:lstStyle/>
          <a:p>
            <a:pPr algn="just"/>
            <a:r>
              <a:rPr lang="es-MX" dirty="0" smtClean="0"/>
              <a:t>El Emic responde a la visión del mundo del ente cultural que participa en una cultura y  ve todo su alrededor como real y significativo. Punto de vista del nativo</a:t>
            </a:r>
            <a:endParaRPr lang="es-MX" dirty="0"/>
          </a:p>
        </p:txBody>
      </p:sp>
      <p:sp>
        <p:nvSpPr>
          <p:cNvPr id="4" name="Marcador de contenido 3"/>
          <p:cNvSpPr>
            <a:spLocks noGrp="1"/>
          </p:cNvSpPr>
          <p:nvPr>
            <p:ph sz="quarter" idx="14"/>
          </p:nvPr>
        </p:nvSpPr>
        <p:spPr/>
        <p:txBody>
          <a:bodyPr/>
          <a:lstStyle/>
          <a:p>
            <a:pPr algn="just"/>
            <a:r>
              <a:rPr lang="es-MX" dirty="0" smtClean="0"/>
              <a:t>El etic corresponde  a la capacidad de crear teoría con sus reglas y categorías propias d e la ciencia. Punto de vista del investigador</a:t>
            </a:r>
            <a:endParaRPr lang="es-MX" dirty="0"/>
          </a:p>
        </p:txBody>
      </p:sp>
    </p:spTree>
    <p:extLst>
      <p:ext uri="{BB962C8B-B14F-4D97-AF65-F5344CB8AC3E}">
        <p14:creationId xmlns:p14="http://schemas.microsoft.com/office/powerpoint/2010/main" val="18380912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27584" y="692696"/>
            <a:ext cx="4032448" cy="38884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Imagen 2"/>
          <p:cNvPicPr>
            <a:picLocks noChangeAspect="1"/>
          </p:cNvPicPr>
          <p:nvPr/>
        </p:nvPicPr>
        <p:blipFill>
          <a:blip r:embed="rId3"/>
          <a:stretch>
            <a:fillRect/>
          </a:stretch>
        </p:blipFill>
        <p:spPr>
          <a:xfrm>
            <a:off x="4860032" y="2636912"/>
            <a:ext cx="3528392" cy="3549545"/>
          </a:xfrm>
          <a:prstGeom prst="rect">
            <a:avLst/>
          </a:prstGeom>
          <a:ln>
            <a:noFill/>
          </a:ln>
          <a:effectLst>
            <a:outerShdw blurRad="50800" dist="38100" dir="2700000" algn="tl" rotWithShape="0">
              <a:prstClr val="black">
                <a:alpha val="40000"/>
              </a:prstClr>
            </a:outerShdw>
          </a:effectLst>
        </p:spPr>
      </p:pic>
      <p:sp>
        <p:nvSpPr>
          <p:cNvPr id="4" name="CuadroTexto 3"/>
          <p:cNvSpPr txBox="1"/>
          <p:nvPr/>
        </p:nvSpPr>
        <p:spPr>
          <a:xfrm rot="19916422">
            <a:off x="1128708" y="5169580"/>
            <a:ext cx="3096344" cy="523220"/>
          </a:xfrm>
          <a:prstGeom prst="rect">
            <a:avLst/>
          </a:prstGeom>
          <a:noFill/>
        </p:spPr>
        <p:txBody>
          <a:bodyPr wrap="square" rtlCol="0">
            <a:spAutoFit/>
          </a:bodyPr>
          <a:lstStyle/>
          <a:p>
            <a:pPr algn="ctr"/>
            <a:r>
              <a:rPr lang="es-MX" sz="2800" dirty="0" smtClean="0"/>
              <a:t>Palabra de etic</a:t>
            </a:r>
            <a:endParaRPr lang="es-MX" sz="2800" dirty="0"/>
          </a:p>
        </p:txBody>
      </p:sp>
    </p:spTree>
    <p:extLst>
      <p:ext uri="{BB962C8B-B14F-4D97-AF65-F5344CB8AC3E}">
        <p14:creationId xmlns:p14="http://schemas.microsoft.com/office/powerpoint/2010/main" val="1841111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31640" y="4581128"/>
            <a:ext cx="6624736" cy="923330"/>
          </a:xfrm>
          <a:prstGeom prst="rect">
            <a:avLst/>
          </a:prstGeom>
          <a:noFill/>
        </p:spPr>
        <p:txBody>
          <a:bodyPr wrap="square" rtlCol="0">
            <a:spAutoFit/>
          </a:bodyPr>
          <a:lstStyle/>
          <a:p>
            <a:pPr algn="just"/>
            <a:r>
              <a:rPr lang="es-MX" dirty="0" smtClean="0"/>
              <a:t>El emic y el etic, son categorías </a:t>
            </a:r>
            <a:r>
              <a:rPr lang="es-MX" dirty="0"/>
              <a:t>que </a:t>
            </a:r>
            <a:r>
              <a:rPr lang="es-MX" dirty="0" smtClean="0"/>
              <a:t>utilizan los antropólogos </a:t>
            </a:r>
            <a:r>
              <a:rPr lang="es-MX" dirty="0"/>
              <a:t>para hacer comparaciones entre culturas. La perspectiva es totalmente descriptiva y refleja </a:t>
            </a:r>
            <a:r>
              <a:rPr lang="es-MX" dirty="0" smtClean="0"/>
              <a:t>aspectos generales de un fenómeno cultural. </a:t>
            </a:r>
            <a:endParaRPr lang="es-MX" dirty="0"/>
          </a:p>
        </p:txBody>
      </p:sp>
      <p:sp>
        <p:nvSpPr>
          <p:cNvPr id="3" name="CuadroTexto 2"/>
          <p:cNvSpPr txBox="1"/>
          <p:nvPr/>
        </p:nvSpPr>
        <p:spPr>
          <a:xfrm>
            <a:off x="4067944" y="1052736"/>
            <a:ext cx="3240360" cy="369332"/>
          </a:xfrm>
          <a:prstGeom prst="rect">
            <a:avLst/>
          </a:prstGeom>
          <a:noFill/>
        </p:spPr>
        <p:txBody>
          <a:bodyPr wrap="square" rtlCol="0">
            <a:spAutoFit/>
          </a:bodyPr>
          <a:lstStyle/>
          <a:p>
            <a:endParaRPr lang="es-MX" dirty="0"/>
          </a:p>
        </p:txBody>
      </p:sp>
      <p:pic>
        <p:nvPicPr>
          <p:cNvPr id="5" name="Imagen 4"/>
          <p:cNvPicPr>
            <a:picLocks noChangeAspect="1"/>
          </p:cNvPicPr>
          <p:nvPr/>
        </p:nvPicPr>
        <p:blipFill>
          <a:blip r:embed="rId2"/>
          <a:stretch>
            <a:fillRect/>
          </a:stretch>
        </p:blipFill>
        <p:spPr>
          <a:xfrm>
            <a:off x="4788024" y="1160748"/>
            <a:ext cx="3265537" cy="288566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6" name="Imagen 5"/>
          <p:cNvPicPr>
            <a:picLocks noChangeAspect="1"/>
          </p:cNvPicPr>
          <p:nvPr/>
        </p:nvPicPr>
        <p:blipFill>
          <a:blip r:embed="rId3"/>
          <a:stretch>
            <a:fillRect/>
          </a:stretch>
        </p:blipFill>
        <p:spPr>
          <a:xfrm>
            <a:off x="1160537" y="1160748"/>
            <a:ext cx="3267447" cy="2885666"/>
          </a:xfrm>
          <a:prstGeom prst="rect">
            <a:avLst/>
          </a:prstGeom>
          <a:effectLst>
            <a:glow rad="63500">
              <a:schemeClr val="accent5">
                <a:satMod val="175000"/>
                <a:alpha val="40000"/>
              </a:schemeClr>
            </a:glow>
          </a:effectLst>
        </p:spPr>
      </p:pic>
    </p:spTree>
    <p:extLst>
      <p:ext uri="{BB962C8B-B14F-4D97-AF65-F5344CB8AC3E}">
        <p14:creationId xmlns:p14="http://schemas.microsoft.com/office/powerpoint/2010/main" val="12487573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360080"/>
            <a:ext cx="5904656" cy="548640"/>
          </a:xfrm>
        </p:spPr>
        <p:txBody>
          <a:bodyPr>
            <a:normAutofit/>
          </a:bodyPr>
          <a:lstStyle/>
          <a:p>
            <a:r>
              <a:rPr lang="es-ES" sz="2400" dirty="0" smtClean="0"/>
              <a:t>El conocimiento antropológico</a:t>
            </a:r>
            <a:endParaRPr lang="es-ES" sz="2400" dirty="0"/>
          </a:p>
        </p:txBody>
      </p:sp>
      <p:sp>
        <p:nvSpPr>
          <p:cNvPr id="4" name="3 Rectángulo"/>
          <p:cNvSpPr/>
          <p:nvPr/>
        </p:nvSpPr>
        <p:spPr>
          <a:xfrm>
            <a:off x="2286000" y="2551836"/>
            <a:ext cx="4572000" cy="369332"/>
          </a:xfrm>
          <a:prstGeom prst="rect">
            <a:avLst/>
          </a:prstGeom>
        </p:spPr>
        <p:txBody>
          <a:bodyPr wrap="square">
            <a:spAutoFit/>
          </a:bodyPr>
          <a:lstStyle/>
          <a:p>
            <a:endParaRPr lang="es-ES" dirty="0"/>
          </a:p>
        </p:txBody>
      </p:sp>
      <p:pic>
        <p:nvPicPr>
          <p:cNvPr id="10"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864096" cy="720080"/>
          </a:xfrm>
          <a:prstGeom prst="rect">
            <a:avLst/>
          </a:prstGeom>
          <a:noFill/>
        </p:spPr>
      </p:pic>
      <p:graphicFrame>
        <p:nvGraphicFramePr>
          <p:cNvPr id="8" name="7 Diagrama"/>
          <p:cNvGraphicFramePr>
            <a:graphicFrameLocks/>
          </p:cNvGraphicFramePr>
          <p:nvPr>
            <p:extLst>
              <p:ext uri="{D42A27DB-BD31-4B8C-83A1-F6EECF244321}">
                <p14:modId xmlns:p14="http://schemas.microsoft.com/office/powerpoint/2010/main" val="2072291547"/>
              </p:ext>
            </p:extLst>
          </p:nvPr>
        </p:nvGraphicFramePr>
        <p:xfrm>
          <a:off x="1043608" y="908720"/>
          <a:ext cx="6984776"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764704"/>
            <a:ext cx="7200800" cy="1182412"/>
          </a:xfrm>
        </p:spPr>
        <p:txBody>
          <a:bodyPr>
            <a:noAutofit/>
          </a:bodyPr>
          <a:lstStyle/>
          <a:p>
            <a:pPr algn="just"/>
            <a:r>
              <a:rPr lang="es-ES" sz="2000" dirty="0" smtClean="0">
                <a:latin typeface="+mn-lt"/>
              </a:rPr>
              <a:t>Implicaciones </a:t>
            </a:r>
            <a:r>
              <a:rPr lang="es-ES" sz="2000" cap="none" dirty="0" smtClean="0">
                <a:latin typeface="+mn-lt"/>
              </a:rPr>
              <a:t>entre Emic y Etic y la pertinencia del papel del antropólogo. No siempre </a:t>
            </a:r>
            <a:r>
              <a:rPr lang="es-MX" sz="2000" dirty="0"/>
              <a:t>la observación de los hechos culturales rara vez conduce a una descripción estrictamente emic</a:t>
            </a:r>
            <a:endParaRPr lang="es-ES" sz="2000" cap="none" dirty="0">
              <a:latin typeface="+mn-lt"/>
            </a:endParaRPr>
          </a:p>
        </p:txBody>
      </p:sp>
      <p:sp>
        <p:nvSpPr>
          <p:cNvPr id="38914" name="AutoShape 2" descr="data:image/jpeg;base64,/9j/4AAQSkZJRgABAQAAAQABAAD/2wCEAAkGBhQSEBUUExQWFRUWGR0ZGBgXGB4cHhgdHhwfHyAeIB4bICYfHh8jHxwcIC8gIycpLCwsHR4xNTAqNSYrLCkBCQoKBQUFDQUFDSkYEhgpKSkpKSkpKSkpKSkpKSkpKSkpKSkpKSkpKSkpKSkpKSkpKSkpKSkpKSkpKSkpKSkpKf/AABEIALQBGQMBIgACEQEDEQH/xAAcAAACAgMBAQAAAAAAAAAAAAAFBgQHAAIDAQj/xABGEAACAQIEBAQDBQUHAgMJAAABAhEAAwQSITEFBkFREyJhcQcygRRCkaGxFSNSwdEWU2JykuHwM/GCk6IXJDRDVZSj0uL/xAAUAQEAAAAAAAAAAAAAAAAAAAAA/8QAFBEBAAAAAAAAAAAAAAAAAAAAAP/aAAwDAQACEQMRAD8AbuPcRQX8Ni7bZgpKuBsVPf2NNVjiqtE6Tt1kVTPGr2XDPlbrG/5j3p25R4+t+xay6sgAP6TQO925p9KhFtUM9Y/EUN5h4gbaIBJNxwvsNyfyqVhcQHtSCNCPyoClcr+kHsfyqFxnmGzhbee64UbAdSewHWgH/tGsXbVzJOZR8jaE9o70Djm1+lezQ/hmPF0W3B+a0GipGJxYSB1O1BDfEBcYAfvWt/8AK3/9USD6UG4gP/erDd1uD8lP8qzFl18yGO/oKBH+JWDy2mZEJcXD5l3CkazHSuXwfu+N4guFmNqMmYkhQZ2B2rTi/MALX7YxEszZZjMApXUCB9Kh/DfA3MMXvMcqEQV2mNjrQNvHeamw2MXD/duwy+msEU3NdiySTOk1VV/hjXcdaxeeU8QKRuVE71apAYADUdaDrYuBlB7ikv4pWAtvD3pIK3chI3KuDI/FRTfgVhY7EigvPvAfteDdAfMn7xfUqJj6iRQVdw/iFt8Qit9y7pqYa2elWHxHlDD2Q1wt4duPMs+WPT/aqm4hiLamyUOUgGY6CNJ9atPGcSt3uEW8U/nKqoUE6eJITUdde9AqY3gL3CcVhA9pF+UjYxuY7GmLH4k3cALhOqqM0aa9a0u843Etk5UI0UDbUkCNo3NMNi8rLlyLlOhEaH6UHLl234lkFXmRq3rUb+xl3xheW7rOoYb/AIUY5f4SLDXPCAW2xBCa+U9Y7D0oph7xGYEfeO3agWWxb4fiMZSUuWhmboGBMfjr+VM6XgfQnvUHGYq34sOcsqIzdTM6VJw+NS6uYEGDB9CNxQBuP4HOQBK9461X3OGCBsi5qbyNrO5Hr6VZvFAfEt6mNQY9qWON8EuK/ipBDkIwOoUH71Al8K4kyrcLGTk8hU6CaOcC4EhwhuMzruZHUfWlbHcLNh7qA5xnAGXrMf1irbweGCYVVA+UBcp6k0Ff4TAZUOVGNwgmY1NP/J3BsuFCspVjqSNJnr/KpPCMIc65l8ylhPcRR/DjT2MUEezgktroPWTqfxNcOIm46lLTZGj5omPpUrHLKlSdCKh8OxKuJUzlJQx3FAsn4f27pPj3He6DJed+2mwofYN0cSSxeIyqG8NhpmEdfWnS/CuxUydNPU9aTeaeB3bLpi7ZZ3RpYE9Oojt0oInxH4ebVpQpOQn6A0hfbfWrX44U4jgmNoyVBMHcMBsR0NVFlb+E/hQPXF+BJbvOpRilwNA6A9IqTyBc8K09plysHnUbjpTJexy37S3UAkakdQaGPzPb+QL5jPTURQc+dOLNnw9tSBnJ8x+7pH8615PNxDes3XzeITlK6RAjT9fpWmHxSXmywrR807imHgvAgltepWSD3mgFYLF2sRhxaxeUsxa2HI3ZSREnZtKqnm7l58DiMuaVOqH0q3OM8JD2btv5VDZzA11109ZpI/Z1/GJ4TAi2uiu580dPWaAl8JOJF77gtM2RpO0N0/GmXH40tjQgMhBJE9T/AEqvOD224VjBmYmRrlEyp6R9KOcp4lsRiziSWYMxGXYqdlkbRFBYmNtfvMO20MR+KGpWIsZlZTsd/WomNuMTb0jzg/kaJJv6UFXYrl65hMTfdVTwHAbaSvcAUF5r4/aRbS2S8mCxY6aem1P3OGKdcRh7aD/rEgt2C6kfhSrzHy9h8TiLbOTbVmNtiuksNF32mgzkTFs9i87yULHSNZ6RVl8KYLYQnTyiZ7+tBsDwC3g7K5yvh2RI0+Zu5HU0n8b5nbiF5sNhs6KIOYGDJ01jYUDbxTnjD4a84uXVAyhgo1J1jpWcH54TEYm2ipcCsrEMRvt+A9aSOE/CNlxA+0t4iHqJ39asnhPAFsFI+6hQe2lBSPGsAVxd3DKoLJdKiY80tpJO2hFWVwLgtu1hFw1x0urmzkBhlDH+GDMD+tKvxZwK28eWUQbtpbjHpIJU/iAJpbvcJxFvBXH8NQDlY+Uh0SZzA+ugPYUFtNwXDlchVSsgxPUGRt2IqZaRQYUkt2kae/b23qmOG4TMgzA5gu4YjMT/ABDr71thOF4i9iRawpuZ3limciMu/mJ2jqaC9+FOUYhmZs50mIU9h6e9TMShhwNz+NQeF8HtKzlU8yPpLMYECBBaKKW2DP8ASgiW8IudcwzMBu2poVjOXQcUXQvbL6tlMAkdSNp9aN467bskXbjhFGhLaDXao9nj+GveW3ftFtwM4mgG8SuPaFsvLhXEsB5tdBoN96OJZVlkaiNRWXrQe3J0+9HqOldSQvmmB1FBXXN+DtYO7bP3LjqI7QwMinjEW1VfEYqqqCzFtgI1NJ3PPKeIxeJV7b2haSCMxOjbnTrsKWPiZzhfuXfs2iWkCk5drhic0/wg7CgcuJfE7DWXHho12Nzoo9xOp/CpfBfiThrzZTmtM5gBhKyf8Q71RaYs7HauqXO0yfy9Z/lQX7xvD3bysiv4eur7xWvL/B/sauPEL5jmMjYxuPek48cuDhAbVs4KmfQwfbam3gvG0uWbTZl89uQAZ1A29/SgG8x8eGDvBkAZ7qlmzT00ERUZubyltxf8xcKRA0AI1gbn2oZxDFjE8WS2WhVGV/r0FP1jgVtVgjNpEnU0EDgvC7TKL1skeIAWjQN7itfsmH/gSovGWvDDMuGmVkT6DtVVZcV/Fc/E0FhcK4j4ZMAD+Ie9A+aGVriZBDHQkfmPWir8MOHuMfmSJDH9P96F4p5XYm6W09JP9KCByNaY33IJIJjXY+1WJir96yuZGDH+Bhp+I1FCOVOBLZVmzZhmn270qczc/M9wqpKoDAA69JPcmgfcZxO2qq105Q4APoaFY+/bAPhMrACRlOo1qv7XNJjKxkfwttPt0PrRPgK5SXtktmPynsN6CFzpipvh5GiL9d/60xcg4lV/e5QbYEO40AY9x3H86WeccA9zEKqprkkgdtTJ+lFeSuVb9609vxGS0WBZIjP60FnYviNtlQqwPnWINLnMHxCa3f8ACsWnZgCplZlumX+prthuRBbuFluPAIIWeoPepeLx1qyzC3bN28gJiNNRIBY6AntQJdo8Xe9hmuZGYs5VXAAUxqGyidRoK4W+ebeKY28SqWAtwElST5lOkHtIojznicSuHS9iwuTxB+7tkqRKmBnXXXaaS+FYG7iCRhsIHWekdR1JM/jQXPw7jVjELl8Vbk7Ben+9crHL9jDvbe0oVgWzHqwbv9YP0pC5Pw64W/f8W34V1EDEAyAu52kAzWcp81PibuIZydQWEn5ddAOwAoLTxOMUrGs6EfSvbnErcqS4A1mdKRU4w12ckkLl838R7Co/F1F3EWrWbMJVWA1yknUHXqOvpQPOO4DYxdyzeeHW2Gyj7rSRqe4EaDapuL4VbcEFVmCNtCDuD3B2rsgVQFUQqiAOwA/pXQtQVzyvyjatYq+t5/LbYLbtncqwkMT6CR9Jpi4XwXCYS69y0Wz3MuaTIygnYRoJNQua+GOt1ryNpcI+kAAj+Y9zSpjDiiiXUVLqF2ACTmIGhM7CdvSKCyBxu0jOWYAEgj8I/lQm/wA2ouID2bbXS6QyqQCcp0OuncUk3uYIVS6nDKQApIzEH7waesbVN4dx7PMD5QQpRTJ6A9oNAvc4c8XeIXwqplRPKtst97qTsJ6T0qNj+V8XZsi7dt/uyAcwObL79iK145wE2cUzI6AsC8H7u0yOxJ/WnDHYc/Zblp8Wt2yQvhBU82o2zCFgNrOs+lB58PubsQ6Nh9bpQZl11IPck7UzWxi7sBsqdxMwZ6R6VWHCb9/hxzym6eJBnSdtOkb+9WnwrmRMTY+02vlHlKk5YMwZoOBDWwyufE83TQf8FL3PWEa7w8v5FFpwxBENr5QAfrMVLfGq9y7DOXk7NpvsvTStsfwjx8NdtmJuJIzbh1+U+mmn1oKpw3C3uMAsCfvMQFHuTXl7CvaZQ3USI9yCPcEEGuj8OxALJ4dzeCAp6mO3U/rVpctW7duxbV1t3LyEZi0HzbFcx6gaQDQa8PwrJhbWGdRla3LHeHYkx9CdaB8O4etm46mTEMGAIAIMEjoYpjx7A2zCsgDloPvNC+IYVbrW/BWfFGYuWOVQRrA6a60Hc4ux9tdnt5b9rzWzsLikCD7in21iRkDOQsiYmku9hV8S2YBZMoJJHnEQYn1rpxe/eGHa4g8qiDbc6iOxHTagasNzFhvE8PxEBOwJGvt0qX+xbX8I/CqLxBW6huLAuTMCdBXX7Xif75vxP9aCzP2rYuqRnG2gO5PQD1pe4xxm1auWdYZGlljcEHWe4pS5YxjLdDlWIXzaax60e+IWPttZsPIDM0yvURse3SgfcCB4FvKAzMAfTuSar27wp8NxFkW1bu52UjM2UW88kA9dNdRW3KfMr2sHcuNemGyWkMaKDJP66+lC+deacO+KtXrJF/yhbttlOU5ZymSNxJGg6UE/m6w2Ieznwq2S7Bc+dTnnYgprEx+lH+S+RWsWke95bpBldwoO31iKSuE8XuYrGWi37xLRLKMsKcgzBOmu2vYTVuYDmIXbAuFMo9GDAe/UfhQVrzjxQ4fFuM4JyhdQNJB6DXrS1Y5xvW3zJcYeWPK3Tt6d6OfE3hlt7t7EK7Z1a2rCPKQwMEHeRH517whMM+DyfYnM+VbvhCWcAHVpld5nagM4H4rMLAF221y4GEFCBnHTN1nppTHwTmuxipYobJYjS5HmIIGh69Br6VTvDDcsYjIQ46wo1uL01P3T3FPuBwX75nNlhlt5SlyAVY3FK5dTIBWSfegeubOCC/hLltQCxByT/EdBvp136VTfLLXMHiHtG5et3kuBLiWkDgr11noQI0ppx3xCtYjENae/dtIhlbliYzAQehJUa6ka+lDMRyA9y79osYu3eLdb6A5unYqfwoIPMXHhYN6GuXLt634bNcAUr1JhdDMxPpSZguIta1U7/N6gHarVTlC+jW3a1YugznQovlnsxElewAHXSlL4h8FsWcSos2yoYAlB8sn+Ht10oCnAeOWbOVrjMudgWWCSE9x9KOcJ4qbreIAupaIMlQZIJ69t6ReUcLh2vOMZBIOUK1wrB9YGg6UwcBt+Hj2CLFoAlRvmCjfvB2mgtTgnES9hGY+YHI0/xACf0owjTIpIwrGx4ykyjKt62emh1j6H8jTZaxgyq42MT9aCa9vMpHfb0PQ1V37Wa2b1pHOfVAWyrl3kjoDO9WmDVO/EXla8MddvW8otvDyWA1I8w19ZoCa4m1da094A5cuZSRlYn5jr6Ca4cKsWiWFm6qhbinMIMlpMb7RVcYpr15yLYe5A2UMYPXQVrgsLec+DbVgw+Ybe5b29fagfebsdhsRYZjdVbtv5Z+/B+URvO89DQ7hOLv8AEXW2GKpbXzMZIXTQCSdT+mtDsByC927lF1SggF1EyYk5e4B0DHfeKfeW8Mtu2UtWlRJyZjqXbvrGY9x9KBB4xwXGZAnhFktqBNsfMNYYgakx6UM4NxVrTZGLi0WBdQdyPQ9au7HL4atekK6ifNttGv8ATpNVDzupfFF4ALortG07E+m1A48v8bTEpcIULkURaGk/4p3k9Yora4siFM05iCAArbbbxBqmsJiDbuBgTp2MfmKsPg3FrXgG6wyhYzHMWKyYiCdJ9B3oD/FrkYizYJaWEtl8oA3jQySQRO0UxYnD2kt5RbAWIjpVWXuZg3E7t4Fntm42SAT5Z0IHtTNjucFv37KWXzLrn0Ig9Jn6/hQEcZbBUByAqxIzakSQJ67ATQp8Q6Ye4CVWVfKqrqOwA9utEMbxEhrihLeVvDzPrnUhDEdIgRt1qA3FrYtXbltSzKpV23Akbgnr6CgmvwwXbdm7YcMyomYMIkdY7MK5cSS8UW2/mS4PPGhgGtOXsUgw/hNbuJKC4jFpzE/wnpO8VP45gLlzDI2U57XTqQfagkW8Lg7GGPhoudl67/WaD/2tH91b/Kl7i2HuAqIYZtydNK7/ALKHagg4ay6TGmsGP0qHxDhguFwRqflijXEXe2r5PMGYH2NC3xEZTvpJ96DTlXh5tsxvIzK1t8qjqNmiesUu4XgVy4w0yWzr4jjygd5H6VZmFxfifs+RqDdB+mXSk7F8QOExF7Dtm8MM2UDqpJI+lA38thVsLbtghACNl8xI1M7yfegfBeM/ZMY9kqYJywes7GPag/LfH3RTaFtrmvlUSOu2YfLUlcWbGOHjrHiKsgnNlOYxr3G00DNj+STiLLmzm8RrksrN5CNYjsQDIotw/heJsoLTYQXlYed/GAnQDb/KBNecQtXL8m1iTh8qEmBIY9z206jvXuF4fbyIXuXr2ZZzPcaD9FIGtB7j7OEhPtdm9h8khXaSoBEEZ0LCPRoqEnFsJ4txlxKi3bi0kuIaBJI9JJ160p8f4nbs41yrXFi0cnguUOfpPcdxQ3lNMOpF/FOhHiqDbIzNvqxHbWNPWaB94lzdgLaE3PDvGCIVQSQdIzetLr8FvYS0LuGvODeuKtqyGlVDyQHLCGMCNAPepvw6t4d8TjLYRCWL5JAPkzHQdhHau2Pb/o4eQCl/QzJC2wY06bgUETFfE3HYNhaxFhAw112YehBgj1FD+MYTE8UAvWrQ8xZ8mYeRBAAnTUw0d6lc7YJbl/C2/wD5aZs31gn11/lUnlprmHTG+HBNtQ69iIaB+AoFLlbmb7LdPiW84OZSI1kx5TIJIkbbzTjhvtK4tcRik8Kx4bQR5smeDDkaqe5OgiKK8IweFulcatpPGfUtvDHrGwb13qY/FnuXzbUZkVCX9zoF7a6zNBMwI8S01kEMVBe0wMiNMyyOhUyPep3B8WDaew5KEAjzQIj/AIDPrSJwDgGOwRLYa7bZyPMjozKPQHrpoTEVF4jxTiAZmv2wSdzaVSP9B1H0oLc4FxdLq5QwOXQH+IdxRVlVxBAYdiAfyNfP+F5qe02t1EEjTIVP1kSDT5wrjAuSxJQlQ+rHYjeZ0BidSd6Bgx3E8JaxH2Yt4b6OUQC3M6/MsH3EztUTmng9vEW2VDbt+KVNy4HFu4SuxM6XFKyCJn3pVvt+0cOw+XwsR5mjMSux9TIy/hVccbvkDwmkMjGREBRpprrM0Fm8M4zbUpawiNczR+8zJlX1YyYA7RMetR7fMXgYpvtTKHmEUGVAHWBog7Dc7mlLkQRdaF82nmgGB6T1q0r3L9i/hsl22HnUN94HvmGs6RQAOdeMJfwZa1d1UBnVDOkgEH01/KlfHhrqtpOe2ssFk6OYAkiJnU0w82cu28Jw+4LSZVYqDrJJJG53+lDeAhL2ECxNxF1jLqCRGraCCNz60CFcSDB0IMH0qbbwp+ztcMhc4Rf8TQSf9Ij/AFCinOXDFt3FKqQWEmSpn6JtWcXw7WcNh7JGpz3W/wAxYAD6Kq7aa0GvK9liWuCYQGY6T1/3opy3dIxBYiSTOtc+X8apt3Ld23bdjASBDGf8SwaIYvhrYRBcYQYgA+1BNwPEGfHXmUZggDFZAkL5dz71pxrzeKiWxNzLlCEtmJ+Y/wAM96zgmNdLagFEN634gHmJLBmM5p2YL8umsaUZXiBV7qktq5yTCqsiRr21EGg5cG4E1jBuXJ1BAVoIAnQjsZ6CmVcY1u0vUCAe8d6VMJavtZe27hlBkZdt+rdetM95A1lQCJiD6UCVzTxErdzZi07en4Uvftl/4qZua+WAAhST5o7zNRf7Lv8A3TfhQCxdYga+U9K9xFoEjw9suvvXG0hFuDqT0HQVuwOQZZMb+1AZ5ftH90tyQVZ2TXoVAP5xS/zrhgMcuY5i2pEdOn86k8MwuJ+12b3hv4SsF13IbTbtMGj3EcgN2/etI7qclskEmB1OsAeo3mOlBJ5Be2VuoVG+3avOauX8EbiXr7m2EERm1uDcCN9D7UrtzFjLpAwlk2kckAosAkCTL+g310qVg+Qr+JzPiL/iOsN4SEkuJ8yhjoDG2m8UGvEObLV8KlrMsEhVH8MdT69qWsVzLiLFxltXnVJDgbgSOxH6VGx2DGHxbIpOVX0JGpU6gkd4In609NybhcXhbl1rhS/atFlAIhgJYEiJPUaUFeY7H3sZeBKhrhAWEUCY9O9DmUgkHQjQz0P9aY+R8AXxiZfugsfQAUO5huB8XdIMgude/c/jQSeTeNfZcZbuE+UNDex0P6078QwnhcTvXoBVwrITsZG/tIqsrGHzXAsgT1OwEanTsNdKfsVzAl3Au1pHIwuVBcYauj9xssNECToKCOLvisWmYbf2/rRrlbFh8VjLcDzWFGU9TlIke4NKfKGJUHU7GYO1aX+KrZ4gbwZxlK6JALDSRPTTbQjSDQWjyxgrS4ZQFABAMT1/71vwnABTdKiPFumPUKI/UGomF4naZRdz/u8jXSUHlYRu41KNMiAYzAjtUROZp4pZsBzl8I51nyhyMwWB1C767mgsbAYfw0UQAY8xrviOH27gIZQZ69fxrRPNDA6Eaf1qShoKx+I/JLXLlkWUJtGS4HQiNydhHvrNd+EjB2wlhvCN0KEVRJJB1Ak66+vWrD4hdy2bjROW2zR7KTVFcn8Jt3eLjzr4dj94WJ0bIoE6nXM+p+tBYPDOCthruJdmRLd4gpbkZg0AbbakbVTfM2GZMXdV2DNmkkdS2vX3q6bSWbrfaUVcvmPiiG0XQx22qneKLeu32xWQlbl0lWjQkkwB30GwoGP4b4VnuOAB0Ik/lVpcFxJawpuL4bndT0/Cqg4fwfH4Uh1w99DE6o0Ee9OPL/EsSxUXLbqW+UuMoP1b+VA081YLxsHeQfMVlfcaj9Iqq+E8xvgkuWXAa26ErK/NPQzrlJ3ntVrWbnmKXMytOTbQGNDvqNtRSfzTwJbuDuKVRcThiIKnKHSP8R1ka6dYoIvNWES5w/xDJZYKFrigQYIhV3kGIpWzLetIS3mtoEPUwpMH2ggddq24FwTEY0LbUhbKHzO+iJI3J6wBt/WnvD8O4JggA7ribsa73ST1hV8g/GgU+RrFsYpXaAAdJ/Wmfnbgl7E3fKUAA0zOqj8zpR3Dc/4ZVi3hLqhQSBkRBoQDpMjedu+hoRjPidiC2QLasKZE/OY9M3l/KgJ8J5FnDhX0KBWSDmhsvm+U6qSBpMGah4/hjOty24zZgCsffUHT6qJVh/hoJe54xihSbhUBp/6SqHAI7AZlIPSn/BXcPxDC57RCMzE6b27sa6eu5/iEHegQcBcNuzckNlQrKkkHKDuO4pxwDl7QYjfXaPalbmK0yWrhugJd+VomHgr5gPUEelEuE832CSouPBUAK1siD7jSgl8PxZa7esN8ynMh9Dt+BrTwsd/eL/prjjOFXrl1b1u9atZQROUsSD3nSun2DE//AFBP9C/1oEPl7ji2sYzX7JW1eMLIPl10060238baGPW2igKbRK6aZp3P02oTh+Vb5t+PeabyGbaEaCNh9aj4jiLtjMO9y14WW7lLg9WX5Y6idaAvxLFM+LW2Gy27YDOAYa7JgW/ZjuegBpXxnGFxF82b7+FatlvEgyXbMTAPQDYDWNe9HufMPcw5OJsNDjyNoDAJ0I9QdJ9TVZPh7nj5binxGaSrAgksZ2PeZ9jQWRy1cvX28MOGw1ny22IiU9hv083X1prw9+3ZxVuWALMEX1LaUmcUxj4LDv5oe7pIj5B6dI2FKvAuOF8ZZd5ZvFtZCTogDiRHqNPxoHPnzkLEYjHPdsqmRgN2jUDXpXfivJ127hrQtui30Tw7jSVVlI1Hr0o38UuP3MHbtNaJDM7A9oidZEVWvDuaMdibwS0zM7HptHUnoAN5oHTkzkpsItx7rr4jjIuQ5gq9d41np6UHt/DS/Zvm5buYe6up/eoTM66pB19jRU8H4mBretGP82v/AKajYi7xGwbWZ0JuXFtqoB69yQABFArYoYjEu2FXCWVfN5nSz4bZZ0kt8q6gzoYim/C8kXLeGayl9bOdWS8pbxEckiGEqMpiRC+mtTsOuKu3muEuttmkIQgZlXrBPy6EdCZ6UB5nxeIXGNZsYhwzA3BaNsKSCA0Ix0Y5ZIGnykb0APj/ACRb4ebXi4ovnJlLSw2UbmWaBrpqP0oTzLiMLffPh0uWj1DFWEAAKBAEbSSZkmtLeK+2s/j32F4J+6LAZWygnIx0ykjYjrvQJLYKOxcArlhTu0zqPaNfcUBbhvGjaS5bLZrdxGVlGm40IPTUCe40ohynjLFq+j3le45dcrK+UJJgkiDm32JFKRau1ttoJzT9PT+dB9WcGuTb9JI+g2/Kp4NAOU8QXs22J1NtWOp6qCTG253o+aDZlzAjuCPxEVQHDcBZt281sC7iVY5luK3h2wG0l5CgjKTOszFX/bqurnw+wodwHvDMzFgLuUGSZ6ba7UC9wjnIPbu23VLpCZ2e3KoB1UhtASxCwojU0xcTxtoHDrAIVGvlQsCIyrruonUAR+VBuauWrGCwQWzCC7dTxC7y5CyQFPbr+dJuNxF3FYi7cD+GoKLAJgKBAA7wBP1oLm4pxXPatqX38znpOuh6SCKF8a4vbcYU+KFyZ1YDUjQEaHU6RVdm3bdFz5iAMzZmaGIXcjvLATRS/wAMRLgyAL1GUdyR19F3oGDiHMpv3VFoGMo8zaAlDOg+YEr19KVec711lV2cmDlII0AIJGu53Ya99KJW8RatMpuMqkG6ACdZyDf/AFdaAcycypdtm2hzK+RgdfIwnMNd5JoBmCx1xglg+I9rPmFpTAZjpPv/AEqzeE8Bt2/EsXmsYe+qqUFsy0tJKEsJOkTHekbAYe2jMb95EdQQMh1AVAVgr6ldt4amT+12BsMwXPfzOHzxJ1VRqXgz5dqDp+xLwOZ3DsuYlV0Dg6lJMQDBEjvNTuN4PD4hka3YWyE8uWQRAIMsBpMaTJ03pf4n8RAWmwhAy5ZeJmQZgdIkRPWhFvm+6AwBIz5ZIj7s6CREEGNdfWgfsRiHu2rdu4y3LaHyEoJUQQJI10iPWBXCxZYWsS1q4UJCOyADLAmTtIYEESpBECkzhvMNxQwKNdXeNRGxBJX2Gnae9dsLxbGF28BDaF8n5U0OYifMwOmo19aCxOGcaa5hhcuBbj2g4ZhuWAMHbTOANus0K/t0Svkw10H/ACH+QrTADF4Vsi4VnysC7SsXCBGkkaROsdTUV04mxOW2FGvzMu06DfoKCDxPmm8wMWrgJ0JKkCgEYn+6f/T/ALU1YuzxVVOaMvpB/QUO/a2P/vj/AOUf/wBaCdwnmpruMdHcvZyjLoNCepjtUL4q4pAuGVLiM6lmbKwJB0gkDb60jcH4scOzmMwZYM9OxFRMLbzhi0k7CDqWJ09xvQXTy5xUYlcM7EMCyhgRsRpr6gwa78Z4bh/t1/EuZaFUk/dyLDR6nQT6RQHlrgV7B4aH8wxE5I3S4p017Eeaf8Jpd5z45A8BTJmXYHc9R/zrQRePcSbiGJKW0Y6+RUiSBHf071IxVm5hL9lhhBaUhEzXUVszAiW6hWjt6mjvw+4P4OH8Zh572x6qnQfU6/hUvnrEL9ikMCVu22AmdifyoD3xb4XcxGGt27SF3N3NAjYKZOp9arPg3K/E8NeFy3YuLB11EMOx11FWTguN/tHDWrt22qtmMAExoYBHWdNjRMLAkwf+bUC1huN8SAj9ng+viAfqa7YXjF/7RbXFYMWtHa2c2YkgQcsaBoPWKZVOk/yqPiMMGdWLHynQEjZtCIjqKCtuW8fjrF64gwpuZ3Id7ykPB01edo1I1FTecOWeIX2s37VsZrSAAK65gcx0UTBAWDp3NWEcJbCyUWdtQN/wrkl6CANv0oPnniPArtl8lxQG3jMDA6agka9qiHCH0/GrW+JvL6eGuKtAKQctwARM7Np1nQ+4qsH03NBFOHM1slj1FdGHWt0AoPob4Y3s/DrL9cgT/QSP5U2mg/KnD0s4OxbtiF8NTOnmJAYn3JJowg0oNrdBOIcPR84DsjtIDA/Ke8bH2o8tIXM3NaYU3yHRipYBZ1zdB33oKh5j4lduOUvXTd8JmVT00MEiB1ioqcauW3IRgAxnbqBpv7mouIxWZiepM/U1HZgaBgu8yHKPKriRJ8ygwQYAOsaDfeK0uc43SQQFELHWesmZ6zQWyPKR9aI8G4C9/EpYPkZurAiPWN6CFexJdiSTJ6sZ/PrXNTRbmjgSYXENaRy4XqRGxjb6UKRaDdWqZgMC95sttcxiY7fjpUNV1rcGgaOC8t2ywbEXraJO2YSdPyp2U8NsIjhrOpmYzHT26+YH6elVHbNdg1Bbdn4i4K2X8jTIAKIIcDrrHroa0t8/W8Q2SzhrjGAI0gajWdgBFVUDTTw/mtLSBLeHJ76xPqY30oLKxuNzai4E07A/qay1qAfGLTrIC9em1Idzm+/5YwaANoMys0/Uka1Fu87X0bK1iyrKdimoP1NBZWYZSDdJ/wAxAj2gCgOW3/e/+sf1pGxPOeIYzmA32UdfpUD+1WJ/vT+A/pQQOG8v3sQYt2yfXYfjRLHchY3DFWNowWAVkYGGJgDTUGatPhfL95FylEGm6dPpUvmibOAJN823TLDZMxJB0EDXU6SKCLzFjfAs4e1cchyotKwXMS0DMRsJ6zI0mlTinw0TE3kOHdLRP/WQvny9mXqQe1DuH8bxeMu5PCd/EufvcwLWwp0gA/Jl1IIM1avA+EWsOhS0iqsk6EmT3JOs6UCJb+GGIgg4/YAJCkgR0MmR9KSeb+F4vCuLOIcup8yMPleNJ11kTqDtV/soYwRJGoMaf96Bcx8u28dZazcOUg5g0SbbdCO4I0I6igpLh/NmJsKFR4QbAqI/Sp1v4hYzbxZ91Bih3G+E38HcbD3hENmH8LaaMp7Ef70La5B0nuZ79aBoPxCxikTd9QIU/wDPajeAv8XxdjPbXNbY6HyLJVp0kg7iq/OKWCPDBY/enb6bU1cC+KOIw2Ht2FS2UQ6Eg5iJJgwfXegaMR+0lEpZvBQxUgsgG+hBg9fL12HevLuH4ihHiK9tn+VftFoE9zEaj9Kh2PjVeXVrFtjqD5yAexjWD0nr2qDxD4tO1zxVw2HW7lAFwy7AdtT+VAW4lyXxXEpkdkVN/NemY2zAAj1mKrO/wxvtHhZkY5smYNCnWJzGNPU0d4lz7xC/aZXvP4ezZQFBnoSo69jQBrNxrXiC2cikAkDST1Pvt2oJHHuBrhmVRiLN4kHN4RJCehMQfp2rnwHhwv4i3azZWdlVSYiSRvPTenH4a8iLis1y+s2xBQb5oMn/AMJ2jrQ69wlBxZraqQqXT5VAOQdJI00MT0G1BfVnDW1yg3CxHdon1gQPwqXexS2xLsFHdj/z8aFs1xUXwlUnyggjQDqZ9O3WuPDL6tdu/LmVobLsdJ69daCZjOZLS4e5ctXLblF0ynOAdhMHYHUielfP+GwDY/Gm2pm5cdmzM0A7kk6dYJ+sVZPxf4l4WES1bEeMxmBGigE7dyRSd8OuDXH8S6ji0dFDugZPWZ1BJiCKAnc+FaIfPcEZNChPzzqIInKB196x/hEiqW8fMCoKwumuhkz0PpTRewWJvIpDeHctqxLH5GIICxBPlKhj+FQ+IYbEOwtp4jOmquuRVJy6jKdSCepPuKBFxHKxw9+3oxRyhVyN51jtIOn0o/zLxIW+LWLlxWUBFE6a6kA+q7jvpWYzEXWvYcPauIikL85ZSwOYEAgDNE7etFvitwkG5hr8SJKN7SCP1NANt4Ow3F8Qlx7SgsuUXUFwMYkgGRlNHv7Gg5iGwywfIFw6Eb6Fpn8NjVa8XFy5jrvhBi7MYyTJ9uu3WvcNzNirWguPAM+b096Atzna8JxZmw2gMpaVD13jUHpGx3qdyrydbxFhLj3APMwy+GsnXvuwjtsZpQ4rxV8Rea7cjOxkwIA2AAHannlvmK22DKsyi5aByWxKlgBsGGgJJ333oBvH+TLVjiNuwrMLNwKQx3EyCJPr+tM3E+QMPbGGAU/Plcn7wIJAP160r8bxN52s3LhQhWUBlJJE6wxPUR79asjil8XcEGB8yFW/A/0mgCLyRhVbJdUBJBTzHO0jVT0j27VKwnKeFzNkseGFIIcknNAPrt3qRzfgRdwyv4y2IGVmbZlPTTYzsfegeCLWSqW8ehzicrr+7IiJDDtrpptQM/C+DLZJCyysSSCC2ukb9o3qHzBybYxILC2EuMwZnEgnuIOmo9N60xF97tpWGOtWvDMGdiCI7gwRrXa1iBr4uKN6IEWg3XUQVnp3oFt/hXoWF6BOmZdBrsSKz+ymI/v7H/l/7UxcdwuW0GS7dS0ssSTJInYgxudJ9qXclr+6v/8AnJQWeRE5ZJ3gH/nWk3ieDx/2hDlLWmzSqtpb8wCszaaRrl160w8dW9auLcs2/GJXKy58uWCdQOp/2rjhsS11rhZ3DIFBVQQNV3GYaknXX0oMe/C25RyxjzAQAdjMkEj6V0fEZScqkg6mTppXmGwWdAwNyH1LNo0jbQaQYrthMOl1IcAgxKnQgjWDB6aUGuHvs+siBuAdDPU9QRtXc4fUsIHf/n1rqcGqzlAUHcKPz/WstWh39KAXxjhNrFJ4V5A6kbncHup3Bqj+aeU3wV3LcBNpifDudwOmnUdRV+O6rmB6bkjp70sfEi6jcMuGAxDpkIGimd59pH1oKOuYC4ScilxEyonTvptUUp01mmfgXMZstbCIgKuXNxZzsCPknou/Tr6Ud41yRaxKHEcPYsYzXcOxm4k6yvVh6fhNBXhEjvTpf+HzWOH28eL1rVMxR13zaBRM5m1O4AETS5cnUBcoHQAjUabbzrXLEYm5ARy0aEKWMa9QD3oGvl3lPid3B3RYVRYvhSwLJLgGQROoI+lG+PYTiNzDLghZw1i0gBZUuL54AI3M767b1XmC4xdsvNu5cUjTRoEddP5UU4Hzrew05PCaTMPaVztG5E/nQWBxzmPEcMsW0UYdkKhFVdHtwus5TBBM9OlVnwPmK9buuFaPHIFwwJYZpiTtJ7VO4vzzevvbufLdt+YuDvpGixlABkwO9BW4gbl1GyqGlZgASc25jSaD6M4fcY2rbagnLNA+TLxuXsY3Q4ho9gAP5CjXBLxbC2y3zAAn8N6Hci2CtnXLOZpyiCfMfm7t60CJ8a8UftVhJjLan6sx/oKWMJzc/h2bKZbKoY8XzEgH5pjcZvNEH02pl+NSr9tTXXwBoDsczRP61XAHUg+/SgsvlXnTE3ryWXu22LkwSjs0ZZ0CagadutSOJ88pbvNDsWbMrgB7aqoiAM0tMg+aBoTNVhh7zqQykgjYgkEfUa1vcvsxJYkk9SZ/Wgsrj3NgxFizlVVXxFIklmlZDQRoAJAgmdqL/ELiAOEtqXytnVgsTn+vSBrVRYS8Q6nYAjarL+IeGdr2DRRIugRp3y7UE9cCqYk3Be8Jns21zCMxhhIUtoGIAFQ+bODWLeCa/cuHEXLhCp8qm25k5myfN5REHrQb4mXWXEpaBOVbamJ6md/UUmh/egmYDAG9dW2GVS33nMAaTqe2ldMXw+5YdS0A/MrKwIOu4I0NcsBxG5YYtbYqxETpt9RU9eNYq6AgZrkSQMoJ1MnpMT0oOuL45i3tAXXY2nbMJAAYppIIGpB0qweCcSD4ZiflNskn1ymaVDy3xPFZRctvlBLDPlULMTA09NB2o1ypbzYS/ZYQ6q6x12Ij8aA7xG7bbh/79SbYyFoMdQJkdBNR8PZ4YHRVe0Qp1U5ngEa5ZkRMH3rfB2mxvBmS3DXCgWJjzKR16bVXlzl/FWlLm24XTzCSpk6QRodaCz8Xg8JaUP8AZWydMliW0OoYNpDaV5geMYcszCcHlILpdAUsDB0A6REVVt7jOKXyPcuTGWGZpA7anaK8u3XdUBJZm8x1JnoPyFBbN7iiXi1uyVdmEglgFQb5tf6GofhYb+PB/wD3B/pVUMhBjXTpXD9jH0/Gg+k2xAZUBdc2kf4j7eumlAuF8ce4wLWLqhmy6qB9SN4Uys9dDQfH2sRYVBZYX7I+62UMo6FGGoaBEk7xW3DuK57tvCPiCzrmdiT5oXQKWXQ6an2FA0ftS1bfKW8xnKDP4dq04hcOUeGyrrDQATr+neoYvC1clr2ZWEBDESJMjqDE/hShZ56wdy47JZupdaFVUGfOdh5Qfz7RQWBgrvk3M9S2kn3217UOw+Nu5ych8NepI3kgjTtApZ4vytxHFtac3bNkJl8qFpQndvVl2H5U1pyrbC21zsVRfOpP/V31Y76kkmN/pQbpaN6W0KEQOhMflHautrhwUDygEiNdQQOhG0+tSbqGY2HTTt/SuP2pgAGyz3UzMbwKCH+xLCsxSxZzNMnIoJJGvT3rzBct2bdwOEylQAFUZQNOka/iaJ2r4bZhrPuP+1aXLjLcCkZkIktOoPQARr70A+9wK0WZ/CTOxBzZR5iNjPcb/Slfmf4bNiWLZ0UtuSvX/Dljf1706fa3LsvhwgiHka99N9K6DzGdTQfPnGuRsTh2i5aMHZlBYfiJ/OgwwpGm35GvqDwuk6dqXeL/AA7wd45vD8Nyd7ZifcbUFP8ALHArN4/vLqLcUjLbueVbiwfve8adaKcc5Nxlpv8A4e2QQINqIEd9j07UbxvwdvK02nt3Rro5K+3ejj4jFYHAFL6JetlCoawDmttlOryNRJ+egaOBYU/ZUW5KtkAbNprEVl7iJt7WVaPvAgfXUTQTlHmizirajxCXRQCHOo6TPXpqKPYzhqXlKZiJ0kRp/vQCOJ8AwfERN6Dc6MpAZdNACNx6GaVl+CAAM4knXSEEZfWTv7U64bkzCoFi0hK7OJDGOpIME/8AIotbsgf8mgqDivwavKs2LqXf8xyEfjIOs9aG3fhLj1t5/DVh2W4pP4Crxk9tB7aViW1UADQSTv1JJP50HzoeVr63ERrbBrjZVkEazH07+1XhjODZsTgdM32dXJP/AIQo/PWitxTrKK4mQc30nX0r1MQQfkIB6yDI17fT8aCrviNytevY5XtIzC4FUtHlUk5RJ7bUMxXwsxSAsmW4R8ygkNoY0DDXbpVyX0FxcpUkSDoYggyD+IBqXaBUSxJH+KCdfWg+b+I8La1dNsyNYl1KfXXp6048p8Nt4Qh8RhnunMCl63+8RFjeEO/XarbxeFW6sXLaP2zCf1FQm4TZV862kV4yny5QRp1XTpvQLa/Eqybq2kBuA5YdFMAnoykSI7ia58j4EXDiHVlKtdYr3AJIMz30NM1q4izGGdS25RVP5qda54K3h7V1nyPbZ9yUZZP6fWgj8vcPS3aKJEFSGEbMuh09YohgUaB5vEjqT9RptNRACmKZ7doG03nzhoJb7wKneTtU0W1ciAVk/wDJoBXHeTbF0NcygXLhCk6+YsQBvsRuCO1QeYOREto97DLN1UARQNogSPWJPrR7FM32jD24ORc91j/kWFH4vP0ouBOskGNR0OlBQGL4QEcqxKEaH7wLfekjbvS39nP/AA19L3OFWX1NsOw11UEnroYrf9o2v7v/APGf6UHzjfxTnN5iATqATGmu3vUYcUuI6XAfMkZdNo9K8rKCXxfmfEYt0N+5mIGUQIgHfbvVicg8uWlu2yC05C0yJlpG4E6AafWsrKCyOFNmthjvr+RNZHmJ12r2soN8S/knrUbKCfavKygxrIB0G9dht6zvXtZQDuIYRbTeOkh2ZLbCTlIJ/h2n1rpYxpObQabVlZQS8PeLAzFdVbUD0mvKyg6k1o9yB02rKygHf2YwpOc4e1nO7BQCfwitjytYaRDgf4bjj9DWVlBPs4ZbaqiCFAgAdK3KVlZQe+CN+u1e+EK8rKDLuHGhjY1zZY/561lZQb2k8y+up/CtDhxrqddTOs1lZQdFWT9K9NgA/hWVlBz8EA6aV2FgRWVlB59hUHTStjw5dTr061lZQepw1fELSZ8MKNdACST9TA/Cu+HwSlYInprrWVlB7i7cZSNwYrv4IrKyg//Z"/>
          <p:cNvSpPr>
            <a:spLocks noChangeAspect="1" noChangeArrowheads="1"/>
          </p:cNvSpPr>
          <p:nvPr/>
        </p:nvSpPr>
        <p:spPr bwMode="auto">
          <a:xfrm>
            <a:off x="0" y="-822325"/>
            <a:ext cx="2676525" cy="17145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38916" name="AutoShape 4" descr="data:image/jpeg;base64,/9j/4AAQSkZJRgABAQAAAQABAAD/2wCEAAkGBhQSEBUUExQWFRUWGR0ZGBgXGB4cHhgdHhwfHyAeIB4bICYfHh8jHxwcIC8gIycpLCwsHR4xNTAqNSYrLCkBCQoKBQUFDQUFDSkYEhgpKSkpKSkpKSkpKSkpKSkpKSkpKSkpKSkpKSkpKSkpKSkpKSkpKSkpKSkpKSkpKSkpKf/AABEIALQBGQMBIgACEQEDEQH/xAAcAAACAgMBAQAAAAAAAAAAAAAFBgQHAAIDAQj/xABGEAACAQIEBAQDBQUHAgMJAAABAhEAAwQSITEFBkFREyJhcQcygRRCkaGxFSNSwdEWU2JykuHwM/GCk6IXJDRDVZSj0uL/xAAUAQEAAAAAAAAAAAAAAAAAAAAA/8QAFBEBAAAAAAAAAAAAAAAAAAAAAP/aAAwDAQACEQMRAD8AbuPcRQX8Ni7bZgpKuBsVPf2NNVjiqtE6Tt1kVTPGr2XDPlbrG/5j3p25R4+t+xay6sgAP6TQO925p9KhFtUM9Y/EUN5h4gbaIBJNxwvsNyfyqVhcQHtSCNCPyoClcr+kHsfyqFxnmGzhbee64UbAdSewHWgH/tGsXbVzJOZR8jaE9o70Djm1+lezQ/hmPF0W3B+a0GipGJxYSB1O1BDfEBcYAfvWt/8AK3/9USD6UG4gP/erDd1uD8lP8qzFl18yGO/oKBH+JWDy2mZEJcXD5l3CkazHSuXwfu+N4guFmNqMmYkhQZ2B2rTi/MALX7YxEszZZjMApXUCB9Kh/DfA3MMXvMcqEQV2mNjrQNvHeamw2MXD/duwy+msEU3NdiySTOk1VV/hjXcdaxeeU8QKRuVE71apAYADUdaDrYuBlB7ikv4pWAtvD3pIK3chI3KuDI/FRTfgVhY7EigvPvAfteDdAfMn7xfUqJj6iRQVdw/iFt8Qit9y7pqYa2elWHxHlDD2Q1wt4duPMs+WPT/aqm4hiLamyUOUgGY6CNJ9atPGcSt3uEW8U/nKqoUE6eJITUdde9AqY3gL3CcVhA9pF+UjYxuY7GmLH4k3cALhOqqM0aa9a0u843Etk5UI0UDbUkCNo3NMNi8rLlyLlOhEaH6UHLl234lkFXmRq3rUb+xl3xheW7rOoYb/AIUY5f4SLDXPCAW2xBCa+U9Y7D0oph7xGYEfeO3agWWxb4fiMZSUuWhmboGBMfjr+VM6XgfQnvUHGYq34sOcsqIzdTM6VJw+NS6uYEGDB9CNxQBuP4HOQBK9461X3OGCBsi5qbyNrO5Hr6VZvFAfEt6mNQY9qWON8EuK/ipBDkIwOoUH71Al8K4kyrcLGTk8hU6CaOcC4EhwhuMzruZHUfWlbHcLNh7qA5xnAGXrMf1irbweGCYVVA+UBcp6k0Ff4TAZUOVGNwgmY1NP/J3BsuFCspVjqSNJnr/KpPCMIc65l8ylhPcRR/DjT2MUEezgktroPWTqfxNcOIm46lLTZGj5omPpUrHLKlSdCKh8OxKuJUzlJQx3FAsn4f27pPj3He6DJed+2mwofYN0cSSxeIyqG8NhpmEdfWnS/CuxUydNPU9aTeaeB3bLpi7ZZ3RpYE9Oojt0oInxH4ebVpQpOQn6A0hfbfWrX44U4jgmNoyVBMHcMBsR0NVFlb+E/hQPXF+BJbvOpRilwNA6A9IqTyBc8K09plysHnUbjpTJexy37S3UAkakdQaGPzPb+QL5jPTURQc+dOLNnw9tSBnJ8x+7pH8615PNxDes3XzeITlK6RAjT9fpWmHxSXmywrR807imHgvAgltepWSD3mgFYLF2sRhxaxeUsxa2HI3ZSREnZtKqnm7l58DiMuaVOqH0q3OM8JD2btv5VDZzA11109ZpI/Z1/GJ4TAi2uiu580dPWaAl8JOJF77gtM2RpO0N0/GmXH40tjQgMhBJE9T/AEqvOD224VjBmYmRrlEyp6R9KOcp4lsRiziSWYMxGXYqdlkbRFBYmNtfvMO20MR+KGpWIsZlZTsd/WomNuMTb0jzg/kaJJv6UFXYrl65hMTfdVTwHAbaSvcAUF5r4/aRbS2S8mCxY6aem1P3OGKdcRh7aD/rEgt2C6kfhSrzHy9h8TiLbOTbVmNtiuksNF32mgzkTFs9i87yULHSNZ6RVl8KYLYQnTyiZ7+tBsDwC3g7K5yvh2RI0+Zu5HU0n8b5nbiF5sNhs6KIOYGDJ01jYUDbxTnjD4a84uXVAyhgo1J1jpWcH54TEYm2ipcCsrEMRvt+A9aSOE/CNlxA+0t4iHqJ39asnhPAFsFI+6hQe2lBSPGsAVxd3DKoLJdKiY80tpJO2hFWVwLgtu1hFw1x0urmzkBhlDH+GDMD+tKvxZwK28eWUQbtpbjHpIJU/iAJpbvcJxFvBXH8NQDlY+Uh0SZzA+ugPYUFtNwXDlchVSsgxPUGRt2IqZaRQYUkt2kae/b23qmOG4TMgzA5gu4YjMT/ABDr71thOF4i9iRawpuZ3limciMu/mJ2jqaC9+FOUYhmZs50mIU9h6e9TMShhwNz+NQeF8HtKzlU8yPpLMYECBBaKKW2DP8ASgiW8IudcwzMBu2poVjOXQcUXQvbL6tlMAkdSNp9aN467bskXbjhFGhLaDXao9nj+GveW3ftFtwM4mgG8SuPaFsvLhXEsB5tdBoN96OJZVlkaiNRWXrQe3J0+9HqOldSQvmmB1FBXXN+DtYO7bP3LjqI7QwMinjEW1VfEYqqqCzFtgI1NJ3PPKeIxeJV7b2haSCMxOjbnTrsKWPiZzhfuXfs2iWkCk5drhic0/wg7CgcuJfE7DWXHho12Nzoo9xOp/CpfBfiThrzZTmtM5gBhKyf8Q71RaYs7HauqXO0yfy9Z/lQX7xvD3bysiv4eur7xWvL/B/sauPEL5jmMjYxuPek48cuDhAbVs4KmfQwfbam3gvG0uWbTZl89uQAZ1A29/SgG8x8eGDvBkAZ7qlmzT00ERUZubyltxf8xcKRA0AI1gbn2oZxDFjE8WS2WhVGV/r0FP1jgVtVgjNpEnU0EDgvC7TKL1skeIAWjQN7itfsmH/gSovGWvDDMuGmVkT6DtVVZcV/Fc/E0FhcK4j4ZMAD+Ie9A+aGVriZBDHQkfmPWir8MOHuMfmSJDH9P96F4p5XYm6W09JP9KCByNaY33IJIJjXY+1WJir96yuZGDH+Bhp+I1FCOVOBLZVmzZhmn270qczc/M9wqpKoDAA69JPcmgfcZxO2qq105Q4APoaFY+/bAPhMrACRlOo1qv7XNJjKxkfwttPt0PrRPgK5SXtktmPynsN6CFzpipvh5GiL9d/60xcg4lV/e5QbYEO40AY9x3H86WeccA9zEKqprkkgdtTJ+lFeSuVb9609vxGS0WBZIjP60FnYviNtlQqwPnWINLnMHxCa3f8ACsWnZgCplZlumX+prthuRBbuFluPAIIWeoPepeLx1qyzC3bN28gJiNNRIBY6AntQJdo8Xe9hmuZGYs5VXAAUxqGyidRoK4W+ebeKY28SqWAtwElST5lOkHtIojznicSuHS9iwuTxB+7tkqRKmBnXXXaaS+FYG7iCRhsIHWekdR1JM/jQXPw7jVjELl8Vbk7Ben+9crHL9jDvbe0oVgWzHqwbv9YP0pC5Pw64W/f8W34V1EDEAyAu52kAzWcp81PibuIZydQWEn5ddAOwAoLTxOMUrGs6EfSvbnErcqS4A1mdKRU4w12ckkLl838R7Co/F1F3EWrWbMJVWA1yknUHXqOvpQPOO4DYxdyzeeHW2Gyj7rSRqe4EaDapuL4VbcEFVmCNtCDuD3B2rsgVQFUQqiAOwA/pXQtQVzyvyjatYq+t5/LbYLbtncqwkMT6CR9Jpi4XwXCYS69y0Wz3MuaTIygnYRoJNQua+GOt1ryNpcI+kAAj+Y9zSpjDiiiXUVLqF2ACTmIGhM7CdvSKCyBxu0jOWYAEgj8I/lQm/wA2ouID2bbXS6QyqQCcp0OuncUk3uYIVS6nDKQApIzEH7waesbVN4dx7PMD5QQpRTJ6A9oNAvc4c8XeIXwqplRPKtst97qTsJ6T0qNj+V8XZsi7dt/uyAcwObL79iK145wE2cUzI6AsC8H7u0yOxJ/WnDHYc/Zblp8Wt2yQvhBU82o2zCFgNrOs+lB58PubsQ6Nh9bpQZl11IPck7UzWxi7sBsqdxMwZ6R6VWHCb9/hxzym6eJBnSdtOkb+9WnwrmRMTY+02vlHlKk5YMwZoOBDWwyufE83TQf8FL3PWEa7w8v5FFpwxBENr5QAfrMVLfGq9y7DOXk7NpvsvTStsfwjx8NdtmJuJIzbh1+U+mmn1oKpw3C3uMAsCfvMQFHuTXl7CvaZQ3USI9yCPcEEGuj8OxALJ4dzeCAp6mO3U/rVpctW7duxbV1t3LyEZi0HzbFcx6gaQDQa8PwrJhbWGdRla3LHeHYkx9CdaB8O4etm46mTEMGAIAIMEjoYpjx7A2zCsgDloPvNC+IYVbrW/BWfFGYuWOVQRrA6a60Hc4ux9tdnt5b9rzWzsLikCD7in21iRkDOQsiYmku9hV8S2YBZMoJJHnEQYn1rpxe/eGHa4g8qiDbc6iOxHTagasNzFhvE8PxEBOwJGvt0qX+xbX8I/CqLxBW6huLAuTMCdBXX7Xif75vxP9aCzP2rYuqRnG2gO5PQD1pe4xxm1auWdYZGlljcEHWe4pS5YxjLdDlWIXzaax60e+IWPttZsPIDM0yvURse3SgfcCB4FvKAzMAfTuSar27wp8NxFkW1bu52UjM2UW88kA9dNdRW3KfMr2sHcuNemGyWkMaKDJP66+lC+deacO+KtXrJF/yhbttlOU5ZymSNxJGg6UE/m6w2Ieznwq2S7Bc+dTnnYgprEx+lH+S+RWsWke95bpBldwoO31iKSuE8XuYrGWi37xLRLKMsKcgzBOmu2vYTVuYDmIXbAuFMo9GDAe/UfhQVrzjxQ4fFuM4JyhdQNJB6DXrS1Y5xvW3zJcYeWPK3Tt6d6OfE3hlt7t7EK7Z1a2rCPKQwMEHeRH517whMM+DyfYnM+VbvhCWcAHVpld5nagM4H4rMLAF221y4GEFCBnHTN1nppTHwTmuxipYobJYjS5HmIIGh69Br6VTvDDcsYjIQ46wo1uL01P3T3FPuBwX75nNlhlt5SlyAVY3FK5dTIBWSfegeubOCC/hLltQCxByT/EdBvp136VTfLLXMHiHtG5et3kuBLiWkDgr11noQI0ppx3xCtYjENae/dtIhlbliYzAQehJUa6ka+lDMRyA9y79osYu3eLdb6A5unYqfwoIPMXHhYN6GuXLt634bNcAUr1JhdDMxPpSZguIta1U7/N6gHarVTlC+jW3a1YugznQovlnsxElewAHXSlL4h8FsWcSos2yoYAlB8sn+Ht10oCnAeOWbOVrjMudgWWCSE9x9KOcJ4qbreIAupaIMlQZIJ69t6ReUcLh2vOMZBIOUK1wrB9YGg6UwcBt+Hj2CLFoAlRvmCjfvB2mgtTgnES9hGY+YHI0/xACf0owjTIpIwrGx4ykyjKt62emh1j6H8jTZaxgyq42MT9aCa9vMpHfb0PQ1V37Wa2b1pHOfVAWyrl3kjoDO9WmDVO/EXla8MddvW8otvDyWA1I8w19ZoCa4m1da094A5cuZSRlYn5jr6Ca4cKsWiWFm6qhbinMIMlpMb7RVcYpr15yLYe5A2UMYPXQVrgsLec+DbVgw+Ybe5b29fagfebsdhsRYZjdVbtv5Z+/B+URvO89DQ7hOLv8AEXW2GKpbXzMZIXTQCSdT+mtDsByC927lF1SggF1EyYk5e4B0DHfeKfeW8Mtu2UtWlRJyZjqXbvrGY9x9KBB4xwXGZAnhFktqBNsfMNYYgakx6UM4NxVrTZGLi0WBdQdyPQ9au7HL4atekK6ifNttGv8ATpNVDzupfFF4ALortG07E+m1A48v8bTEpcIULkURaGk/4p3k9Yora4siFM05iCAArbbbxBqmsJiDbuBgTp2MfmKsPg3FrXgG6wyhYzHMWKyYiCdJ9B3oD/FrkYizYJaWEtl8oA3jQySQRO0UxYnD2kt5RbAWIjpVWXuZg3E7t4Fntm42SAT5Z0IHtTNjucFv37KWXzLrn0Ig9Jn6/hQEcZbBUByAqxIzakSQJ67ATQp8Q6Ye4CVWVfKqrqOwA9utEMbxEhrihLeVvDzPrnUhDEdIgRt1qA3FrYtXbltSzKpV23Akbgnr6CgmvwwXbdm7YcMyomYMIkdY7MK5cSS8UW2/mS4PPGhgGtOXsUgw/hNbuJKC4jFpzE/wnpO8VP45gLlzDI2U57XTqQfagkW8Lg7GGPhoudl67/WaD/2tH91b/Kl7i2HuAqIYZtydNK7/ALKHagg4ay6TGmsGP0qHxDhguFwRqflijXEXe2r5PMGYH2NC3xEZTvpJ96DTlXh5tsxvIzK1t8qjqNmiesUu4XgVy4w0yWzr4jjygd5H6VZmFxfifs+RqDdB+mXSk7F8QOExF7Dtm8MM2UDqpJI+lA38thVsLbtghACNl8xI1M7yfegfBeM/ZMY9kqYJywes7GPag/LfH3RTaFtrmvlUSOu2YfLUlcWbGOHjrHiKsgnNlOYxr3G00DNj+STiLLmzm8RrksrN5CNYjsQDIotw/heJsoLTYQXlYed/GAnQDb/KBNecQtXL8m1iTh8qEmBIY9z206jvXuF4fbyIXuXr2ZZzPcaD9FIGtB7j7OEhPtdm9h8khXaSoBEEZ0LCPRoqEnFsJ4txlxKi3bi0kuIaBJI9JJ160p8f4nbs41yrXFi0cnguUOfpPcdxQ3lNMOpF/FOhHiqDbIzNvqxHbWNPWaB94lzdgLaE3PDvGCIVQSQdIzetLr8FvYS0LuGvODeuKtqyGlVDyQHLCGMCNAPepvw6t4d8TjLYRCWL5JAPkzHQdhHau2Pb/o4eQCl/QzJC2wY06bgUETFfE3HYNhaxFhAw112YehBgj1FD+MYTE8UAvWrQ8xZ8mYeRBAAnTUw0d6lc7YJbl/C2/wD5aZs31gn11/lUnlprmHTG+HBNtQ69iIaB+AoFLlbmb7LdPiW84OZSI1kx5TIJIkbbzTjhvtK4tcRik8Kx4bQR5smeDDkaqe5OgiKK8IweFulcatpPGfUtvDHrGwb13qY/FnuXzbUZkVCX9zoF7a6zNBMwI8S01kEMVBe0wMiNMyyOhUyPep3B8WDaew5KEAjzQIj/AIDPrSJwDgGOwRLYa7bZyPMjozKPQHrpoTEVF4jxTiAZmv2wSdzaVSP9B1H0oLc4FxdLq5QwOXQH+IdxRVlVxBAYdiAfyNfP+F5qe02t1EEjTIVP1kSDT5wrjAuSxJQlQ+rHYjeZ0BidSd6Bgx3E8JaxH2Yt4b6OUQC3M6/MsH3EztUTmng9vEW2VDbt+KVNy4HFu4SuxM6XFKyCJn3pVvt+0cOw+XwsR5mjMSux9TIy/hVccbvkDwmkMjGREBRpprrM0Fm8M4zbUpawiNczR+8zJlX1YyYA7RMetR7fMXgYpvtTKHmEUGVAHWBog7Dc7mlLkQRdaF82nmgGB6T1q0r3L9i/hsl22HnUN94HvmGs6RQAOdeMJfwZa1d1UBnVDOkgEH01/KlfHhrqtpOe2ssFk6OYAkiJnU0w82cu28Jw+4LSZVYqDrJJJG53+lDeAhL2ECxNxF1jLqCRGraCCNz60CFcSDB0IMH0qbbwp+ztcMhc4Rf8TQSf9Ij/AFCinOXDFt3FKqQWEmSpn6JtWcXw7WcNh7JGpz3W/wAxYAD6Kq7aa0GvK9liWuCYQGY6T1/3opy3dIxBYiSTOtc+X8apt3Ld23bdjASBDGf8SwaIYvhrYRBcYQYgA+1BNwPEGfHXmUZggDFZAkL5dz71pxrzeKiWxNzLlCEtmJ+Y/wAM96zgmNdLagFEN634gHmJLBmM5p2YL8umsaUZXiBV7qktq5yTCqsiRr21EGg5cG4E1jBuXJ1BAVoIAnQjsZ6CmVcY1u0vUCAe8d6VMJavtZe27hlBkZdt+rdetM95A1lQCJiD6UCVzTxErdzZi07en4Uvftl/4qZua+WAAhST5o7zNRf7Lv8A3TfhQCxdYga+U9K9xFoEjw9suvvXG0hFuDqT0HQVuwOQZZMb+1AZ5ftH90tyQVZ2TXoVAP5xS/zrhgMcuY5i2pEdOn86k8MwuJ+12b3hv4SsF13IbTbtMGj3EcgN2/etI7qclskEmB1OsAeo3mOlBJ5Be2VuoVG+3avOauX8EbiXr7m2EERm1uDcCN9D7UrtzFjLpAwlk2kckAosAkCTL+g310qVg+Qr+JzPiL/iOsN4SEkuJ8yhjoDG2m8UGvEObLV8KlrMsEhVH8MdT69qWsVzLiLFxltXnVJDgbgSOxH6VGx2DGHxbIpOVX0JGpU6gkd4In609NybhcXhbl1rhS/atFlAIhgJYEiJPUaUFeY7H3sZeBKhrhAWEUCY9O9DmUgkHQjQz0P9aY+R8AXxiZfugsfQAUO5huB8XdIMgude/c/jQSeTeNfZcZbuE+UNDex0P6078QwnhcTvXoBVwrITsZG/tIqsrGHzXAsgT1OwEanTsNdKfsVzAl3Au1pHIwuVBcYauj9xssNECToKCOLvisWmYbf2/rRrlbFh8VjLcDzWFGU9TlIke4NKfKGJUHU7GYO1aX+KrZ4gbwZxlK6JALDSRPTTbQjSDQWjyxgrS4ZQFABAMT1/71vwnABTdKiPFumPUKI/UGomF4naZRdz/u8jXSUHlYRu41KNMiAYzAjtUROZp4pZsBzl8I51nyhyMwWB1C767mgsbAYfw0UQAY8xrviOH27gIZQZ69fxrRPNDA6Eaf1qShoKx+I/JLXLlkWUJtGS4HQiNydhHvrNd+EjB2wlhvCN0KEVRJJB1Ak66+vWrD4hdy2bjROW2zR7KTVFcn8Jt3eLjzr4dj94WJ0bIoE6nXM+p+tBYPDOCthruJdmRLd4gpbkZg0AbbakbVTfM2GZMXdV2DNmkkdS2vX3q6bSWbrfaUVcvmPiiG0XQx22qneKLeu32xWQlbl0lWjQkkwB30GwoGP4b4VnuOAB0Ik/lVpcFxJawpuL4bndT0/Cqg4fwfH4Uh1w99DE6o0Ee9OPL/EsSxUXLbqW+UuMoP1b+VA081YLxsHeQfMVlfcaj9Iqq+E8xvgkuWXAa26ErK/NPQzrlJ3ntVrWbnmKXMytOTbQGNDvqNtRSfzTwJbuDuKVRcThiIKnKHSP8R1ka6dYoIvNWES5w/xDJZYKFrigQYIhV3kGIpWzLetIS3mtoEPUwpMH2ggddq24FwTEY0LbUhbKHzO+iJI3J6wBt/WnvD8O4JggA7ribsa73ST1hV8g/GgU+RrFsYpXaAAdJ/Wmfnbgl7E3fKUAA0zOqj8zpR3Dc/4ZVi3hLqhQSBkRBoQDpMjedu+hoRjPidiC2QLasKZE/OY9M3l/KgJ8J5FnDhX0KBWSDmhsvm+U6qSBpMGah4/hjOty24zZgCsffUHT6qJVh/hoJe54xihSbhUBp/6SqHAI7AZlIPSn/BXcPxDC57RCMzE6b27sa6eu5/iEHegQcBcNuzckNlQrKkkHKDuO4pxwDl7QYjfXaPalbmK0yWrhugJd+VomHgr5gPUEelEuE832CSouPBUAK1siD7jSgl8PxZa7esN8ynMh9Dt+BrTwsd/eL/prjjOFXrl1b1u9atZQROUsSD3nSun2DE//AFBP9C/1oEPl7ji2sYzX7JW1eMLIPl10060238baGPW2igKbRK6aZp3P02oTh+Vb5t+PeabyGbaEaCNh9aj4jiLtjMO9y14WW7lLg9WX5Y6idaAvxLFM+LW2Gy27YDOAYa7JgW/ZjuegBpXxnGFxF82b7+FatlvEgyXbMTAPQDYDWNe9HufMPcw5OJsNDjyNoDAJ0I9QdJ9TVZPh7nj5binxGaSrAgksZ2PeZ9jQWRy1cvX28MOGw1ny22IiU9hv083X1prw9+3ZxVuWALMEX1LaUmcUxj4LDv5oe7pIj5B6dI2FKvAuOF8ZZd5ZvFtZCTogDiRHqNPxoHPnzkLEYjHPdsqmRgN2jUDXpXfivJ127hrQtui30Tw7jSVVlI1Hr0o38UuP3MHbtNaJDM7A9oidZEVWvDuaMdibwS0zM7HptHUnoAN5oHTkzkpsItx7rr4jjIuQ5gq9d41np6UHt/DS/Zvm5buYe6up/eoTM66pB19jRU8H4mBretGP82v/AKajYi7xGwbWZ0JuXFtqoB69yQABFArYoYjEu2FXCWVfN5nSz4bZZ0kt8q6gzoYim/C8kXLeGayl9bOdWS8pbxEckiGEqMpiRC+mtTsOuKu3muEuttmkIQgZlXrBPy6EdCZ6UB5nxeIXGNZsYhwzA3BaNsKSCA0Ix0Y5ZIGnykb0APj/ACRb4ebXi4ovnJlLSw2UbmWaBrpqP0oTzLiMLffPh0uWj1DFWEAAKBAEbSSZkmtLeK+2s/j32F4J+6LAZWygnIx0ykjYjrvQJLYKOxcArlhTu0zqPaNfcUBbhvGjaS5bLZrdxGVlGm40IPTUCe40ohynjLFq+j3le45dcrK+UJJgkiDm32JFKRau1ttoJzT9PT+dB9WcGuTb9JI+g2/Kp4NAOU8QXs22J1NtWOp6qCTG253o+aDZlzAjuCPxEVQHDcBZt281sC7iVY5luK3h2wG0l5CgjKTOszFX/bqurnw+wodwHvDMzFgLuUGSZ6ba7UC9wjnIPbu23VLpCZ2e3KoB1UhtASxCwojU0xcTxtoHDrAIVGvlQsCIyrruonUAR+VBuauWrGCwQWzCC7dTxC7y5CyQFPbr+dJuNxF3FYi7cD+GoKLAJgKBAA7wBP1oLm4pxXPatqX38znpOuh6SCKF8a4vbcYU+KFyZ1YDUjQEaHU6RVdm3bdFz5iAMzZmaGIXcjvLATRS/wAMRLgyAL1GUdyR19F3oGDiHMpv3VFoGMo8zaAlDOg+YEr19KVec711lV2cmDlII0AIJGu53Ya99KJW8RatMpuMqkG6ACdZyDf/AFdaAcycypdtm2hzK+RgdfIwnMNd5JoBmCx1xglg+I9rPmFpTAZjpPv/AEqzeE8Bt2/EsXmsYe+qqUFsy0tJKEsJOkTHekbAYe2jMb95EdQQMh1AVAVgr6ldt4amT+12BsMwXPfzOHzxJ1VRqXgz5dqDp+xLwOZ3DsuYlV0Dg6lJMQDBEjvNTuN4PD4hka3YWyE8uWQRAIMsBpMaTJ03pf4n8RAWmwhAy5ZeJmQZgdIkRPWhFvm+6AwBIz5ZIj7s6CREEGNdfWgfsRiHu2rdu4y3LaHyEoJUQQJI10iPWBXCxZYWsS1q4UJCOyADLAmTtIYEESpBECkzhvMNxQwKNdXeNRGxBJX2Gnae9dsLxbGF28BDaF8n5U0OYifMwOmo19aCxOGcaa5hhcuBbj2g4ZhuWAMHbTOANus0K/t0Svkw10H/ACH+QrTADF4Vsi4VnysC7SsXCBGkkaROsdTUV04mxOW2FGvzMu06DfoKCDxPmm8wMWrgJ0JKkCgEYn+6f/T/ALU1YuzxVVOaMvpB/QUO/a2P/vj/AOUf/wBaCdwnmpruMdHcvZyjLoNCepjtUL4q4pAuGVLiM6lmbKwJB0gkDb60jcH4scOzmMwZYM9OxFRMLbzhi0k7CDqWJ09xvQXTy5xUYlcM7EMCyhgRsRpr6gwa78Z4bh/t1/EuZaFUk/dyLDR6nQT6RQHlrgV7B4aH8wxE5I3S4p017Eeaf8Jpd5z45A8BTJmXYHc9R/zrQRePcSbiGJKW0Y6+RUiSBHf071IxVm5hL9lhhBaUhEzXUVszAiW6hWjt6mjvw+4P4OH8Zh572x6qnQfU6/hUvnrEL9ikMCVu22AmdifyoD3xb4XcxGGt27SF3N3NAjYKZOp9arPg3K/E8NeFy3YuLB11EMOx11FWTguN/tHDWrt22qtmMAExoYBHWdNjRMLAkwf+bUC1huN8SAj9ng+viAfqa7YXjF/7RbXFYMWtHa2c2YkgQcsaBoPWKZVOk/yqPiMMGdWLHynQEjZtCIjqKCtuW8fjrF64gwpuZ3Id7ykPB01edo1I1FTecOWeIX2s37VsZrSAAK65gcx0UTBAWDp3NWEcJbCyUWdtQN/wrkl6CANv0oPnniPArtl8lxQG3jMDA6agka9qiHCH0/GrW+JvL6eGuKtAKQctwARM7Np1nQ+4qsH03NBFOHM1slj1FdGHWt0AoPob4Y3s/DrL9cgT/QSP5U2mg/KnD0s4OxbtiF8NTOnmJAYn3JJowg0oNrdBOIcPR84DsjtIDA/Ke8bH2o8tIXM3NaYU3yHRipYBZ1zdB33oKh5j4lduOUvXTd8JmVT00MEiB1ioqcauW3IRgAxnbqBpv7mouIxWZiepM/U1HZgaBgu8yHKPKriRJ8ygwQYAOsaDfeK0uc43SQQFELHWesmZ6zQWyPKR9aI8G4C9/EpYPkZurAiPWN6CFexJdiSTJ6sZ/PrXNTRbmjgSYXENaRy4XqRGxjb6UKRaDdWqZgMC95sttcxiY7fjpUNV1rcGgaOC8t2ywbEXraJO2YSdPyp2U8NsIjhrOpmYzHT26+YH6elVHbNdg1Bbdn4i4K2X8jTIAKIIcDrrHroa0t8/W8Q2SzhrjGAI0gajWdgBFVUDTTw/mtLSBLeHJ76xPqY30oLKxuNzai4E07A/qay1qAfGLTrIC9em1Idzm+/5YwaANoMys0/Uka1Fu87X0bK1iyrKdimoP1NBZWYZSDdJ/wAxAj2gCgOW3/e/+sf1pGxPOeIYzmA32UdfpUD+1WJ/vT+A/pQQOG8v3sQYt2yfXYfjRLHchY3DFWNowWAVkYGGJgDTUGatPhfL95FylEGm6dPpUvmibOAJN823TLDZMxJB0EDXU6SKCLzFjfAs4e1cchyotKwXMS0DMRsJ6zI0mlTinw0TE3kOHdLRP/WQvny9mXqQe1DuH8bxeMu5PCd/EufvcwLWwp0gA/Jl1IIM1avA+EWsOhS0iqsk6EmT3JOs6UCJb+GGIgg4/YAJCkgR0MmR9KSeb+F4vCuLOIcup8yMPleNJ11kTqDtV/soYwRJGoMaf96Bcx8u28dZazcOUg5g0SbbdCO4I0I6igpLh/NmJsKFR4QbAqI/Sp1v4hYzbxZ91Bih3G+E38HcbD3hENmH8LaaMp7Ef70La5B0nuZ79aBoPxCxikTd9QIU/wDPajeAv8XxdjPbXNbY6HyLJVp0kg7iq/OKWCPDBY/enb6bU1cC+KOIw2Ht2FS2UQ6Eg5iJJgwfXegaMR+0lEpZvBQxUgsgG+hBg9fL12HevLuH4ihHiK9tn+VftFoE9zEaj9Kh2PjVeXVrFtjqD5yAexjWD0nr2qDxD4tO1zxVw2HW7lAFwy7AdtT+VAW4lyXxXEpkdkVN/NemY2zAAj1mKrO/wxvtHhZkY5smYNCnWJzGNPU0d4lz7xC/aZXvP4ezZQFBnoSo69jQBrNxrXiC2cikAkDST1Pvt2oJHHuBrhmVRiLN4kHN4RJCehMQfp2rnwHhwv4i3azZWdlVSYiSRvPTenH4a8iLis1y+s2xBQb5oMn/AMJ2jrQ69wlBxZraqQqXT5VAOQdJI00MT0G1BfVnDW1yg3CxHdon1gQPwqXexS2xLsFHdj/z8aFs1xUXwlUnyggjQDqZ9O3WuPDL6tdu/LmVobLsdJ69daCZjOZLS4e5ctXLblF0ynOAdhMHYHUielfP+GwDY/Gm2pm5cdmzM0A7kk6dYJ+sVZPxf4l4WES1bEeMxmBGigE7dyRSd8OuDXH8S6ji0dFDugZPWZ1BJiCKAnc+FaIfPcEZNChPzzqIInKB196x/hEiqW8fMCoKwumuhkz0PpTRewWJvIpDeHctqxLH5GIICxBPlKhj+FQ+IYbEOwtp4jOmquuRVJy6jKdSCepPuKBFxHKxw9+3oxRyhVyN51jtIOn0o/zLxIW+LWLlxWUBFE6a6kA+q7jvpWYzEXWvYcPauIikL85ZSwOYEAgDNE7etFvitwkG5hr8SJKN7SCP1NANt4Ow3F8Qlx7SgsuUXUFwMYkgGRlNHv7Gg5iGwywfIFw6Eb6Fpn8NjVa8XFy5jrvhBi7MYyTJ9uu3WvcNzNirWguPAM+b096Atzna8JxZmw2gMpaVD13jUHpGx3qdyrydbxFhLj3APMwy+GsnXvuwjtsZpQ4rxV8Rea7cjOxkwIA2AAHannlvmK22DKsyi5aByWxKlgBsGGgJJ333oBvH+TLVjiNuwrMLNwKQx3EyCJPr+tM3E+QMPbGGAU/Plcn7wIJAP160r8bxN52s3LhQhWUBlJJE6wxPUR79asjil8XcEGB8yFW/A/0mgCLyRhVbJdUBJBTzHO0jVT0j27VKwnKeFzNkseGFIIcknNAPrt3qRzfgRdwyv4y2IGVmbZlPTTYzsfegeCLWSqW8ehzicrr+7IiJDDtrpptQM/C+DLZJCyysSSCC2ukb9o3qHzBybYxILC2EuMwZnEgnuIOmo9N60xF97tpWGOtWvDMGdiCI7gwRrXa1iBr4uKN6IEWg3XUQVnp3oFt/hXoWF6BOmZdBrsSKz+ymI/v7H/l/7UxcdwuW0GS7dS0ssSTJInYgxudJ9qXclr+6v/8AnJQWeRE5ZJ3gH/nWk3ieDx/2hDlLWmzSqtpb8wCszaaRrl160w8dW9auLcs2/GJXKy58uWCdQOp/2rjhsS11rhZ3DIFBVQQNV3GYaknXX0oMe/C25RyxjzAQAdjMkEj6V0fEZScqkg6mTppXmGwWdAwNyH1LNo0jbQaQYrthMOl1IcAgxKnQgjWDB6aUGuHvs+siBuAdDPU9QRtXc4fUsIHf/n1rqcGqzlAUHcKPz/WstWh39KAXxjhNrFJ4V5A6kbncHup3Bqj+aeU3wV3LcBNpifDudwOmnUdRV+O6rmB6bkjp70sfEi6jcMuGAxDpkIGimd59pH1oKOuYC4ScilxEyonTvptUUp01mmfgXMZstbCIgKuXNxZzsCPknou/Tr6Ud41yRaxKHEcPYsYzXcOxm4k6yvVh6fhNBXhEjvTpf+HzWOH28eL1rVMxR13zaBRM5m1O4AETS5cnUBcoHQAjUabbzrXLEYm5ARy0aEKWMa9QD3oGvl3lPid3B3RYVRYvhSwLJLgGQROoI+lG+PYTiNzDLghZw1i0gBZUuL54AI3M767b1XmC4xdsvNu5cUjTRoEddP5UU4Hzrew05PCaTMPaVztG5E/nQWBxzmPEcMsW0UYdkKhFVdHtwus5TBBM9OlVnwPmK9buuFaPHIFwwJYZpiTtJ7VO4vzzevvbufLdt+YuDvpGixlABkwO9BW4gbl1GyqGlZgASc25jSaD6M4fcY2rbagnLNA+TLxuXsY3Q4ho9gAP5CjXBLxbC2y3zAAn8N6Hci2CtnXLOZpyiCfMfm7t60CJ8a8UftVhJjLan6sx/oKWMJzc/h2bKZbKoY8XzEgH5pjcZvNEH02pl+NSr9tTXXwBoDsczRP61XAHUg+/SgsvlXnTE3ryWXu22LkwSjs0ZZ0CagadutSOJ88pbvNDsWbMrgB7aqoiAM0tMg+aBoTNVhh7zqQykgjYgkEfUa1vcvsxJYkk9SZ/Wgsrj3NgxFizlVVXxFIklmlZDQRoAJAgmdqL/ELiAOEtqXytnVgsTn+vSBrVRYS8Q6nYAjarL+IeGdr2DRRIugRp3y7UE9cCqYk3Be8Jns21zCMxhhIUtoGIAFQ+bODWLeCa/cuHEXLhCp8qm25k5myfN5REHrQb4mXWXEpaBOVbamJ6md/UUmh/egmYDAG9dW2GVS33nMAaTqe2ldMXw+5YdS0A/MrKwIOu4I0NcsBxG5YYtbYqxETpt9RU9eNYq6AgZrkSQMoJ1MnpMT0oOuL45i3tAXXY2nbMJAAYppIIGpB0qweCcSD4ZiflNskn1ymaVDy3xPFZRctvlBLDPlULMTA09NB2o1ypbzYS/ZYQ6q6x12Ij8aA7xG7bbh/79SbYyFoMdQJkdBNR8PZ4YHRVe0Qp1U5ngEa5ZkRMH3rfB2mxvBmS3DXCgWJjzKR16bVXlzl/FWlLm24XTzCSpk6QRodaCz8Xg8JaUP8AZWydMliW0OoYNpDaV5geMYcszCcHlILpdAUsDB0A6REVVt7jOKXyPcuTGWGZpA7anaK8u3XdUBJZm8x1JnoPyFBbN7iiXi1uyVdmEglgFQb5tf6GofhYb+PB/wD3B/pVUMhBjXTpXD9jH0/Gg+k2xAZUBdc2kf4j7eumlAuF8ce4wLWLqhmy6qB9SN4Uys9dDQfH2sRYVBZYX7I+62UMo6FGGoaBEk7xW3DuK57tvCPiCzrmdiT5oXQKWXQ6an2FA0ftS1bfKW8xnKDP4dq04hcOUeGyrrDQATr+neoYvC1clr2ZWEBDESJMjqDE/hShZ56wdy47JZupdaFVUGfOdh5Qfz7RQWBgrvk3M9S2kn3217UOw+Nu5ych8NepI3kgjTtApZ4vytxHFtac3bNkJl8qFpQndvVl2H5U1pyrbC21zsVRfOpP/V31Y76kkmN/pQbpaN6W0KEQOhMflHautrhwUDygEiNdQQOhG0+tSbqGY2HTTt/SuP2pgAGyz3UzMbwKCH+xLCsxSxZzNMnIoJJGvT3rzBct2bdwOEylQAFUZQNOka/iaJ2r4bZhrPuP+1aXLjLcCkZkIktOoPQARr70A+9wK0WZ/CTOxBzZR5iNjPcb/Slfmf4bNiWLZ0UtuSvX/Dljf1706fa3LsvhwgiHka99N9K6DzGdTQfPnGuRsTh2i5aMHZlBYfiJ/OgwwpGm35GvqDwuk6dqXeL/AA7wd45vD8Nyd7ZifcbUFP8ALHArN4/vLqLcUjLbueVbiwfve8adaKcc5Nxlpv8A4e2QQINqIEd9j07UbxvwdvK02nt3Rro5K+3ejj4jFYHAFL6JetlCoawDmttlOryNRJ+egaOBYU/ZUW5KtkAbNprEVl7iJt7WVaPvAgfXUTQTlHmizirajxCXRQCHOo6TPXpqKPYzhqXlKZiJ0kRp/vQCOJ8AwfERN6Dc6MpAZdNACNx6GaVl+CAAM4knXSEEZfWTv7U64bkzCoFi0hK7OJDGOpIME/8AIotbsgf8mgqDivwavKs2LqXf8xyEfjIOs9aG3fhLj1t5/DVh2W4pP4Crxk9tB7aViW1UADQSTv1JJP50HzoeVr63ERrbBrjZVkEazH07+1XhjODZsTgdM32dXJP/AIQo/PWitxTrKK4mQc30nX0r1MQQfkIB6yDI17fT8aCrviNytevY5XtIzC4FUtHlUk5RJ7bUMxXwsxSAsmW4R8ygkNoY0DDXbpVyX0FxcpUkSDoYggyD+IBqXaBUSxJH+KCdfWg+b+I8La1dNsyNYl1KfXXp6048p8Nt4Qh8RhnunMCl63+8RFjeEO/XarbxeFW6sXLaP2zCf1FQm4TZV862kV4yny5QRp1XTpvQLa/Eqybq2kBuA5YdFMAnoykSI7ia58j4EXDiHVlKtdYr3AJIMz30NM1q4izGGdS25RVP5qda54K3h7V1nyPbZ9yUZZP6fWgj8vcPS3aKJEFSGEbMuh09YohgUaB5vEjqT9RptNRACmKZ7doG03nzhoJb7wKneTtU0W1ciAVk/wDJoBXHeTbF0NcygXLhCk6+YsQBvsRuCO1QeYOREto97DLN1UARQNogSPWJPrR7FM32jD24ORc91j/kWFH4vP0ouBOskGNR0OlBQGL4QEcqxKEaH7wLfekjbvS39nP/AA19L3OFWX1NsOw11UEnroYrf9o2v7v/APGf6UHzjfxTnN5iATqATGmu3vUYcUuI6XAfMkZdNo9K8rKCXxfmfEYt0N+5mIGUQIgHfbvVicg8uWlu2yC05C0yJlpG4E6AafWsrKCyOFNmthjvr+RNZHmJ12r2soN8S/knrUbKCfavKygxrIB0G9dht6zvXtZQDuIYRbTeOkh2ZLbCTlIJ/h2n1rpYxpObQabVlZQS8PeLAzFdVbUD0mvKyg6k1o9yB02rKygHf2YwpOc4e1nO7BQCfwitjytYaRDgf4bjj9DWVlBPs4ZbaqiCFAgAdK3KVlZQe+CN+u1e+EK8rKDLuHGhjY1zZY/561lZQb2k8y+up/CtDhxrqddTOs1lZQdFWT9K9NgA/hWVlBz8EA6aV2FgRWVlB59hUHTStjw5dTr061lZQepw1fELSZ8MKNdACST9TA/Cu+HwSlYInprrWVlB7i7cZSNwYrv4IrKyg//Z"/>
          <p:cNvSpPr>
            <a:spLocks noChangeAspect="1" noChangeArrowheads="1"/>
          </p:cNvSpPr>
          <p:nvPr/>
        </p:nvSpPr>
        <p:spPr bwMode="auto">
          <a:xfrm>
            <a:off x="0" y="-822325"/>
            <a:ext cx="2676525" cy="17145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38918" name="AutoShape 6" descr="data:image/jpeg;base64,/9j/4AAQSkZJRgABAQAAAQABAAD/2wCEAAkGBhQSEBUUExQWFRUWGR0ZGBgXGB4cHhgdHhwfHyAeIB4bICYfHh8jHxwcIC8gIycpLCwsHR4xNTAqNSYrLCkBCQoKBQUFDQUFDSkYEhgpKSkpKSkpKSkpKSkpKSkpKSkpKSkpKSkpKSkpKSkpKSkpKSkpKSkpKSkpKSkpKSkpKf/AABEIALQBGQMBIgACEQEDEQH/xAAcAAACAgMBAQAAAAAAAAAAAAAFBgQHAAIDAQj/xABGEAACAQIEBAQDBQUHAgMJAAABAhEAAwQSITEFBkFREyJhcQcygRRCkaGxFSNSwdEWU2JykuHwM/GCk6IXJDRDVZSj0uL/xAAUAQEAAAAAAAAAAAAAAAAAAAAA/8QAFBEBAAAAAAAAAAAAAAAAAAAAAP/aAAwDAQACEQMRAD8AbuPcRQX8Ni7bZgpKuBsVPf2NNVjiqtE6Tt1kVTPGr2XDPlbrG/5j3p25R4+t+xay6sgAP6TQO925p9KhFtUM9Y/EUN5h4gbaIBJNxwvsNyfyqVhcQHtSCNCPyoClcr+kHsfyqFxnmGzhbee64UbAdSewHWgH/tGsXbVzJOZR8jaE9o70Djm1+lezQ/hmPF0W3B+a0GipGJxYSB1O1BDfEBcYAfvWt/8AK3/9USD6UG4gP/erDd1uD8lP8qzFl18yGO/oKBH+JWDy2mZEJcXD5l3CkazHSuXwfu+N4guFmNqMmYkhQZ2B2rTi/MALX7YxEszZZjMApXUCB9Kh/DfA3MMXvMcqEQV2mNjrQNvHeamw2MXD/duwy+msEU3NdiySTOk1VV/hjXcdaxeeU8QKRuVE71apAYADUdaDrYuBlB7ikv4pWAtvD3pIK3chI3KuDI/FRTfgVhY7EigvPvAfteDdAfMn7xfUqJj6iRQVdw/iFt8Qit9y7pqYa2elWHxHlDD2Q1wt4duPMs+WPT/aqm4hiLamyUOUgGY6CNJ9atPGcSt3uEW8U/nKqoUE6eJITUdde9AqY3gL3CcVhA9pF+UjYxuY7GmLH4k3cALhOqqM0aa9a0u843Etk5UI0UDbUkCNo3NMNi8rLlyLlOhEaH6UHLl234lkFXmRq3rUb+xl3xheW7rOoYb/AIUY5f4SLDXPCAW2xBCa+U9Y7D0oph7xGYEfeO3agWWxb4fiMZSUuWhmboGBMfjr+VM6XgfQnvUHGYq34sOcsqIzdTM6VJw+NS6uYEGDB9CNxQBuP4HOQBK9461X3OGCBsi5qbyNrO5Hr6VZvFAfEt6mNQY9qWON8EuK/ipBDkIwOoUH71Al8K4kyrcLGTk8hU6CaOcC4EhwhuMzruZHUfWlbHcLNh7qA5xnAGXrMf1irbweGCYVVA+UBcp6k0Ff4TAZUOVGNwgmY1NP/J3BsuFCspVjqSNJnr/KpPCMIc65l8ylhPcRR/DjT2MUEezgktroPWTqfxNcOIm46lLTZGj5omPpUrHLKlSdCKh8OxKuJUzlJQx3FAsn4f27pPj3He6DJed+2mwofYN0cSSxeIyqG8NhpmEdfWnS/CuxUydNPU9aTeaeB3bLpi7ZZ3RpYE9Oojt0oInxH4ebVpQpOQn6A0hfbfWrX44U4jgmNoyVBMHcMBsR0NVFlb+E/hQPXF+BJbvOpRilwNA6A9IqTyBc8K09plysHnUbjpTJexy37S3UAkakdQaGPzPb+QL5jPTURQc+dOLNnw9tSBnJ8x+7pH8615PNxDes3XzeITlK6RAjT9fpWmHxSXmywrR807imHgvAgltepWSD3mgFYLF2sRhxaxeUsxa2HI3ZSREnZtKqnm7l58DiMuaVOqH0q3OM8JD2btv5VDZzA11109ZpI/Z1/GJ4TAi2uiu580dPWaAl8JOJF77gtM2RpO0N0/GmXH40tjQgMhBJE9T/AEqvOD224VjBmYmRrlEyp6R9KOcp4lsRiziSWYMxGXYqdlkbRFBYmNtfvMO20MR+KGpWIsZlZTsd/WomNuMTb0jzg/kaJJv6UFXYrl65hMTfdVTwHAbaSvcAUF5r4/aRbS2S8mCxY6aem1P3OGKdcRh7aD/rEgt2C6kfhSrzHy9h8TiLbOTbVmNtiuksNF32mgzkTFs9i87yULHSNZ6RVl8KYLYQnTyiZ7+tBsDwC3g7K5yvh2RI0+Zu5HU0n8b5nbiF5sNhs6KIOYGDJ01jYUDbxTnjD4a84uXVAyhgo1J1jpWcH54TEYm2ipcCsrEMRvt+A9aSOE/CNlxA+0t4iHqJ39asnhPAFsFI+6hQe2lBSPGsAVxd3DKoLJdKiY80tpJO2hFWVwLgtu1hFw1x0urmzkBhlDH+GDMD+tKvxZwK28eWUQbtpbjHpIJU/iAJpbvcJxFvBXH8NQDlY+Uh0SZzA+ugPYUFtNwXDlchVSsgxPUGRt2IqZaRQYUkt2kae/b23qmOG4TMgzA5gu4YjMT/ABDr71thOF4i9iRawpuZ3limciMu/mJ2jqaC9+FOUYhmZs50mIU9h6e9TMShhwNz+NQeF8HtKzlU8yPpLMYECBBaKKW2DP8ASgiW8IudcwzMBu2poVjOXQcUXQvbL6tlMAkdSNp9aN467bskXbjhFGhLaDXao9nj+GveW3ftFtwM4mgG8SuPaFsvLhXEsB5tdBoN96OJZVlkaiNRWXrQe3J0+9HqOldSQvmmB1FBXXN+DtYO7bP3LjqI7QwMinjEW1VfEYqqqCzFtgI1NJ3PPKeIxeJV7b2haSCMxOjbnTrsKWPiZzhfuXfs2iWkCk5drhic0/wg7CgcuJfE7DWXHho12Nzoo9xOp/CpfBfiThrzZTmtM5gBhKyf8Q71RaYs7HauqXO0yfy9Z/lQX7xvD3bysiv4eur7xWvL/B/sauPEL5jmMjYxuPek48cuDhAbVs4KmfQwfbam3gvG0uWbTZl89uQAZ1A29/SgG8x8eGDvBkAZ7qlmzT00ERUZubyltxf8xcKRA0AI1gbn2oZxDFjE8WS2WhVGV/r0FP1jgVtVgjNpEnU0EDgvC7TKL1skeIAWjQN7itfsmH/gSovGWvDDMuGmVkT6DtVVZcV/Fc/E0FhcK4j4ZMAD+Ie9A+aGVriZBDHQkfmPWir8MOHuMfmSJDH9P96F4p5XYm6W09JP9KCByNaY33IJIJjXY+1WJir96yuZGDH+Bhp+I1FCOVOBLZVmzZhmn270qczc/M9wqpKoDAA69JPcmgfcZxO2qq105Q4APoaFY+/bAPhMrACRlOo1qv7XNJjKxkfwttPt0PrRPgK5SXtktmPynsN6CFzpipvh5GiL9d/60xcg4lV/e5QbYEO40AY9x3H86WeccA9zEKqprkkgdtTJ+lFeSuVb9609vxGS0WBZIjP60FnYviNtlQqwPnWINLnMHxCa3f8ACsWnZgCplZlumX+prthuRBbuFluPAIIWeoPepeLx1qyzC3bN28gJiNNRIBY6AntQJdo8Xe9hmuZGYs5VXAAUxqGyidRoK4W+ebeKY28SqWAtwElST5lOkHtIojznicSuHS9iwuTxB+7tkqRKmBnXXXaaS+FYG7iCRhsIHWekdR1JM/jQXPw7jVjELl8Vbk7Ben+9crHL9jDvbe0oVgWzHqwbv9YP0pC5Pw64W/f8W34V1EDEAyAu52kAzWcp81PibuIZydQWEn5ddAOwAoLTxOMUrGs6EfSvbnErcqS4A1mdKRU4w12ckkLl838R7Co/F1F3EWrWbMJVWA1yknUHXqOvpQPOO4DYxdyzeeHW2Gyj7rSRqe4EaDapuL4VbcEFVmCNtCDuD3B2rsgVQFUQqiAOwA/pXQtQVzyvyjatYq+t5/LbYLbtncqwkMT6CR9Jpi4XwXCYS69y0Wz3MuaTIygnYRoJNQua+GOt1ryNpcI+kAAj+Y9zSpjDiiiXUVLqF2ACTmIGhM7CdvSKCyBxu0jOWYAEgj8I/lQm/wA2ouID2bbXS6QyqQCcp0OuncUk3uYIVS6nDKQApIzEH7waesbVN4dx7PMD5QQpRTJ6A9oNAvc4c8XeIXwqplRPKtst97qTsJ6T0qNj+V8XZsi7dt/uyAcwObL79iK145wE2cUzI6AsC8H7u0yOxJ/WnDHYc/Zblp8Wt2yQvhBU82o2zCFgNrOs+lB58PubsQ6Nh9bpQZl11IPck7UzWxi7sBsqdxMwZ6R6VWHCb9/hxzym6eJBnSdtOkb+9WnwrmRMTY+02vlHlKk5YMwZoOBDWwyufE83TQf8FL3PWEa7w8v5FFpwxBENr5QAfrMVLfGq9y7DOXk7NpvsvTStsfwjx8NdtmJuJIzbh1+U+mmn1oKpw3C3uMAsCfvMQFHuTXl7CvaZQ3USI9yCPcEEGuj8OxALJ4dzeCAp6mO3U/rVpctW7duxbV1t3LyEZi0HzbFcx6gaQDQa8PwrJhbWGdRla3LHeHYkx9CdaB8O4etm46mTEMGAIAIMEjoYpjx7A2zCsgDloPvNC+IYVbrW/BWfFGYuWOVQRrA6a60Hc4ux9tdnt5b9rzWzsLikCD7in21iRkDOQsiYmku9hV8S2YBZMoJJHnEQYn1rpxe/eGHa4g8qiDbc6iOxHTagasNzFhvE8PxEBOwJGvt0qX+xbX8I/CqLxBW6huLAuTMCdBXX7Xif75vxP9aCzP2rYuqRnG2gO5PQD1pe4xxm1auWdYZGlljcEHWe4pS5YxjLdDlWIXzaax60e+IWPttZsPIDM0yvURse3SgfcCB4FvKAzMAfTuSar27wp8NxFkW1bu52UjM2UW88kA9dNdRW3KfMr2sHcuNemGyWkMaKDJP66+lC+deacO+KtXrJF/yhbttlOU5ZymSNxJGg6UE/m6w2Ieznwq2S7Bc+dTnnYgprEx+lH+S+RWsWke95bpBldwoO31iKSuE8XuYrGWi37xLRLKMsKcgzBOmu2vYTVuYDmIXbAuFMo9GDAe/UfhQVrzjxQ4fFuM4JyhdQNJB6DXrS1Y5xvW3zJcYeWPK3Tt6d6OfE3hlt7t7EK7Z1a2rCPKQwMEHeRH517whMM+DyfYnM+VbvhCWcAHVpld5nagM4H4rMLAF221y4GEFCBnHTN1nppTHwTmuxipYobJYjS5HmIIGh69Br6VTvDDcsYjIQ46wo1uL01P3T3FPuBwX75nNlhlt5SlyAVY3FK5dTIBWSfegeubOCC/hLltQCxByT/EdBvp136VTfLLXMHiHtG5et3kuBLiWkDgr11noQI0ppx3xCtYjENae/dtIhlbliYzAQehJUa6ka+lDMRyA9y79osYu3eLdb6A5unYqfwoIPMXHhYN6GuXLt634bNcAUr1JhdDMxPpSZguIta1U7/N6gHarVTlC+jW3a1YugznQovlnsxElewAHXSlL4h8FsWcSos2yoYAlB8sn+Ht10oCnAeOWbOVrjMudgWWCSE9x9KOcJ4qbreIAupaIMlQZIJ69t6ReUcLh2vOMZBIOUK1wrB9YGg6UwcBt+Hj2CLFoAlRvmCjfvB2mgtTgnES9hGY+YHI0/xACf0owjTIpIwrGx4ykyjKt62emh1j6H8jTZaxgyq42MT9aCa9vMpHfb0PQ1V37Wa2b1pHOfVAWyrl3kjoDO9WmDVO/EXla8MddvW8otvDyWA1I8w19ZoCa4m1da094A5cuZSRlYn5jr6Ca4cKsWiWFm6qhbinMIMlpMb7RVcYpr15yLYe5A2UMYPXQVrgsLec+DbVgw+Ybe5b29fagfebsdhsRYZjdVbtv5Z+/B+URvO89DQ7hOLv8AEXW2GKpbXzMZIXTQCSdT+mtDsByC927lF1SggF1EyYk5e4B0DHfeKfeW8Mtu2UtWlRJyZjqXbvrGY9x9KBB4xwXGZAnhFktqBNsfMNYYgakx6UM4NxVrTZGLi0WBdQdyPQ9au7HL4atekK6ifNttGv8ATpNVDzupfFF4ALortG07E+m1A48v8bTEpcIULkURaGk/4p3k9Yora4siFM05iCAArbbbxBqmsJiDbuBgTp2MfmKsPg3FrXgG6wyhYzHMWKyYiCdJ9B3oD/FrkYizYJaWEtl8oA3jQySQRO0UxYnD2kt5RbAWIjpVWXuZg3E7t4Fntm42SAT5Z0IHtTNjucFv37KWXzLrn0Ig9Jn6/hQEcZbBUByAqxIzakSQJ67ATQp8Q6Ye4CVWVfKqrqOwA9utEMbxEhrihLeVvDzPrnUhDEdIgRt1qA3FrYtXbltSzKpV23Akbgnr6CgmvwwXbdm7YcMyomYMIkdY7MK5cSS8UW2/mS4PPGhgGtOXsUgw/hNbuJKC4jFpzE/wnpO8VP45gLlzDI2U57XTqQfagkW8Lg7GGPhoudl67/WaD/2tH91b/Kl7i2HuAqIYZtydNK7/ALKHagg4ay6TGmsGP0qHxDhguFwRqflijXEXe2r5PMGYH2NC3xEZTvpJ96DTlXh5tsxvIzK1t8qjqNmiesUu4XgVy4w0yWzr4jjygd5H6VZmFxfifs+RqDdB+mXSk7F8QOExF7Dtm8MM2UDqpJI+lA38thVsLbtghACNl8xI1M7yfegfBeM/ZMY9kqYJywes7GPag/LfH3RTaFtrmvlUSOu2YfLUlcWbGOHjrHiKsgnNlOYxr3G00DNj+STiLLmzm8RrksrN5CNYjsQDIotw/heJsoLTYQXlYed/GAnQDb/KBNecQtXL8m1iTh8qEmBIY9z206jvXuF4fbyIXuXr2ZZzPcaD9FIGtB7j7OEhPtdm9h8khXaSoBEEZ0LCPRoqEnFsJ4txlxKi3bi0kuIaBJI9JJ160p8f4nbs41yrXFi0cnguUOfpPcdxQ3lNMOpF/FOhHiqDbIzNvqxHbWNPWaB94lzdgLaE3PDvGCIVQSQdIzetLr8FvYS0LuGvODeuKtqyGlVDyQHLCGMCNAPepvw6t4d8TjLYRCWL5JAPkzHQdhHau2Pb/o4eQCl/QzJC2wY06bgUETFfE3HYNhaxFhAw112YehBgj1FD+MYTE8UAvWrQ8xZ8mYeRBAAnTUw0d6lc7YJbl/C2/wD5aZs31gn11/lUnlprmHTG+HBNtQ69iIaB+AoFLlbmb7LdPiW84OZSI1kx5TIJIkbbzTjhvtK4tcRik8Kx4bQR5smeDDkaqe5OgiKK8IweFulcatpPGfUtvDHrGwb13qY/FnuXzbUZkVCX9zoF7a6zNBMwI8S01kEMVBe0wMiNMyyOhUyPep3B8WDaew5KEAjzQIj/AIDPrSJwDgGOwRLYa7bZyPMjozKPQHrpoTEVF4jxTiAZmv2wSdzaVSP9B1H0oLc4FxdLq5QwOXQH+IdxRVlVxBAYdiAfyNfP+F5qe02t1EEjTIVP1kSDT5wrjAuSxJQlQ+rHYjeZ0BidSd6Bgx3E8JaxH2Yt4b6OUQC3M6/MsH3EztUTmng9vEW2VDbt+KVNy4HFu4SuxM6XFKyCJn3pVvt+0cOw+XwsR5mjMSux9TIy/hVccbvkDwmkMjGREBRpprrM0Fm8M4zbUpawiNczR+8zJlX1YyYA7RMetR7fMXgYpvtTKHmEUGVAHWBog7Dc7mlLkQRdaF82nmgGB6T1q0r3L9i/hsl22HnUN94HvmGs6RQAOdeMJfwZa1d1UBnVDOkgEH01/KlfHhrqtpOe2ssFk6OYAkiJnU0w82cu28Jw+4LSZVYqDrJJJG53+lDeAhL2ECxNxF1jLqCRGraCCNz60CFcSDB0IMH0qbbwp+ztcMhc4Rf8TQSf9Ij/AFCinOXDFt3FKqQWEmSpn6JtWcXw7WcNh7JGpz3W/wAxYAD6Kq7aa0GvK9liWuCYQGY6T1/3opy3dIxBYiSTOtc+X8apt3Ld23bdjASBDGf8SwaIYvhrYRBcYQYgA+1BNwPEGfHXmUZggDFZAkL5dz71pxrzeKiWxNzLlCEtmJ+Y/wAM96zgmNdLagFEN634gHmJLBmM5p2YL8umsaUZXiBV7qktq5yTCqsiRr21EGg5cG4E1jBuXJ1BAVoIAnQjsZ6CmVcY1u0vUCAe8d6VMJavtZe27hlBkZdt+rdetM95A1lQCJiD6UCVzTxErdzZi07en4Uvftl/4qZua+WAAhST5o7zNRf7Lv8A3TfhQCxdYga+U9K9xFoEjw9suvvXG0hFuDqT0HQVuwOQZZMb+1AZ5ftH90tyQVZ2TXoVAP5xS/zrhgMcuY5i2pEdOn86k8MwuJ+12b3hv4SsF13IbTbtMGj3EcgN2/etI7qclskEmB1OsAeo3mOlBJ5Be2VuoVG+3avOauX8EbiXr7m2EERm1uDcCN9D7UrtzFjLpAwlk2kckAosAkCTL+g310qVg+Qr+JzPiL/iOsN4SEkuJ8yhjoDG2m8UGvEObLV8KlrMsEhVH8MdT69qWsVzLiLFxltXnVJDgbgSOxH6VGx2DGHxbIpOVX0JGpU6gkd4In609NybhcXhbl1rhS/atFlAIhgJYEiJPUaUFeY7H3sZeBKhrhAWEUCY9O9DmUgkHQjQz0P9aY+R8AXxiZfugsfQAUO5huB8XdIMgude/c/jQSeTeNfZcZbuE+UNDex0P6078QwnhcTvXoBVwrITsZG/tIqsrGHzXAsgT1OwEanTsNdKfsVzAl3Au1pHIwuVBcYauj9xssNECToKCOLvisWmYbf2/rRrlbFh8VjLcDzWFGU9TlIke4NKfKGJUHU7GYO1aX+KrZ4gbwZxlK6JALDSRPTTbQjSDQWjyxgrS4ZQFABAMT1/71vwnABTdKiPFumPUKI/UGomF4naZRdz/u8jXSUHlYRu41KNMiAYzAjtUROZp4pZsBzl8I51nyhyMwWB1C767mgsbAYfw0UQAY8xrviOH27gIZQZ69fxrRPNDA6Eaf1qShoKx+I/JLXLlkWUJtGS4HQiNydhHvrNd+EjB2wlhvCN0KEVRJJB1Ak66+vWrD4hdy2bjROW2zR7KTVFcn8Jt3eLjzr4dj94WJ0bIoE6nXM+p+tBYPDOCthruJdmRLd4gpbkZg0AbbakbVTfM2GZMXdV2DNmkkdS2vX3q6bSWbrfaUVcvmPiiG0XQx22qneKLeu32xWQlbl0lWjQkkwB30GwoGP4b4VnuOAB0Ik/lVpcFxJawpuL4bndT0/Cqg4fwfH4Uh1w99DE6o0Ee9OPL/EsSxUXLbqW+UuMoP1b+VA081YLxsHeQfMVlfcaj9Iqq+E8xvgkuWXAa26ErK/NPQzrlJ3ntVrWbnmKXMytOTbQGNDvqNtRSfzTwJbuDuKVRcThiIKnKHSP8R1ka6dYoIvNWES5w/xDJZYKFrigQYIhV3kGIpWzLetIS3mtoEPUwpMH2ggddq24FwTEY0LbUhbKHzO+iJI3J6wBt/WnvD8O4JggA7ribsa73ST1hV8g/GgU+RrFsYpXaAAdJ/Wmfnbgl7E3fKUAA0zOqj8zpR3Dc/4ZVi3hLqhQSBkRBoQDpMjedu+hoRjPidiC2QLasKZE/OY9M3l/KgJ8J5FnDhX0KBWSDmhsvm+U6qSBpMGah4/hjOty24zZgCsffUHT6qJVh/hoJe54xihSbhUBp/6SqHAI7AZlIPSn/BXcPxDC57RCMzE6b27sa6eu5/iEHegQcBcNuzckNlQrKkkHKDuO4pxwDl7QYjfXaPalbmK0yWrhugJd+VomHgr5gPUEelEuE832CSouPBUAK1siD7jSgl8PxZa7esN8ynMh9Dt+BrTwsd/eL/prjjOFXrl1b1u9atZQROUsSD3nSun2DE//AFBP9C/1oEPl7ji2sYzX7JW1eMLIPl10060238baGPW2igKbRK6aZp3P02oTh+Vb5t+PeabyGbaEaCNh9aj4jiLtjMO9y14WW7lLg9WX5Y6idaAvxLFM+LW2Gy27YDOAYa7JgW/ZjuegBpXxnGFxF82b7+FatlvEgyXbMTAPQDYDWNe9HufMPcw5OJsNDjyNoDAJ0I9QdJ9TVZPh7nj5binxGaSrAgksZ2PeZ9jQWRy1cvX28MOGw1ny22IiU9hv083X1prw9+3ZxVuWALMEX1LaUmcUxj4LDv5oe7pIj5B6dI2FKvAuOF8ZZd5ZvFtZCTogDiRHqNPxoHPnzkLEYjHPdsqmRgN2jUDXpXfivJ127hrQtui30Tw7jSVVlI1Hr0o38UuP3MHbtNaJDM7A9oidZEVWvDuaMdibwS0zM7HptHUnoAN5oHTkzkpsItx7rr4jjIuQ5gq9d41np6UHt/DS/Zvm5buYe6up/eoTM66pB19jRU8H4mBretGP82v/AKajYi7xGwbWZ0JuXFtqoB69yQABFArYoYjEu2FXCWVfN5nSz4bZZ0kt8q6gzoYim/C8kXLeGayl9bOdWS8pbxEckiGEqMpiRC+mtTsOuKu3muEuttmkIQgZlXrBPy6EdCZ6UB5nxeIXGNZsYhwzA3BaNsKSCA0Ix0Y5ZIGnykb0APj/ACRb4ebXi4ovnJlLSw2UbmWaBrpqP0oTzLiMLffPh0uWj1DFWEAAKBAEbSSZkmtLeK+2s/j32F4J+6LAZWygnIx0ykjYjrvQJLYKOxcArlhTu0zqPaNfcUBbhvGjaS5bLZrdxGVlGm40IPTUCe40ohynjLFq+j3le45dcrK+UJJgkiDm32JFKRau1ttoJzT9PT+dB9WcGuTb9JI+g2/Kp4NAOU8QXs22J1NtWOp6qCTG253o+aDZlzAjuCPxEVQHDcBZt281sC7iVY5luK3h2wG0l5CgjKTOszFX/bqurnw+wodwHvDMzFgLuUGSZ6ba7UC9wjnIPbu23VLpCZ2e3KoB1UhtASxCwojU0xcTxtoHDrAIVGvlQsCIyrruonUAR+VBuauWrGCwQWzCC7dTxC7y5CyQFPbr+dJuNxF3FYi7cD+GoKLAJgKBAA7wBP1oLm4pxXPatqX38znpOuh6SCKF8a4vbcYU+KFyZ1YDUjQEaHU6RVdm3bdFz5iAMzZmaGIXcjvLATRS/wAMRLgyAL1GUdyR19F3oGDiHMpv3VFoGMo8zaAlDOg+YEr19KVec711lV2cmDlII0AIJGu53Ya99KJW8RatMpuMqkG6ACdZyDf/AFdaAcycypdtm2hzK+RgdfIwnMNd5JoBmCx1xglg+I9rPmFpTAZjpPv/AEqzeE8Bt2/EsXmsYe+qqUFsy0tJKEsJOkTHekbAYe2jMb95EdQQMh1AVAVgr6ldt4amT+12BsMwXPfzOHzxJ1VRqXgz5dqDp+xLwOZ3DsuYlV0Dg6lJMQDBEjvNTuN4PD4hka3YWyE8uWQRAIMsBpMaTJ03pf4n8RAWmwhAy5ZeJmQZgdIkRPWhFvm+6AwBIz5ZIj7s6CREEGNdfWgfsRiHu2rdu4y3LaHyEoJUQQJI10iPWBXCxZYWsS1q4UJCOyADLAmTtIYEESpBECkzhvMNxQwKNdXeNRGxBJX2Gnae9dsLxbGF28BDaF8n5U0OYifMwOmo19aCxOGcaa5hhcuBbj2g4ZhuWAMHbTOANus0K/t0Svkw10H/ACH+QrTADF4Vsi4VnysC7SsXCBGkkaROsdTUV04mxOW2FGvzMu06DfoKCDxPmm8wMWrgJ0JKkCgEYn+6f/T/ALU1YuzxVVOaMvpB/QUO/a2P/vj/AOUf/wBaCdwnmpruMdHcvZyjLoNCepjtUL4q4pAuGVLiM6lmbKwJB0gkDb60jcH4scOzmMwZYM9OxFRMLbzhi0k7CDqWJ09xvQXTy5xUYlcM7EMCyhgRsRpr6gwa78Z4bh/t1/EuZaFUk/dyLDR6nQT6RQHlrgV7B4aH8wxE5I3S4p017Eeaf8Jpd5z45A8BTJmXYHc9R/zrQRePcSbiGJKW0Y6+RUiSBHf071IxVm5hL9lhhBaUhEzXUVszAiW6hWjt6mjvw+4P4OH8Zh572x6qnQfU6/hUvnrEL9ikMCVu22AmdifyoD3xb4XcxGGt27SF3N3NAjYKZOp9arPg3K/E8NeFy3YuLB11EMOx11FWTguN/tHDWrt22qtmMAExoYBHWdNjRMLAkwf+bUC1huN8SAj9ng+viAfqa7YXjF/7RbXFYMWtHa2c2YkgQcsaBoPWKZVOk/yqPiMMGdWLHynQEjZtCIjqKCtuW8fjrF64gwpuZ3Id7ykPB01edo1I1FTecOWeIX2s37VsZrSAAK65gcx0UTBAWDp3NWEcJbCyUWdtQN/wrkl6CANv0oPnniPArtl8lxQG3jMDA6agka9qiHCH0/GrW+JvL6eGuKtAKQctwARM7Np1nQ+4qsH03NBFOHM1slj1FdGHWt0AoPob4Y3s/DrL9cgT/QSP5U2mg/KnD0s4OxbtiF8NTOnmJAYn3JJowg0oNrdBOIcPR84DsjtIDA/Ke8bH2o8tIXM3NaYU3yHRipYBZ1zdB33oKh5j4lduOUvXTd8JmVT00MEiB1ioqcauW3IRgAxnbqBpv7mouIxWZiepM/U1HZgaBgu8yHKPKriRJ8ygwQYAOsaDfeK0uc43SQQFELHWesmZ6zQWyPKR9aI8G4C9/EpYPkZurAiPWN6CFexJdiSTJ6sZ/PrXNTRbmjgSYXENaRy4XqRGxjb6UKRaDdWqZgMC95sttcxiY7fjpUNV1rcGgaOC8t2ywbEXraJO2YSdPyp2U8NsIjhrOpmYzHT26+YH6elVHbNdg1Bbdn4i4K2X8jTIAKIIcDrrHroa0t8/W8Q2SzhrjGAI0gajWdgBFVUDTTw/mtLSBLeHJ76xPqY30oLKxuNzai4E07A/qay1qAfGLTrIC9em1Idzm+/5YwaANoMys0/Uka1Fu87X0bK1iyrKdimoP1NBZWYZSDdJ/wAxAj2gCgOW3/e/+sf1pGxPOeIYzmA32UdfpUD+1WJ/vT+A/pQQOG8v3sQYt2yfXYfjRLHchY3DFWNowWAVkYGGJgDTUGatPhfL95FylEGm6dPpUvmibOAJN823TLDZMxJB0EDXU6SKCLzFjfAs4e1cchyotKwXMS0DMRsJ6zI0mlTinw0TE3kOHdLRP/WQvny9mXqQe1DuH8bxeMu5PCd/EufvcwLWwp0gA/Jl1IIM1avA+EWsOhS0iqsk6EmT3JOs6UCJb+GGIgg4/YAJCkgR0MmR9KSeb+F4vCuLOIcup8yMPleNJ11kTqDtV/soYwRJGoMaf96Bcx8u28dZazcOUg5g0SbbdCO4I0I6igpLh/NmJsKFR4QbAqI/Sp1v4hYzbxZ91Bih3G+E38HcbD3hENmH8LaaMp7Ef70La5B0nuZ79aBoPxCxikTd9QIU/wDPajeAv8XxdjPbXNbY6HyLJVp0kg7iq/OKWCPDBY/enb6bU1cC+KOIw2Ht2FS2UQ6Eg5iJJgwfXegaMR+0lEpZvBQxUgsgG+hBg9fL12HevLuH4ihHiK9tn+VftFoE9zEaj9Kh2PjVeXVrFtjqD5yAexjWD0nr2qDxD4tO1zxVw2HW7lAFwy7AdtT+VAW4lyXxXEpkdkVN/NemY2zAAj1mKrO/wxvtHhZkY5smYNCnWJzGNPU0d4lz7xC/aZXvP4ezZQFBnoSo69jQBrNxrXiC2cikAkDST1Pvt2oJHHuBrhmVRiLN4kHN4RJCehMQfp2rnwHhwv4i3azZWdlVSYiSRvPTenH4a8iLis1y+s2xBQb5oMn/AMJ2jrQ69wlBxZraqQqXT5VAOQdJI00MT0G1BfVnDW1yg3CxHdon1gQPwqXexS2xLsFHdj/z8aFs1xUXwlUnyggjQDqZ9O3WuPDL6tdu/LmVobLsdJ69daCZjOZLS4e5ctXLblF0ynOAdhMHYHUielfP+GwDY/Gm2pm5cdmzM0A7kk6dYJ+sVZPxf4l4WES1bEeMxmBGigE7dyRSd8OuDXH8S6ji0dFDugZPWZ1BJiCKAnc+FaIfPcEZNChPzzqIInKB196x/hEiqW8fMCoKwumuhkz0PpTRewWJvIpDeHctqxLH5GIICxBPlKhj+FQ+IYbEOwtp4jOmquuRVJy6jKdSCepPuKBFxHKxw9+3oxRyhVyN51jtIOn0o/zLxIW+LWLlxWUBFE6a6kA+q7jvpWYzEXWvYcPauIikL85ZSwOYEAgDNE7etFvitwkG5hr8SJKN7SCP1NANt4Ow3F8Qlx7SgsuUXUFwMYkgGRlNHv7Gg5iGwywfIFw6Eb6Fpn8NjVa8XFy5jrvhBi7MYyTJ9uu3WvcNzNirWguPAM+b096Atzna8JxZmw2gMpaVD13jUHpGx3qdyrydbxFhLj3APMwy+GsnXvuwjtsZpQ4rxV8Rea7cjOxkwIA2AAHannlvmK22DKsyi5aByWxKlgBsGGgJJ333oBvH+TLVjiNuwrMLNwKQx3EyCJPr+tM3E+QMPbGGAU/Plcn7wIJAP160r8bxN52s3LhQhWUBlJJE6wxPUR79asjil8XcEGB8yFW/A/0mgCLyRhVbJdUBJBTzHO0jVT0j27VKwnKeFzNkseGFIIcknNAPrt3qRzfgRdwyv4y2IGVmbZlPTTYzsfegeCLWSqW8ehzicrr+7IiJDDtrpptQM/C+DLZJCyysSSCC2ukb9o3qHzBybYxILC2EuMwZnEgnuIOmo9N60xF97tpWGOtWvDMGdiCI7gwRrXa1iBr4uKN6IEWg3XUQVnp3oFt/hXoWF6BOmZdBrsSKz+ymI/v7H/l/7UxcdwuW0GS7dS0ssSTJInYgxudJ9qXclr+6v/8AnJQWeRE5ZJ3gH/nWk3ieDx/2hDlLWmzSqtpb8wCszaaRrl160w8dW9auLcs2/GJXKy58uWCdQOp/2rjhsS11rhZ3DIFBVQQNV3GYaknXX0oMe/C25RyxjzAQAdjMkEj6V0fEZScqkg6mTppXmGwWdAwNyH1LNo0jbQaQYrthMOl1IcAgxKnQgjWDB6aUGuHvs+siBuAdDPU9QRtXc4fUsIHf/n1rqcGqzlAUHcKPz/WstWh39KAXxjhNrFJ4V5A6kbncHup3Bqj+aeU3wV3LcBNpifDudwOmnUdRV+O6rmB6bkjp70sfEi6jcMuGAxDpkIGimd59pH1oKOuYC4ScilxEyonTvptUUp01mmfgXMZstbCIgKuXNxZzsCPknou/Tr6Ud41yRaxKHEcPYsYzXcOxm4k6yvVh6fhNBXhEjvTpf+HzWOH28eL1rVMxR13zaBRM5m1O4AETS5cnUBcoHQAjUabbzrXLEYm5ARy0aEKWMa9QD3oGvl3lPid3B3RYVRYvhSwLJLgGQROoI+lG+PYTiNzDLghZw1i0gBZUuL54AI3M767b1XmC4xdsvNu5cUjTRoEddP5UU4Hzrew05PCaTMPaVztG5E/nQWBxzmPEcMsW0UYdkKhFVdHtwus5TBBM9OlVnwPmK9buuFaPHIFwwJYZpiTtJ7VO4vzzevvbufLdt+YuDvpGixlABkwO9BW4gbl1GyqGlZgASc25jSaD6M4fcY2rbagnLNA+TLxuXsY3Q4ho9gAP5CjXBLxbC2y3zAAn8N6Hci2CtnXLOZpyiCfMfm7t60CJ8a8UftVhJjLan6sx/oKWMJzc/h2bKZbKoY8XzEgH5pjcZvNEH02pl+NSr9tTXXwBoDsczRP61XAHUg+/SgsvlXnTE3ryWXu22LkwSjs0ZZ0CagadutSOJ88pbvNDsWbMrgB7aqoiAM0tMg+aBoTNVhh7zqQykgjYgkEfUa1vcvsxJYkk9SZ/Wgsrj3NgxFizlVVXxFIklmlZDQRoAJAgmdqL/ELiAOEtqXytnVgsTn+vSBrVRYS8Q6nYAjarL+IeGdr2DRRIugRp3y7UE9cCqYk3Be8Jns21zCMxhhIUtoGIAFQ+bODWLeCa/cuHEXLhCp8qm25k5myfN5REHrQb4mXWXEpaBOVbamJ6md/UUmh/egmYDAG9dW2GVS33nMAaTqe2ldMXw+5YdS0A/MrKwIOu4I0NcsBxG5YYtbYqxETpt9RU9eNYq6AgZrkSQMoJ1MnpMT0oOuL45i3tAXXY2nbMJAAYppIIGpB0qweCcSD4ZiflNskn1ymaVDy3xPFZRctvlBLDPlULMTA09NB2o1ypbzYS/ZYQ6q6x12Ij8aA7xG7bbh/79SbYyFoMdQJkdBNR8PZ4YHRVe0Qp1U5ngEa5ZkRMH3rfB2mxvBmS3DXCgWJjzKR16bVXlzl/FWlLm24XTzCSpk6QRodaCz8Xg8JaUP8AZWydMliW0OoYNpDaV5geMYcszCcHlILpdAUsDB0A6REVVt7jOKXyPcuTGWGZpA7anaK8u3XdUBJZm8x1JnoPyFBbN7iiXi1uyVdmEglgFQb5tf6GofhYb+PB/wD3B/pVUMhBjXTpXD9jH0/Gg+k2xAZUBdc2kf4j7eumlAuF8ce4wLWLqhmy6qB9SN4Uys9dDQfH2sRYVBZYX7I+62UMo6FGGoaBEk7xW3DuK57tvCPiCzrmdiT5oXQKWXQ6an2FA0ftS1bfKW8xnKDP4dq04hcOUeGyrrDQATr+neoYvC1clr2ZWEBDESJMjqDE/hShZ56wdy47JZupdaFVUGfOdh5Qfz7RQWBgrvk3M9S2kn3217UOw+Nu5ych8NepI3kgjTtApZ4vytxHFtac3bNkJl8qFpQndvVl2H5U1pyrbC21zsVRfOpP/V31Y76kkmN/pQbpaN6W0KEQOhMflHautrhwUDygEiNdQQOhG0+tSbqGY2HTTt/SuP2pgAGyz3UzMbwKCH+xLCsxSxZzNMnIoJJGvT3rzBct2bdwOEylQAFUZQNOka/iaJ2r4bZhrPuP+1aXLjLcCkZkIktOoPQARr70A+9wK0WZ/CTOxBzZR5iNjPcb/Slfmf4bNiWLZ0UtuSvX/Dljf1706fa3LsvhwgiHka99N9K6DzGdTQfPnGuRsTh2i5aMHZlBYfiJ/OgwwpGm35GvqDwuk6dqXeL/AA7wd45vD8Nyd7ZifcbUFP8ALHArN4/vLqLcUjLbueVbiwfve8adaKcc5Nxlpv8A4e2QQINqIEd9j07UbxvwdvK02nt3Rro5K+3ejj4jFYHAFL6JetlCoawDmttlOryNRJ+egaOBYU/ZUW5KtkAbNprEVl7iJt7WVaPvAgfXUTQTlHmizirajxCXRQCHOo6TPXpqKPYzhqXlKZiJ0kRp/vQCOJ8AwfERN6Dc6MpAZdNACNx6GaVl+CAAM4knXSEEZfWTv7U64bkzCoFi0hK7OJDGOpIME/8AIotbsgf8mgqDivwavKs2LqXf8xyEfjIOs9aG3fhLj1t5/DVh2W4pP4Crxk9tB7aViW1UADQSTv1JJP50HzoeVr63ERrbBrjZVkEazH07+1XhjODZsTgdM32dXJP/AIQo/PWitxTrKK4mQc30nX0r1MQQfkIB6yDI17fT8aCrviNytevY5XtIzC4FUtHlUk5RJ7bUMxXwsxSAsmW4R8ygkNoY0DDXbpVyX0FxcpUkSDoYggyD+IBqXaBUSxJH+KCdfWg+b+I8La1dNsyNYl1KfXXp6048p8Nt4Qh8RhnunMCl63+8RFjeEO/XarbxeFW6sXLaP2zCf1FQm4TZV862kV4yny5QRp1XTpvQLa/Eqybq2kBuA5YdFMAnoykSI7ia58j4EXDiHVlKtdYr3AJIMz30NM1q4izGGdS25RVP5qda54K3h7V1nyPbZ9yUZZP6fWgj8vcPS3aKJEFSGEbMuh09YohgUaB5vEjqT9RptNRACmKZ7doG03nzhoJb7wKneTtU0W1ciAVk/wDJoBXHeTbF0NcygXLhCk6+YsQBvsRuCO1QeYOREto97DLN1UARQNogSPWJPrR7FM32jD24ORc91j/kWFH4vP0ouBOskGNR0OlBQGL4QEcqxKEaH7wLfekjbvS39nP/AA19L3OFWX1NsOw11UEnroYrf9o2v7v/APGf6UHzjfxTnN5iATqATGmu3vUYcUuI6XAfMkZdNo9K8rKCXxfmfEYt0N+5mIGUQIgHfbvVicg8uWlu2yC05C0yJlpG4E6AafWsrKCyOFNmthjvr+RNZHmJ12r2soN8S/knrUbKCfavKygxrIB0G9dht6zvXtZQDuIYRbTeOkh2ZLbCTlIJ/h2n1rpYxpObQabVlZQS8PeLAzFdVbUD0mvKyg6k1o9yB02rKygHf2YwpOc4e1nO7BQCfwitjytYaRDgf4bjj9DWVlBPs4ZbaqiCFAgAdK3KVlZQe+CN+u1e+EK8rKDLuHGhjY1zZY/561lZQb2k8y+up/CtDhxrqddTOs1lZQdFWT9K9NgA/hWVlBz8EA6aV2FgRWVlB59hUHTStjw5dTr061lZQepw1fELSZ8MKNdACST9TA/Cu+HwSlYInprrWVlB7i7cZSNwYrv4IrKyg//Z"/>
          <p:cNvSpPr>
            <a:spLocks noChangeAspect="1" noChangeArrowheads="1"/>
          </p:cNvSpPr>
          <p:nvPr/>
        </p:nvSpPr>
        <p:spPr bwMode="auto">
          <a:xfrm>
            <a:off x="0" y="-822325"/>
            <a:ext cx="2676525" cy="17145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38920" name="AutoShape 8" descr="data:image/jpeg;base64,/9j/4AAQSkZJRgABAQAAAQABAAD/2wCEAAkGBhQSEBUUExQWFRUWGR0ZGBgXGB4cHhgdHhwfHyAeIB4bICYfHh8jHxwcIC8gIycpLCwsHR4xNTAqNSYrLCkBCQoKBQUFDQUFDSkYEhgpKSkpKSkpKSkpKSkpKSkpKSkpKSkpKSkpKSkpKSkpKSkpKSkpKSkpKSkpKSkpKSkpKf/AABEIALQBGQMBIgACEQEDEQH/xAAcAAACAgMBAQAAAAAAAAAAAAAFBgQHAAIDAQj/xABGEAACAQIEBAQDBQUHAgMJAAABAhEAAwQSITEFBkFREyJhcQcygRRCkaGxFSNSwdEWU2JykuHwM/GCk6IXJDRDVZSj0uL/xAAUAQEAAAAAAAAAAAAAAAAAAAAA/8QAFBEBAAAAAAAAAAAAAAAAAAAAAP/aAAwDAQACEQMRAD8AbuPcRQX8Ni7bZgpKuBsVPf2NNVjiqtE6Tt1kVTPGr2XDPlbrG/5j3p25R4+t+xay6sgAP6TQO925p9KhFtUM9Y/EUN5h4gbaIBJNxwvsNyfyqVhcQHtSCNCPyoClcr+kHsfyqFxnmGzhbee64UbAdSewHWgH/tGsXbVzJOZR8jaE9o70Djm1+lezQ/hmPF0W3B+a0GipGJxYSB1O1BDfEBcYAfvWt/8AK3/9USD6UG4gP/erDd1uD8lP8qzFl18yGO/oKBH+JWDy2mZEJcXD5l3CkazHSuXwfu+N4guFmNqMmYkhQZ2B2rTi/MALX7YxEszZZjMApXUCB9Kh/DfA3MMXvMcqEQV2mNjrQNvHeamw2MXD/duwy+msEU3NdiySTOk1VV/hjXcdaxeeU8QKRuVE71apAYADUdaDrYuBlB7ikv4pWAtvD3pIK3chI3KuDI/FRTfgVhY7EigvPvAfteDdAfMn7xfUqJj6iRQVdw/iFt8Qit9y7pqYa2elWHxHlDD2Q1wt4duPMs+WPT/aqm4hiLamyUOUgGY6CNJ9atPGcSt3uEW8U/nKqoUE6eJITUdde9AqY3gL3CcVhA9pF+UjYxuY7GmLH4k3cALhOqqM0aa9a0u843Etk5UI0UDbUkCNo3NMNi8rLlyLlOhEaH6UHLl234lkFXmRq3rUb+xl3xheW7rOoYb/AIUY5f4SLDXPCAW2xBCa+U9Y7D0oph7xGYEfeO3agWWxb4fiMZSUuWhmboGBMfjr+VM6XgfQnvUHGYq34sOcsqIzdTM6VJw+NS6uYEGDB9CNxQBuP4HOQBK9461X3OGCBsi5qbyNrO5Hr6VZvFAfEt6mNQY9qWON8EuK/ipBDkIwOoUH71Al8K4kyrcLGTk8hU6CaOcC4EhwhuMzruZHUfWlbHcLNh7qA5xnAGXrMf1irbweGCYVVA+UBcp6k0Ff4TAZUOVGNwgmY1NP/J3BsuFCspVjqSNJnr/KpPCMIc65l8ylhPcRR/DjT2MUEezgktroPWTqfxNcOIm46lLTZGj5omPpUrHLKlSdCKh8OxKuJUzlJQx3FAsn4f27pPj3He6DJed+2mwofYN0cSSxeIyqG8NhpmEdfWnS/CuxUydNPU9aTeaeB3bLpi7ZZ3RpYE9Oojt0oInxH4ebVpQpOQn6A0hfbfWrX44U4jgmNoyVBMHcMBsR0NVFlb+E/hQPXF+BJbvOpRilwNA6A9IqTyBc8K09plysHnUbjpTJexy37S3UAkakdQaGPzPb+QL5jPTURQc+dOLNnw9tSBnJ8x+7pH8615PNxDes3XzeITlK6RAjT9fpWmHxSXmywrR807imHgvAgltepWSD3mgFYLF2sRhxaxeUsxa2HI3ZSREnZtKqnm7l58DiMuaVOqH0q3OM8JD2btv5VDZzA11109ZpI/Z1/GJ4TAi2uiu580dPWaAl8JOJF77gtM2RpO0N0/GmXH40tjQgMhBJE9T/AEqvOD224VjBmYmRrlEyp6R9KOcp4lsRiziSWYMxGXYqdlkbRFBYmNtfvMO20MR+KGpWIsZlZTsd/WomNuMTb0jzg/kaJJv6UFXYrl65hMTfdVTwHAbaSvcAUF5r4/aRbS2S8mCxY6aem1P3OGKdcRh7aD/rEgt2C6kfhSrzHy9h8TiLbOTbVmNtiuksNF32mgzkTFs9i87yULHSNZ6RVl8KYLYQnTyiZ7+tBsDwC3g7K5yvh2RI0+Zu5HU0n8b5nbiF5sNhs6KIOYGDJ01jYUDbxTnjD4a84uXVAyhgo1J1jpWcH54TEYm2ipcCsrEMRvt+A9aSOE/CNlxA+0t4iHqJ39asnhPAFsFI+6hQe2lBSPGsAVxd3DKoLJdKiY80tpJO2hFWVwLgtu1hFw1x0urmzkBhlDH+GDMD+tKvxZwK28eWUQbtpbjHpIJU/iAJpbvcJxFvBXH8NQDlY+Uh0SZzA+ugPYUFtNwXDlchVSsgxPUGRt2IqZaRQYUkt2kae/b23qmOG4TMgzA5gu4YjMT/ABDr71thOF4i9iRawpuZ3limciMu/mJ2jqaC9+FOUYhmZs50mIU9h6e9TMShhwNz+NQeF8HtKzlU8yPpLMYECBBaKKW2DP8ASgiW8IudcwzMBu2poVjOXQcUXQvbL6tlMAkdSNp9aN467bskXbjhFGhLaDXao9nj+GveW3ftFtwM4mgG8SuPaFsvLhXEsB5tdBoN96OJZVlkaiNRWXrQe3J0+9HqOldSQvmmB1FBXXN+DtYO7bP3LjqI7QwMinjEW1VfEYqqqCzFtgI1NJ3PPKeIxeJV7b2haSCMxOjbnTrsKWPiZzhfuXfs2iWkCk5drhic0/wg7CgcuJfE7DWXHho12Nzoo9xOp/CpfBfiThrzZTmtM5gBhKyf8Q71RaYs7HauqXO0yfy9Z/lQX7xvD3bysiv4eur7xWvL/B/sauPEL5jmMjYxuPek48cuDhAbVs4KmfQwfbam3gvG0uWbTZl89uQAZ1A29/SgG8x8eGDvBkAZ7qlmzT00ERUZubyltxf8xcKRA0AI1gbn2oZxDFjE8WS2WhVGV/r0FP1jgVtVgjNpEnU0EDgvC7TKL1skeIAWjQN7itfsmH/gSovGWvDDMuGmVkT6DtVVZcV/Fc/E0FhcK4j4ZMAD+Ie9A+aGVriZBDHQkfmPWir8MOHuMfmSJDH9P96F4p5XYm6W09JP9KCByNaY33IJIJjXY+1WJir96yuZGDH+Bhp+I1FCOVOBLZVmzZhmn270qczc/M9wqpKoDAA69JPcmgfcZxO2qq105Q4APoaFY+/bAPhMrACRlOo1qv7XNJjKxkfwttPt0PrRPgK5SXtktmPynsN6CFzpipvh5GiL9d/60xcg4lV/e5QbYEO40AY9x3H86WeccA9zEKqprkkgdtTJ+lFeSuVb9609vxGS0WBZIjP60FnYviNtlQqwPnWINLnMHxCa3f8ACsWnZgCplZlumX+prthuRBbuFluPAIIWeoPepeLx1qyzC3bN28gJiNNRIBY6AntQJdo8Xe9hmuZGYs5VXAAUxqGyidRoK4W+ebeKY28SqWAtwElST5lOkHtIojznicSuHS9iwuTxB+7tkqRKmBnXXXaaS+FYG7iCRhsIHWekdR1JM/jQXPw7jVjELl8Vbk7Ben+9crHL9jDvbe0oVgWzHqwbv9YP0pC5Pw64W/f8W34V1EDEAyAu52kAzWcp81PibuIZydQWEn5ddAOwAoLTxOMUrGs6EfSvbnErcqS4A1mdKRU4w12ckkLl838R7Co/F1F3EWrWbMJVWA1yknUHXqOvpQPOO4DYxdyzeeHW2Gyj7rSRqe4EaDapuL4VbcEFVmCNtCDuD3B2rsgVQFUQqiAOwA/pXQtQVzyvyjatYq+t5/LbYLbtncqwkMT6CR9Jpi4XwXCYS69y0Wz3MuaTIygnYRoJNQua+GOt1ryNpcI+kAAj+Y9zSpjDiiiXUVLqF2ACTmIGhM7CdvSKCyBxu0jOWYAEgj8I/lQm/wA2ouID2bbXS6QyqQCcp0OuncUk3uYIVS6nDKQApIzEH7waesbVN4dx7PMD5QQpRTJ6A9oNAvc4c8XeIXwqplRPKtst97qTsJ6T0qNj+V8XZsi7dt/uyAcwObL79iK145wE2cUzI6AsC8H7u0yOxJ/WnDHYc/Zblp8Wt2yQvhBU82o2zCFgNrOs+lB58PubsQ6Nh9bpQZl11IPck7UzWxi7sBsqdxMwZ6R6VWHCb9/hxzym6eJBnSdtOkb+9WnwrmRMTY+02vlHlKk5YMwZoOBDWwyufE83TQf8FL3PWEa7w8v5FFpwxBENr5QAfrMVLfGq9y7DOXk7NpvsvTStsfwjx8NdtmJuJIzbh1+U+mmn1oKpw3C3uMAsCfvMQFHuTXl7CvaZQ3USI9yCPcEEGuj8OxALJ4dzeCAp6mO3U/rVpctW7duxbV1t3LyEZi0HzbFcx6gaQDQa8PwrJhbWGdRla3LHeHYkx9CdaB8O4etm46mTEMGAIAIMEjoYpjx7A2zCsgDloPvNC+IYVbrW/BWfFGYuWOVQRrA6a60Hc4ux9tdnt5b9rzWzsLikCD7in21iRkDOQsiYmku9hV8S2YBZMoJJHnEQYn1rpxe/eGHa4g8qiDbc6iOxHTagasNzFhvE8PxEBOwJGvt0qX+xbX8I/CqLxBW6huLAuTMCdBXX7Xif75vxP9aCzP2rYuqRnG2gO5PQD1pe4xxm1auWdYZGlljcEHWe4pS5YxjLdDlWIXzaax60e+IWPttZsPIDM0yvURse3SgfcCB4FvKAzMAfTuSar27wp8NxFkW1bu52UjM2UW88kA9dNdRW3KfMr2sHcuNemGyWkMaKDJP66+lC+deacO+KtXrJF/yhbttlOU5ZymSNxJGg6UE/m6w2Ieznwq2S7Bc+dTnnYgprEx+lH+S+RWsWke95bpBldwoO31iKSuE8XuYrGWi37xLRLKMsKcgzBOmu2vYTVuYDmIXbAuFMo9GDAe/UfhQVrzjxQ4fFuM4JyhdQNJB6DXrS1Y5xvW3zJcYeWPK3Tt6d6OfE3hlt7t7EK7Z1a2rCPKQwMEHeRH517whMM+DyfYnM+VbvhCWcAHVpld5nagM4H4rMLAF221y4GEFCBnHTN1nppTHwTmuxipYobJYjS5HmIIGh69Br6VTvDDcsYjIQ46wo1uL01P3T3FPuBwX75nNlhlt5SlyAVY3FK5dTIBWSfegeubOCC/hLltQCxByT/EdBvp136VTfLLXMHiHtG5et3kuBLiWkDgr11noQI0ppx3xCtYjENae/dtIhlbliYzAQehJUa6ka+lDMRyA9y79osYu3eLdb6A5unYqfwoIPMXHhYN6GuXLt634bNcAUr1JhdDMxPpSZguIta1U7/N6gHarVTlC+jW3a1YugznQovlnsxElewAHXSlL4h8FsWcSos2yoYAlB8sn+Ht10oCnAeOWbOVrjMudgWWCSE9x9KOcJ4qbreIAupaIMlQZIJ69t6ReUcLh2vOMZBIOUK1wrB9YGg6UwcBt+Hj2CLFoAlRvmCjfvB2mgtTgnES9hGY+YHI0/xACf0owjTIpIwrGx4ykyjKt62emh1j6H8jTZaxgyq42MT9aCa9vMpHfb0PQ1V37Wa2b1pHOfVAWyrl3kjoDO9WmDVO/EXla8MddvW8otvDyWA1I8w19ZoCa4m1da094A5cuZSRlYn5jr6Ca4cKsWiWFm6qhbinMIMlpMb7RVcYpr15yLYe5A2UMYPXQVrgsLec+DbVgw+Ybe5b29fagfebsdhsRYZjdVbtv5Z+/B+URvO89DQ7hOLv8AEXW2GKpbXzMZIXTQCSdT+mtDsByC927lF1SggF1EyYk5e4B0DHfeKfeW8Mtu2UtWlRJyZjqXbvrGY9x9KBB4xwXGZAnhFktqBNsfMNYYgakx6UM4NxVrTZGLi0WBdQdyPQ9au7HL4atekK6ifNttGv8ATpNVDzupfFF4ALortG07E+m1A48v8bTEpcIULkURaGk/4p3k9Yora4siFM05iCAArbbbxBqmsJiDbuBgTp2MfmKsPg3FrXgG6wyhYzHMWKyYiCdJ9B3oD/FrkYizYJaWEtl8oA3jQySQRO0UxYnD2kt5RbAWIjpVWXuZg3E7t4Fntm42SAT5Z0IHtTNjucFv37KWXzLrn0Ig9Jn6/hQEcZbBUByAqxIzakSQJ67ATQp8Q6Ye4CVWVfKqrqOwA9utEMbxEhrihLeVvDzPrnUhDEdIgRt1qA3FrYtXbltSzKpV23Akbgnr6CgmvwwXbdm7YcMyomYMIkdY7MK5cSS8UW2/mS4PPGhgGtOXsUgw/hNbuJKC4jFpzE/wnpO8VP45gLlzDI2U57XTqQfagkW8Lg7GGPhoudl67/WaD/2tH91b/Kl7i2HuAqIYZtydNK7/ALKHagg4ay6TGmsGP0qHxDhguFwRqflijXEXe2r5PMGYH2NC3xEZTvpJ96DTlXh5tsxvIzK1t8qjqNmiesUu4XgVy4w0yWzr4jjygd5H6VZmFxfifs+RqDdB+mXSk7F8QOExF7Dtm8MM2UDqpJI+lA38thVsLbtghACNl8xI1M7yfegfBeM/ZMY9kqYJywes7GPag/LfH3RTaFtrmvlUSOu2YfLUlcWbGOHjrHiKsgnNlOYxr3G00DNj+STiLLmzm8RrksrN5CNYjsQDIotw/heJsoLTYQXlYed/GAnQDb/KBNecQtXL8m1iTh8qEmBIY9z206jvXuF4fbyIXuXr2ZZzPcaD9FIGtB7j7OEhPtdm9h8khXaSoBEEZ0LCPRoqEnFsJ4txlxKi3bi0kuIaBJI9JJ160p8f4nbs41yrXFi0cnguUOfpPcdxQ3lNMOpF/FOhHiqDbIzNvqxHbWNPWaB94lzdgLaE3PDvGCIVQSQdIzetLr8FvYS0LuGvODeuKtqyGlVDyQHLCGMCNAPepvw6t4d8TjLYRCWL5JAPkzHQdhHau2Pb/o4eQCl/QzJC2wY06bgUETFfE3HYNhaxFhAw112YehBgj1FD+MYTE8UAvWrQ8xZ8mYeRBAAnTUw0d6lc7YJbl/C2/wD5aZs31gn11/lUnlprmHTG+HBNtQ69iIaB+AoFLlbmb7LdPiW84OZSI1kx5TIJIkbbzTjhvtK4tcRik8Kx4bQR5smeDDkaqe5OgiKK8IweFulcatpPGfUtvDHrGwb13qY/FnuXzbUZkVCX9zoF7a6zNBMwI8S01kEMVBe0wMiNMyyOhUyPep3B8WDaew5KEAjzQIj/AIDPrSJwDgGOwRLYa7bZyPMjozKPQHrpoTEVF4jxTiAZmv2wSdzaVSP9B1H0oLc4FxdLq5QwOXQH+IdxRVlVxBAYdiAfyNfP+F5qe02t1EEjTIVP1kSDT5wrjAuSxJQlQ+rHYjeZ0BidSd6Bgx3E8JaxH2Yt4b6OUQC3M6/MsH3EztUTmng9vEW2VDbt+KVNy4HFu4SuxM6XFKyCJn3pVvt+0cOw+XwsR5mjMSux9TIy/hVccbvkDwmkMjGREBRpprrM0Fm8M4zbUpawiNczR+8zJlX1YyYA7RMetR7fMXgYpvtTKHmEUGVAHWBog7Dc7mlLkQRdaF82nmgGB6T1q0r3L9i/hsl22HnUN94HvmGs6RQAOdeMJfwZa1d1UBnVDOkgEH01/KlfHhrqtpOe2ssFk6OYAkiJnU0w82cu28Jw+4LSZVYqDrJJJG53+lDeAhL2ECxNxF1jLqCRGraCCNz60CFcSDB0IMH0qbbwp+ztcMhc4Rf8TQSf9Ij/AFCinOXDFt3FKqQWEmSpn6JtWcXw7WcNh7JGpz3W/wAxYAD6Kq7aa0GvK9liWuCYQGY6T1/3opy3dIxBYiSTOtc+X8apt3Ld23bdjASBDGf8SwaIYvhrYRBcYQYgA+1BNwPEGfHXmUZggDFZAkL5dz71pxrzeKiWxNzLlCEtmJ+Y/wAM96zgmNdLagFEN634gHmJLBmM5p2YL8umsaUZXiBV7qktq5yTCqsiRr21EGg5cG4E1jBuXJ1BAVoIAnQjsZ6CmVcY1u0vUCAe8d6VMJavtZe27hlBkZdt+rdetM95A1lQCJiD6UCVzTxErdzZi07en4Uvftl/4qZua+WAAhST5o7zNRf7Lv8A3TfhQCxdYga+U9K9xFoEjw9suvvXG0hFuDqT0HQVuwOQZZMb+1AZ5ftH90tyQVZ2TXoVAP5xS/zrhgMcuY5i2pEdOn86k8MwuJ+12b3hv4SsF13IbTbtMGj3EcgN2/etI7qclskEmB1OsAeo3mOlBJ5Be2VuoVG+3avOauX8EbiXr7m2EERm1uDcCN9D7UrtzFjLpAwlk2kckAosAkCTL+g310qVg+Qr+JzPiL/iOsN4SEkuJ8yhjoDG2m8UGvEObLV8KlrMsEhVH8MdT69qWsVzLiLFxltXnVJDgbgSOxH6VGx2DGHxbIpOVX0JGpU6gkd4In609NybhcXhbl1rhS/atFlAIhgJYEiJPUaUFeY7H3sZeBKhrhAWEUCY9O9DmUgkHQjQz0P9aY+R8AXxiZfugsfQAUO5huB8XdIMgude/c/jQSeTeNfZcZbuE+UNDex0P6078QwnhcTvXoBVwrITsZG/tIqsrGHzXAsgT1OwEanTsNdKfsVzAl3Au1pHIwuVBcYauj9xssNECToKCOLvisWmYbf2/rRrlbFh8VjLcDzWFGU9TlIke4NKfKGJUHU7GYO1aX+KrZ4gbwZxlK6JALDSRPTTbQjSDQWjyxgrS4ZQFABAMT1/71vwnABTdKiPFumPUKI/UGomF4naZRdz/u8jXSUHlYRu41KNMiAYzAjtUROZp4pZsBzl8I51nyhyMwWB1C767mgsbAYfw0UQAY8xrviOH27gIZQZ69fxrRPNDA6Eaf1qShoKx+I/JLXLlkWUJtGS4HQiNydhHvrNd+EjB2wlhvCN0KEVRJJB1Ak66+vWrD4hdy2bjROW2zR7KTVFcn8Jt3eLjzr4dj94WJ0bIoE6nXM+p+tBYPDOCthruJdmRLd4gpbkZg0AbbakbVTfM2GZMXdV2DNmkkdS2vX3q6bSWbrfaUVcvmPiiG0XQx22qneKLeu32xWQlbl0lWjQkkwB30GwoGP4b4VnuOAB0Ik/lVpcFxJawpuL4bndT0/Cqg4fwfH4Uh1w99DE6o0Ee9OPL/EsSxUXLbqW+UuMoP1b+VA081YLxsHeQfMVlfcaj9Iqq+E8xvgkuWXAa26ErK/NPQzrlJ3ntVrWbnmKXMytOTbQGNDvqNtRSfzTwJbuDuKVRcThiIKnKHSP8R1ka6dYoIvNWES5w/xDJZYKFrigQYIhV3kGIpWzLetIS3mtoEPUwpMH2ggddq24FwTEY0LbUhbKHzO+iJI3J6wBt/WnvD8O4JggA7ribsa73ST1hV8g/GgU+RrFsYpXaAAdJ/Wmfnbgl7E3fKUAA0zOqj8zpR3Dc/4ZVi3hLqhQSBkRBoQDpMjedu+hoRjPidiC2QLasKZE/OY9M3l/KgJ8J5FnDhX0KBWSDmhsvm+U6qSBpMGah4/hjOty24zZgCsffUHT6qJVh/hoJe54xihSbhUBp/6SqHAI7AZlIPSn/BXcPxDC57RCMzE6b27sa6eu5/iEHegQcBcNuzckNlQrKkkHKDuO4pxwDl7QYjfXaPalbmK0yWrhugJd+VomHgr5gPUEelEuE832CSouPBUAK1siD7jSgl8PxZa7esN8ynMh9Dt+BrTwsd/eL/prjjOFXrl1b1u9atZQROUsSD3nSun2DE//AFBP9C/1oEPl7ji2sYzX7JW1eMLIPl10060238baGPW2igKbRK6aZp3P02oTh+Vb5t+PeabyGbaEaCNh9aj4jiLtjMO9y14WW7lLg9WX5Y6idaAvxLFM+LW2Gy27YDOAYa7JgW/ZjuegBpXxnGFxF82b7+FatlvEgyXbMTAPQDYDWNe9HufMPcw5OJsNDjyNoDAJ0I9QdJ9TVZPh7nj5binxGaSrAgksZ2PeZ9jQWRy1cvX28MOGw1ny22IiU9hv083X1prw9+3ZxVuWALMEX1LaUmcUxj4LDv5oe7pIj5B6dI2FKvAuOF8ZZd5ZvFtZCTogDiRHqNPxoHPnzkLEYjHPdsqmRgN2jUDXpXfivJ127hrQtui30Tw7jSVVlI1Hr0o38UuP3MHbtNaJDM7A9oidZEVWvDuaMdibwS0zM7HptHUnoAN5oHTkzkpsItx7rr4jjIuQ5gq9d41np6UHt/DS/Zvm5buYe6up/eoTM66pB19jRU8H4mBretGP82v/AKajYi7xGwbWZ0JuXFtqoB69yQABFArYoYjEu2FXCWVfN5nSz4bZZ0kt8q6gzoYim/C8kXLeGayl9bOdWS8pbxEckiGEqMpiRC+mtTsOuKu3muEuttmkIQgZlXrBPy6EdCZ6UB5nxeIXGNZsYhwzA3BaNsKSCA0Ix0Y5ZIGnykb0APj/ACRb4ebXi4ovnJlLSw2UbmWaBrpqP0oTzLiMLffPh0uWj1DFWEAAKBAEbSSZkmtLeK+2s/j32F4J+6LAZWygnIx0ykjYjrvQJLYKOxcArlhTu0zqPaNfcUBbhvGjaS5bLZrdxGVlGm40IPTUCe40ohynjLFq+j3le45dcrK+UJJgkiDm32JFKRau1ttoJzT9PT+dB9WcGuTb9JI+g2/Kp4NAOU8QXs22J1NtWOp6qCTG253o+aDZlzAjuCPxEVQHDcBZt281sC7iVY5luK3h2wG0l5CgjKTOszFX/bqurnw+wodwHvDMzFgLuUGSZ6ba7UC9wjnIPbu23VLpCZ2e3KoB1UhtASxCwojU0xcTxtoHDrAIVGvlQsCIyrruonUAR+VBuauWrGCwQWzCC7dTxC7y5CyQFPbr+dJuNxF3FYi7cD+GoKLAJgKBAA7wBP1oLm4pxXPatqX38znpOuh6SCKF8a4vbcYU+KFyZ1YDUjQEaHU6RVdm3bdFz5iAMzZmaGIXcjvLATRS/wAMRLgyAL1GUdyR19F3oGDiHMpv3VFoGMo8zaAlDOg+YEr19KVec711lV2cmDlII0AIJGu53Ya99KJW8RatMpuMqkG6ACdZyDf/AFdaAcycypdtm2hzK+RgdfIwnMNd5JoBmCx1xglg+I9rPmFpTAZjpPv/AEqzeE8Bt2/EsXmsYe+qqUFsy0tJKEsJOkTHekbAYe2jMb95EdQQMh1AVAVgr6ldt4amT+12BsMwXPfzOHzxJ1VRqXgz5dqDp+xLwOZ3DsuYlV0Dg6lJMQDBEjvNTuN4PD4hka3YWyE8uWQRAIMsBpMaTJ03pf4n8RAWmwhAy5ZeJmQZgdIkRPWhFvm+6AwBIz5ZIj7s6CREEGNdfWgfsRiHu2rdu4y3LaHyEoJUQQJI10iPWBXCxZYWsS1q4UJCOyADLAmTtIYEESpBECkzhvMNxQwKNdXeNRGxBJX2Gnae9dsLxbGF28BDaF8n5U0OYifMwOmo19aCxOGcaa5hhcuBbj2g4ZhuWAMHbTOANus0K/t0Svkw10H/ACH+QrTADF4Vsi4VnysC7SsXCBGkkaROsdTUV04mxOW2FGvzMu06DfoKCDxPmm8wMWrgJ0JKkCgEYn+6f/T/ALU1YuzxVVOaMvpB/QUO/a2P/vj/AOUf/wBaCdwnmpruMdHcvZyjLoNCepjtUL4q4pAuGVLiM6lmbKwJB0gkDb60jcH4scOzmMwZYM9OxFRMLbzhi0k7CDqWJ09xvQXTy5xUYlcM7EMCyhgRsRpr6gwa78Z4bh/t1/EuZaFUk/dyLDR6nQT6RQHlrgV7B4aH8wxE5I3S4p017Eeaf8Jpd5z45A8BTJmXYHc9R/zrQRePcSbiGJKW0Y6+RUiSBHf071IxVm5hL9lhhBaUhEzXUVszAiW6hWjt6mjvw+4P4OH8Zh572x6qnQfU6/hUvnrEL9ikMCVu22AmdifyoD3xb4XcxGGt27SF3N3NAjYKZOp9arPg3K/E8NeFy3YuLB11EMOx11FWTguN/tHDWrt22qtmMAExoYBHWdNjRMLAkwf+bUC1huN8SAj9ng+viAfqa7YXjF/7RbXFYMWtHa2c2YkgQcsaBoPWKZVOk/yqPiMMGdWLHynQEjZtCIjqKCtuW8fjrF64gwpuZ3Id7ykPB01edo1I1FTecOWeIX2s37VsZrSAAK65gcx0UTBAWDp3NWEcJbCyUWdtQN/wrkl6CANv0oPnniPArtl8lxQG3jMDA6agka9qiHCH0/GrW+JvL6eGuKtAKQctwARM7Np1nQ+4qsH03NBFOHM1slj1FdGHWt0AoPob4Y3s/DrL9cgT/QSP5U2mg/KnD0s4OxbtiF8NTOnmJAYn3JJowg0oNrdBOIcPR84DsjtIDA/Ke8bH2o8tIXM3NaYU3yHRipYBZ1zdB33oKh5j4lduOUvXTd8JmVT00MEiB1ioqcauW3IRgAxnbqBpv7mouIxWZiepM/U1HZgaBgu8yHKPKriRJ8ygwQYAOsaDfeK0uc43SQQFELHWesmZ6zQWyPKR9aI8G4C9/EpYPkZurAiPWN6CFexJdiSTJ6sZ/PrXNTRbmjgSYXENaRy4XqRGxjb6UKRaDdWqZgMC95sttcxiY7fjpUNV1rcGgaOC8t2ywbEXraJO2YSdPyp2U8NsIjhrOpmYzHT26+YH6elVHbNdg1Bbdn4i4K2X8jTIAKIIcDrrHroa0t8/W8Q2SzhrjGAI0gajWdgBFVUDTTw/mtLSBLeHJ76xPqY30oLKxuNzai4E07A/qay1qAfGLTrIC9em1Idzm+/5YwaANoMys0/Uka1Fu87X0bK1iyrKdimoP1NBZWYZSDdJ/wAxAj2gCgOW3/e/+sf1pGxPOeIYzmA32UdfpUD+1WJ/vT+A/pQQOG8v3sQYt2yfXYfjRLHchY3DFWNowWAVkYGGJgDTUGatPhfL95FylEGm6dPpUvmibOAJN823TLDZMxJB0EDXU6SKCLzFjfAs4e1cchyotKwXMS0DMRsJ6zI0mlTinw0TE3kOHdLRP/WQvny9mXqQe1DuH8bxeMu5PCd/EufvcwLWwp0gA/Jl1IIM1avA+EWsOhS0iqsk6EmT3JOs6UCJb+GGIgg4/YAJCkgR0MmR9KSeb+F4vCuLOIcup8yMPleNJ11kTqDtV/soYwRJGoMaf96Bcx8u28dZazcOUg5g0SbbdCO4I0I6igpLh/NmJsKFR4QbAqI/Sp1v4hYzbxZ91Bih3G+E38HcbD3hENmH8LaaMp7Ef70La5B0nuZ79aBoPxCxikTd9QIU/wDPajeAv8XxdjPbXNbY6HyLJVp0kg7iq/OKWCPDBY/enb6bU1cC+KOIw2Ht2FS2UQ6Eg5iJJgwfXegaMR+0lEpZvBQxUgsgG+hBg9fL12HevLuH4ihHiK9tn+VftFoE9zEaj9Kh2PjVeXVrFtjqD5yAexjWD0nr2qDxD4tO1zxVw2HW7lAFwy7AdtT+VAW4lyXxXEpkdkVN/NemY2zAAj1mKrO/wxvtHhZkY5smYNCnWJzGNPU0d4lz7xC/aZXvP4ezZQFBnoSo69jQBrNxrXiC2cikAkDST1Pvt2oJHHuBrhmVRiLN4kHN4RJCehMQfp2rnwHhwv4i3azZWdlVSYiSRvPTenH4a8iLis1y+s2xBQb5oMn/AMJ2jrQ69wlBxZraqQqXT5VAOQdJI00MT0G1BfVnDW1yg3CxHdon1gQPwqXexS2xLsFHdj/z8aFs1xUXwlUnyggjQDqZ9O3WuPDL6tdu/LmVobLsdJ69daCZjOZLS4e5ctXLblF0ynOAdhMHYHUielfP+GwDY/Gm2pm5cdmzM0A7kk6dYJ+sVZPxf4l4WES1bEeMxmBGigE7dyRSd8OuDXH8S6ji0dFDugZPWZ1BJiCKAnc+FaIfPcEZNChPzzqIInKB196x/hEiqW8fMCoKwumuhkz0PpTRewWJvIpDeHctqxLH5GIICxBPlKhj+FQ+IYbEOwtp4jOmquuRVJy6jKdSCepPuKBFxHKxw9+3oxRyhVyN51jtIOn0o/zLxIW+LWLlxWUBFE6a6kA+q7jvpWYzEXWvYcPauIikL85ZSwOYEAgDNE7etFvitwkG5hr8SJKN7SCP1NANt4Ow3F8Qlx7SgsuUXUFwMYkgGRlNHv7Gg5iGwywfIFw6Eb6Fpn8NjVa8XFy5jrvhBi7MYyTJ9uu3WvcNzNirWguPAM+b096Atzna8JxZmw2gMpaVD13jUHpGx3qdyrydbxFhLj3APMwy+GsnXvuwjtsZpQ4rxV8Rea7cjOxkwIA2AAHannlvmK22DKsyi5aByWxKlgBsGGgJJ333oBvH+TLVjiNuwrMLNwKQx3EyCJPr+tM3E+QMPbGGAU/Plcn7wIJAP160r8bxN52s3LhQhWUBlJJE6wxPUR79asjil8XcEGB8yFW/A/0mgCLyRhVbJdUBJBTzHO0jVT0j27VKwnKeFzNkseGFIIcknNAPrt3qRzfgRdwyv4y2IGVmbZlPTTYzsfegeCLWSqW8ehzicrr+7IiJDDtrpptQM/C+DLZJCyysSSCC2ukb9o3qHzBybYxILC2EuMwZnEgnuIOmo9N60xF97tpWGOtWvDMGdiCI7gwRrXa1iBr4uKN6IEWg3XUQVnp3oFt/hXoWF6BOmZdBrsSKz+ymI/v7H/l/7UxcdwuW0GS7dS0ssSTJInYgxudJ9qXclr+6v/8AnJQWeRE5ZJ3gH/nWk3ieDx/2hDlLWmzSqtpb8wCszaaRrl160w8dW9auLcs2/GJXKy58uWCdQOp/2rjhsS11rhZ3DIFBVQQNV3GYaknXX0oMe/C25RyxjzAQAdjMkEj6V0fEZScqkg6mTppXmGwWdAwNyH1LNo0jbQaQYrthMOl1IcAgxKnQgjWDB6aUGuHvs+siBuAdDPU9QRtXc4fUsIHf/n1rqcGqzlAUHcKPz/WstWh39KAXxjhNrFJ4V5A6kbncHup3Bqj+aeU3wV3LcBNpifDudwOmnUdRV+O6rmB6bkjp70sfEi6jcMuGAxDpkIGimd59pH1oKOuYC4ScilxEyonTvptUUp01mmfgXMZstbCIgKuXNxZzsCPknou/Tr6Ud41yRaxKHEcPYsYzXcOxm4k6yvVh6fhNBXhEjvTpf+HzWOH28eL1rVMxR13zaBRM5m1O4AETS5cnUBcoHQAjUabbzrXLEYm5ARy0aEKWMa9QD3oGvl3lPid3B3RYVRYvhSwLJLgGQROoI+lG+PYTiNzDLghZw1i0gBZUuL54AI3M767b1XmC4xdsvNu5cUjTRoEddP5UU4Hzrew05PCaTMPaVztG5E/nQWBxzmPEcMsW0UYdkKhFVdHtwus5TBBM9OlVnwPmK9buuFaPHIFwwJYZpiTtJ7VO4vzzevvbufLdt+YuDvpGixlABkwO9BW4gbl1GyqGlZgASc25jSaD6M4fcY2rbagnLNA+TLxuXsY3Q4ho9gAP5CjXBLxbC2y3zAAn8N6Hci2CtnXLOZpyiCfMfm7t60CJ8a8UftVhJjLan6sx/oKWMJzc/h2bKZbKoY8XzEgH5pjcZvNEH02pl+NSr9tTXXwBoDsczRP61XAHUg+/SgsvlXnTE3ryWXu22LkwSjs0ZZ0CagadutSOJ88pbvNDsWbMrgB7aqoiAM0tMg+aBoTNVhh7zqQykgjYgkEfUa1vcvsxJYkk9SZ/Wgsrj3NgxFizlVVXxFIklmlZDQRoAJAgmdqL/ELiAOEtqXytnVgsTn+vSBrVRYS8Q6nYAjarL+IeGdr2DRRIugRp3y7UE9cCqYk3Be8Jns21zCMxhhIUtoGIAFQ+bODWLeCa/cuHEXLhCp8qm25k5myfN5REHrQb4mXWXEpaBOVbamJ6md/UUmh/egmYDAG9dW2GVS33nMAaTqe2ldMXw+5YdS0A/MrKwIOu4I0NcsBxG5YYtbYqxETpt9RU9eNYq6AgZrkSQMoJ1MnpMT0oOuL45i3tAXXY2nbMJAAYppIIGpB0qweCcSD4ZiflNskn1ymaVDy3xPFZRctvlBLDPlULMTA09NB2o1ypbzYS/ZYQ6q6x12Ij8aA7xG7bbh/79SbYyFoMdQJkdBNR8PZ4YHRVe0Qp1U5ngEa5ZkRMH3rfB2mxvBmS3DXCgWJjzKR16bVXlzl/FWlLm24XTzCSpk6QRodaCz8Xg8JaUP8AZWydMliW0OoYNpDaV5geMYcszCcHlILpdAUsDB0A6REVVt7jOKXyPcuTGWGZpA7anaK8u3XdUBJZm8x1JnoPyFBbN7iiXi1uyVdmEglgFQb5tf6GofhYb+PB/wD3B/pVUMhBjXTpXD9jH0/Gg+k2xAZUBdc2kf4j7eumlAuF8ce4wLWLqhmy6qB9SN4Uys9dDQfH2sRYVBZYX7I+62UMo6FGGoaBEk7xW3DuK57tvCPiCzrmdiT5oXQKWXQ6an2FA0ftS1bfKW8xnKDP4dq04hcOUeGyrrDQATr+neoYvC1clr2ZWEBDESJMjqDE/hShZ56wdy47JZupdaFVUGfOdh5Qfz7RQWBgrvk3M9S2kn3217UOw+Nu5ych8NepI3kgjTtApZ4vytxHFtac3bNkJl8qFpQndvVl2H5U1pyrbC21zsVRfOpP/V31Y76kkmN/pQbpaN6W0KEQOhMflHautrhwUDygEiNdQQOhG0+tSbqGY2HTTt/SuP2pgAGyz3UzMbwKCH+xLCsxSxZzNMnIoJJGvT3rzBct2bdwOEylQAFUZQNOka/iaJ2r4bZhrPuP+1aXLjLcCkZkIktOoPQARr70A+9wK0WZ/CTOxBzZR5iNjPcb/Slfmf4bNiWLZ0UtuSvX/Dljf1706fa3LsvhwgiHka99N9K6DzGdTQfPnGuRsTh2i5aMHZlBYfiJ/OgwwpGm35GvqDwuk6dqXeL/AA7wd45vD8Nyd7ZifcbUFP8ALHArN4/vLqLcUjLbueVbiwfve8adaKcc5Nxlpv8A4e2QQINqIEd9j07UbxvwdvK02nt3Rro5K+3ejj4jFYHAFL6JetlCoawDmttlOryNRJ+egaOBYU/ZUW5KtkAbNprEVl7iJt7WVaPvAgfXUTQTlHmizirajxCXRQCHOo6TPXpqKPYzhqXlKZiJ0kRp/vQCOJ8AwfERN6Dc6MpAZdNACNx6GaVl+CAAM4knXSEEZfWTv7U64bkzCoFi0hK7OJDGOpIME/8AIotbsgf8mgqDivwavKs2LqXf8xyEfjIOs9aG3fhLj1t5/DVh2W4pP4Crxk9tB7aViW1UADQSTv1JJP50HzoeVr63ERrbBrjZVkEazH07+1XhjODZsTgdM32dXJP/AIQo/PWitxTrKK4mQc30nX0r1MQQfkIB6yDI17fT8aCrviNytevY5XtIzC4FUtHlUk5RJ7bUMxXwsxSAsmW4R8ygkNoY0DDXbpVyX0FxcpUkSDoYggyD+IBqXaBUSxJH+KCdfWg+b+I8La1dNsyNYl1KfXXp6048p8Nt4Qh8RhnunMCl63+8RFjeEO/XarbxeFW6sXLaP2zCf1FQm4TZV862kV4yny5QRp1XTpvQLa/Eqybq2kBuA5YdFMAnoykSI7ia58j4EXDiHVlKtdYr3AJIMz30NM1q4izGGdS25RVP5qda54K3h7V1nyPbZ9yUZZP6fWgj8vcPS3aKJEFSGEbMuh09YohgUaB5vEjqT9RptNRACmKZ7doG03nzhoJb7wKneTtU0W1ciAVk/wDJoBXHeTbF0NcygXLhCk6+YsQBvsRuCO1QeYOREto97DLN1UARQNogSPWJPrR7FM32jD24ORc91j/kWFH4vP0ouBOskGNR0OlBQGL4QEcqxKEaH7wLfekjbvS39nP/AA19L3OFWX1NsOw11UEnroYrf9o2v7v/APGf6UHzjfxTnN5iATqATGmu3vUYcUuI6XAfMkZdNo9K8rKCXxfmfEYt0N+5mIGUQIgHfbvVicg8uWlu2yC05C0yJlpG4E6AafWsrKCyOFNmthjvr+RNZHmJ12r2soN8S/knrUbKCfavKygxrIB0G9dht6zvXtZQDuIYRbTeOkh2ZLbCTlIJ/h2n1rpYxpObQabVlZQS8PeLAzFdVbUD0mvKyg6k1o9yB02rKygHf2YwpOc4e1nO7BQCfwitjytYaRDgf4bjj9DWVlBPs4ZbaqiCFAgAdK3KVlZQe+CN+u1e+EK8rKDLuHGhjY1zZY/561lZQb2k8y+up/CtDhxrqddTOs1lZQdFWT9K9NgA/hWVlBz8EA6aV2FgRWVlB59hUHTStjw5dTr061lZQepw1fELSZ8MKNdACST9TA/Cu+HwSlYInprrWVlB7i7cZSNwYrv4IrKyg//Z"/>
          <p:cNvSpPr>
            <a:spLocks noChangeAspect="1" noChangeArrowheads="1"/>
          </p:cNvSpPr>
          <p:nvPr/>
        </p:nvSpPr>
        <p:spPr bwMode="auto">
          <a:xfrm>
            <a:off x="0" y="-822325"/>
            <a:ext cx="2676525" cy="17145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38922" name="AutoShape 10" descr="data:image/jpeg;base64,/9j/4AAQSkZJRgABAQAAAQABAAD/2wCEAAkGBhQSEBUUExQWFRUWGR0ZGBgXGB4cHhgdHhwfHyAeIB4bICYfHh8jHxwcIC8gIycpLCwsHR4xNTAqNSYrLCkBCQoKBQUFDQUFDSkYEhgpKSkpKSkpKSkpKSkpKSkpKSkpKSkpKSkpKSkpKSkpKSkpKSkpKSkpKSkpKSkpKSkpKf/AABEIALQBGQMBIgACEQEDEQH/xAAcAAACAgMBAQAAAAAAAAAAAAAFBgQHAAIDAQj/xABGEAACAQIEBAQDBQUHAgMJAAABAhEAAwQSITEFBkFREyJhcQcygRRCkaGxFSNSwdEWU2JykuHwM/GCk6IXJDRDVZSj0uL/xAAUAQEAAAAAAAAAAAAAAAAAAAAA/8QAFBEBAAAAAAAAAAAAAAAAAAAAAP/aAAwDAQACEQMRAD8AbuPcRQX8Ni7bZgpKuBsVPf2NNVjiqtE6Tt1kVTPGr2XDPlbrG/5j3p25R4+t+xay6sgAP6TQO925p9KhFtUM9Y/EUN5h4gbaIBJNxwvsNyfyqVhcQHtSCNCPyoClcr+kHsfyqFxnmGzhbee64UbAdSewHWgH/tGsXbVzJOZR8jaE9o70Djm1+lezQ/hmPF0W3B+a0GipGJxYSB1O1BDfEBcYAfvWt/8AK3/9USD6UG4gP/erDd1uD8lP8qzFl18yGO/oKBH+JWDy2mZEJcXD5l3CkazHSuXwfu+N4guFmNqMmYkhQZ2B2rTi/MALX7YxEszZZjMApXUCB9Kh/DfA3MMXvMcqEQV2mNjrQNvHeamw2MXD/duwy+msEU3NdiySTOk1VV/hjXcdaxeeU8QKRuVE71apAYADUdaDrYuBlB7ikv4pWAtvD3pIK3chI3KuDI/FRTfgVhY7EigvPvAfteDdAfMn7xfUqJj6iRQVdw/iFt8Qit9y7pqYa2elWHxHlDD2Q1wt4duPMs+WPT/aqm4hiLamyUOUgGY6CNJ9atPGcSt3uEW8U/nKqoUE6eJITUdde9AqY3gL3CcVhA9pF+UjYxuY7GmLH4k3cALhOqqM0aa9a0u843Etk5UI0UDbUkCNo3NMNi8rLlyLlOhEaH6UHLl234lkFXmRq3rUb+xl3xheW7rOoYb/AIUY5f4SLDXPCAW2xBCa+U9Y7D0oph7xGYEfeO3agWWxb4fiMZSUuWhmboGBMfjr+VM6XgfQnvUHGYq34sOcsqIzdTM6VJw+NS6uYEGDB9CNxQBuP4HOQBK9461X3OGCBsi5qbyNrO5Hr6VZvFAfEt6mNQY9qWON8EuK/ipBDkIwOoUH71Al8K4kyrcLGTk8hU6CaOcC4EhwhuMzruZHUfWlbHcLNh7qA5xnAGXrMf1irbweGCYVVA+UBcp6k0Ff4TAZUOVGNwgmY1NP/J3BsuFCspVjqSNJnr/KpPCMIc65l8ylhPcRR/DjT2MUEezgktroPWTqfxNcOIm46lLTZGj5omPpUrHLKlSdCKh8OxKuJUzlJQx3FAsn4f27pPj3He6DJed+2mwofYN0cSSxeIyqG8NhpmEdfWnS/CuxUydNPU9aTeaeB3bLpi7ZZ3RpYE9Oojt0oInxH4ebVpQpOQn6A0hfbfWrX44U4jgmNoyVBMHcMBsR0NVFlb+E/hQPXF+BJbvOpRilwNA6A9IqTyBc8K09plysHnUbjpTJexy37S3UAkakdQaGPzPb+QL5jPTURQc+dOLNnw9tSBnJ8x+7pH8615PNxDes3XzeITlK6RAjT9fpWmHxSXmywrR807imHgvAgltepWSD3mgFYLF2sRhxaxeUsxa2HI3ZSREnZtKqnm7l58DiMuaVOqH0q3OM8JD2btv5VDZzA11109ZpI/Z1/GJ4TAi2uiu580dPWaAl8JOJF77gtM2RpO0N0/GmXH40tjQgMhBJE9T/AEqvOD224VjBmYmRrlEyp6R9KOcp4lsRiziSWYMxGXYqdlkbRFBYmNtfvMO20MR+KGpWIsZlZTsd/WomNuMTb0jzg/kaJJv6UFXYrl65hMTfdVTwHAbaSvcAUF5r4/aRbS2S8mCxY6aem1P3OGKdcRh7aD/rEgt2C6kfhSrzHy9h8TiLbOTbVmNtiuksNF32mgzkTFs9i87yULHSNZ6RVl8KYLYQnTyiZ7+tBsDwC3g7K5yvh2RI0+Zu5HU0n8b5nbiF5sNhs6KIOYGDJ01jYUDbxTnjD4a84uXVAyhgo1J1jpWcH54TEYm2ipcCsrEMRvt+A9aSOE/CNlxA+0t4iHqJ39asnhPAFsFI+6hQe2lBSPGsAVxd3DKoLJdKiY80tpJO2hFWVwLgtu1hFw1x0urmzkBhlDH+GDMD+tKvxZwK28eWUQbtpbjHpIJU/iAJpbvcJxFvBXH8NQDlY+Uh0SZzA+ugPYUFtNwXDlchVSsgxPUGRt2IqZaRQYUkt2kae/b23qmOG4TMgzA5gu4YjMT/ABDr71thOF4i9iRawpuZ3limciMu/mJ2jqaC9+FOUYhmZs50mIU9h6e9TMShhwNz+NQeF8HtKzlU8yPpLMYECBBaKKW2DP8ASgiW8IudcwzMBu2poVjOXQcUXQvbL6tlMAkdSNp9aN467bskXbjhFGhLaDXao9nj+GveW3ftFtwM4mgG8SuPaFsvLhXEsB5tdBoN96OJZVlkaiNRWXrQe3J0+9HqOldSQvmmB1FBXXN+DtYO7bP3LjqI7QwMinjEW1VfEYqqqCzFtgI1NJ3PPKeIxeJV7b2haSCMxOjbnTrsKWPiZzhfuXfs2iWkCk5drhic0/wg7CgcuJfE7DWXHho12Nzoo9xOp/CpfBfiThrzZTmtM5gBhKyf8Q71RaYs7HauqXO0yfy9Z/lQX7xvD3bysiv4eur7xWvL/B/sauPEL5jmMjYxuPek48cuDhAbVs4KmfQwfbam3gvG0uWbTZl89uQAZ1A29/SgG8x8eGDvBkAZ7qlmzT00ERUZubyltxf8xcKRA0AI1gbn2oZxDFjE8WS2WhVGV/r0FP1jgVtVgjNpEnU0EDgvC7TKL1skeIAWjQN7itfsmH/gSovGWvDDMuGmVkT6DtVVZcV/Fc/E0FhcK4j4ZMAD+Ie9A+aGVriZBDHQkfmPWir8MOHuMfmSJDH9P96F4p5XYm6W09JP9KCByNaY33IJIJjXY+1WJir96yuZGDH+Bhp+I1FCOVOBLZVmzZhmn270qczc/M9wqpKoDAA69JPcmgfcZxO2qq105Q4APoaFY+/bAPhMrACRlOo1qv7XNJjKxkfwttPt0PrRPgK5SXtktmPynsN6CFzpipvh5GiL9d/60xcg4lV/e5QbYEO40AY9x3H86WeccA9zEKqprkkgdtTJ+lFeSuVb9609vxGS0WBZIjP60FnYviNtlQqwPnWINLnMHxCa3f8ACsWnZgCplZlumX+prthuRBbuFluPAIIWeoPepeLx1qyzC3bN28gJiNNRIBY6AntQJdo8Xe9hmuZGYs5VXAAUxqGyidRoK4W+ebeKY28SqWAtwElST5lOkHtIojznicSuHS9iwuTxB+7tkqRKmBnXXXaaS+FYG7iCRhsIHWekdR1JM/jQXPw7jVjELl8Vbk7Ben+9crHL9jDvbe0oVgWzHqwbv9YP0pC5Pw64W/f8W34V1EDEAyAu52kAzWcp81PibuIZydQWEn5ddAOwAoLTxOMUrGs6EfSvbnErcqS4A1mdKRU4w12ckkLl838R7Co/F1F3EWrWbMJVWA1yknUHXqOvpQPOO4DYxdyzeeHW2Gyj7rSRqe4EaDapuL4VbcEFVmCNtCDuD3B2rsgVQFUQqiAOwA/pXQtQVzyvyjatYq+t5/LbYLbtncqwkMT6CR9Jpi4XwXCYS69y0Wz3MuaTIygnYRoJNQua+GOt1ryNpcI+kAAj+Y9zSpjDiiiXUVLqF2ACTmIGhM7CdvSKCyBxu0jOWYAEgj8I/lQm/wA2ouID2bbXS6QyqQCcp0OuncUk3uYIVS6nDKQApIzEH7waesbVN4dx7PMD5QQpRTJ6A9oNAvc4c8XeIXwqplRPKtst97qTsJ6T0qNj+V8XZsi7dt/uyAcwObL79iK145wE2cUzI6AsC8H7u0yOxJ/WnDHYc/Zblp8Wt2yQvhBU82o2zCFgNrOs+lB58PubsQ6Nh9bpQZl11IPck7UzWxi7sBsqdxMwZ6R6VWHCb9/hxzym6eJBnSdtOkb+9WnwrmRMTY+02vlHlKk5YMwZoOBDWwyufE83TQf8FL3PWEa7w8v5FFpwxBENr5QAfrMVLfGq9y7DOXk7NpvsvTStsfwjx8NdtmJuJIzbh1+U+mmn1oKpw3C3uMAsCfvMQFHuTXl7CvaZQ3USI9yCPcEEGuj8OxALJ4dzeCAp6mO3U/rVpctW7duxbV1t3LyEZi0HzbFcx6gaQDQa8PwrJhbWGdRla3LHeHYkx9CdaB8O4etm46mTEMGAIAIMEjoYpjx7A2zCsgDloPvNC+IYVbrW/BWfFGYuWOVQRrA6a60Hc4ux9tdnt5b9rzWzsLikCD7in21iRkDOQsiYmku9hV8S2YBZMoJJHnEQYn1rpxe/eGHa4g8qiDbc6iOxHTagasNzFhvE8PxEBOwJGvt0qX+xbX8I/CqLxBW6huLAuTMCdBXX7Xif75vxP9aCzP2rYuqRnG2gO5PQD1pe4xxm1auWdYZGlljcEHWe4pS5YxjLdDlWIXzaax60e+IWPttZsPIDM0yvURse3SgfcCB4FvKAzMAfTuSar27wp8NxFkW1bu52UjM2UW88kA9dNdRW3KfMr2sHcuNemGyWkMaKDJP66+lC+deacO+KtXrJF/yhbttlOU5ZymSNxJGg6UE/m6w2Ieznwq2S7Bc+dTnnYgprEx+lH+S+RWsWke95bpBldwoO31iKSuE8XuYrGWi37xLRLKMsKcgzBOmu2vYTVuYDmIXbAuFMo9GDAe/UfhQVrzjxQ4fFuM4JyhdQNJB6DXrS1Y5xvW3zJcYeWPK3Tt6d6OfE3hlt7t7EK7Z1a2rCPKQwMEHeRH517whMM+DyfYnM+VbvhCWcAHVpld5nagM4H4rMLAF221y4GEFCBnHTN1nppTHwTmuxipYobJYjS5HmIIGh69Br6VTvDDcsYjIQ46wo1uL01P3T3FPuBwX75nNlhlt5SlyAVY3FK5dTIBWSfegeubOCC/hLltQCxByT/EdBvp136VTfLLXMHiHtG5et3kuBLiWkDgr11noQI0ppx3xCtYjENae/dtIhlbliYzAQehJUa6ka+lDMRyA9y79osYu3eLdb6A5unYqfwoIPMXHhYN6GuXLt634bNcAUr1JhdDMxPpSZguIta1U7/N6gHarVTlC+jW3a1YugznQovlnsxElewAHXSlL4h8FsWcSos2yoYAlB8sn+Ht10oCnAeOWbOVrjMudgWWCSE9x9KOcJ4qbreIAupaIMlQZIJ69t6ReUcLh2vOMZBIOUK1wrB9YGg6UwcBt+Hj2CLFoAlRvmCjfvB2mgtTgnES9hGY+YHI0/xACf0owjTIpIwrGx4ykyjKt62emh1j6H8jTZaxgyq42MT9aCa9vMpHfb0PQ1V37Wa2b1pHOfVAWyrl3kjoDO9WmDVO/EXla8MddvW8otvDyWA1I8w19ZoCa4m1da094A5cuZSRlYn5jr6Ca4cKsWiWFm6qhbinMIMlpMb7RVcYpr15yLYe5A2UMYPXQVrgsLec+DbVgw+Ybe5b29fagfebsdhsRYZjdVbtv5Z+/B+URvO89DQ7hOLv8AEXW2GKpbXzMZIXTQCSdT+mtDsByC927lF1SggF1EyYk5e4B0DHfeKfeW8Mtu2UtWlRJyZjqXbvrGY9x9KBB4xwXGZAnhFktqBNsfMNYYgakx6UM4NxVrTZGLi0WBdQdyPQ9au7HL4atekK6ifNttGv8ATpNVDzupfFF4ALortG07E+m1A48v8bTEpcIULkURaGk/4p3k9Yora4siFM05iCAArbbbxBqmsJiDbuBgTp2MfmKsPg3FrXgG6wyhYzHMWKyYiCdJ9B3oD/FrkYizYJaWEtl8oA3jQySQRO0UxYnD2kt5RbAWIjpVWXuZg3E7t4Fntm42SAT5Z0IHtTNjucFv37KWXzLrn0Ig9Jn6/hQEcZbBUByAqxIzakSQJ67ATQp8Q6Ye4CVWVfKqrqOwA9utEMbxEhrihLeVvDzPrnUhDEdIgRt1qA3FrYtXbltSzKpV23Akbgnr6CgmvwwXbdm7YcMyomYMIkdY7MK5cSS8UW2/mS4PPGhgGtOXsUgw/hNbuJKC4jFpzE/wnpO8VP45gLlzDI2U57XTqQfagkW8Lg7GGPhoudl67/WaD/2tH91b/Kl7i2HuAqIYZtydNK7/ALKHagg4ay6TGmsGP0qHxDhguFwRqflijXEXe2r5PMGYH2NC3xEZTvpJ96DTlXh5tsxvIzK1t8qjqNmiesUu4XgVy4w0yWzr4jjygd5H6VZmFxfifs+RqDdB+mXSk7F8QOExF7Dtm8MM2UDqpJI+lA38thVsLbtghACNl8xI1M7yfegfBeM/ZMY9kqYJywes7GPag/LfH3RTaFtrmvlUSOu2YfLUlcWbGOHjrHiKsgnNlOYxr3G00DNj+STiLLmzm8RrksrN5CNYjsQDIotw/heJsoLTYQXlYed/GAnQDb/KBNecQtXL8m1iTh8qEmBIY9z206jvXuF4fbyIXuXr2ZZzPcaD9FIGtB7j7OEhPtdm9h8khXaSoBEEZ0LCPRoqEnFsJ4txlxKi3bi0kuIaBJI9JJ160p8f4nbs41yrXFi0cnguUOfpPcdxQ3lNMOpF/FOhHiqDbIzNvqxHbWNPWaB94lzdgLaE3PDvGCIVQSQdIzetLr8FvYS0LuGvODeuKtqyGlVDyQHLCGMCNAPepvw6t4d8TjLYRCWL5JAPkzHQdhHau2Pb/o4eQCl/QzJC2wY06bgUETFfE3HYNhaxFhAw112YehBgj1FD+MYTE8UAvWrQ8xZ8mYeRBAAnTUw0d6lc7YJbl/C2/wD5aZs31gn11/lUnlprmHTG+HBNtQ69iIaB+AoFLlbmb7LdPiW84OZSI1kx5TIJIkbbzTjhvtK4tcRik8Kx4bQR5smeDDkaqe5OgiKK8IweFulcatpPGfUtvDHrGwb13qY/FnuXzbUZkVCX9zoF7a6zNBMwI8S01kEMVBe0wMiNMyyOhUyPep3B8WDaew5KEAjzQIj/AIDPrSJwDgGOwRLYa7bZyPMjozKPQHrpoTEVF4jxTiAZmv2wSdzaVSP9B1H0oLc4FxdLq5QwOXQH+IdxRVlVxBAYdiAfyNfP+F5qe02t1EEjTIVP1kSDT5wrjAuSxJQlQ+rHYjeZ0BidSd6Bgx3E8JaxH2Yt4b6OUQC3M6/MsH3EztUTmng9vEW2VDbt+KVNy4HFu4SuxM6XFKyCJn3pVvt+0cOw+XwsR5mjMSux9TIy/hVccbvkDwmkMjGREBRpprrM0Fm8M4zbUpawiNczR+8zJlX1YyYA7RMetR7fMXgYpvtTKHmEUGVAHWBog7Dc7mlLkQRdaF82nmgGB6T1q0r3L9i/hsl22HnUN94HvmGs6RQAOdeMJfwZa1d1UBnVDOkgEH01/KlfHhrqtpOe2ssFk6OYAkiJnU0w82cu28Jw+4LSZVYqDrJJJG53+lDeAhL2ECxNxF1jLqCRGraCCNz60CFcSDB0IMH0qbbwp+ztcMhc4Rf8TQSf9Ij/AFCinOXDFt3FKqQWEmSpn6JtWcXw7WcNh7JGpz3W/wAxYAD6Kq7aa0GvK9liWuCYQGY6T1/3opy3dIxBYiSTOtc+X8apt3Ld23bdjASBDGf8SwaIYvhrYRBcYQYgA+1BNwPEGfHXmUZggDFZAkL5dz71pxrzeKiWxNzLlCEtmJ+Y/wAM96zgmNdLagFEN634gHmJLBmM5p2YL8umsaUZXiBV7qktq5yTCqsiRr21EGg5cG4E1jBuXJ1BAVoIAnQjsZ6CmVcY1u0vUCAe8d6VMJavtZe27hlBkZdt+rdetM95A1lQCJiD6UCVzTxErdzZi07en4Uvftl/4qZua+WAAhST5o7zNRf7Lv8A3TfhQCxdYga+U9K9xFoEjw9suvvXG0hFuDqT0HQVuwOQZZMb+1AZ5ftH90tyQVZ2TXoVAP5xS/zrhgMcuY5i2pEdOn86k8MwuJ+12b3hv4SsF13IbTbtMGj3EcgN2/etI7qclskEmB1OsAeo3mOlBJ5Be2VuoVG+3avOauX8EbiXr7m2EERm1uDcCN9D7UrtzFjLpAwlk2kckAosAkCTL+g310qVg+Qr+JzPiL/iOsN4SEkuJ8yhjoDG2m8UGvEObLV8KlrMsEhVH8MdT69qWsVzLiLFxltXnVJDgbgSOxH6VGx2DGHxbIpOVX0JGpU6gkd4In609NybhcXhbl1rhS/atFlAIhgJYEiJPUaUFeY7H3sZeBKhrhAWEUCY9O9DmUgkHQjQz0P9aY+R8AXxiZfugsfQAUO5huB8XdIMgude/c/jQSeTeNfZcZbuE+UNDex0P6078QwnhcTvXoBVwrITsZG/tIqsrGHzXAsgT1OwEanTsNdKfsVzAl3Au1pHIwuVBcYauj9xssNECToKCOLvisWmYbf2/rRrlbFh8VjLcDzWFGU9TlIke4NKfKGJUHU7GYO1aX+KrZ4gbwZxlK6JALDSRPTTbQjSDQWjyxgrS4ZQFABAMT1/71vwnABTdKiPFumPUKI/UGomF4naZRdz/u8jXSUHlYRu41KNMiAYzAjtUROZp4pZsBzl8I51nyhyMwWB1C767mgsbAYfw0UQAY8xrviOH27gIZQZ69fxrRPNDA6Eaf1qShoKx+I/JLXLlkWUJtGS4HQiNydhHvrNd+EjB2wlhvCN0KEVRJJB1Ak66+vWrD4hdy2bjROW2zR7KTVFcn8Jt3eLjzr4dj94WJ0bIoE6nXM+p+tBYPDOCthruJdmRLd4gpbkZg0AbbakbVTfM2GZMXdV2DNmkkdS2vX3q6bSWbrfaUVcvmPiiG0XQx22qneKLeu32xWQlbl0lWjQkkwB30GwoGP4b4VnuOAB0Ik/lVpcFxJawpuL4bndT0/Cqg4fwfH4Uh1w99DE6o0Ee9OPL/EsSxUXLbqW+UuMoP1b+VA081YLxsHeQfMVlfcaj9Iqq+E8xvgkuWXAa26ErK/NPQzrlJ3ntVrWbnmKXMytOTbQGNDvqNtRSfzTwJbuDuKVRcThiIKnKHSP8R1ka6dYoIvNWES5w/xDJZYKFrigQYIhV3kGIpWzLetIS3mtoEPUwpMH2ggddq24FwTEY0LbUhbKHzO+iJI3J6wBt/WnvD8O4JggA7ribsa73ST1hV8g/GgU+RrFsYpXaAAdJ/Wmfnbgl7E3fKUAA0zOqj8zpR3Dc/4ZVi3hLqhQSBkRBoQDpMjedu+hoRjPidiC2QLasKZE/OY9M3l/KgJ8J5FnDhX0KBWSDmhsvm+U6qSBpMGah4/hjOty24zZgCsffUHT6qJVh/hoJe54xihSbhUBp/6SqHAI7AZlIPSn/BXcPxDC57RCMzE6b27sa6eu5/iEHegQcBcNuzckNlQrKkkHKDuO4pxwDl7QYjfXaPalbmK0yWrhugJd+VomHgr5gPUEelEuE832CSouPBUAK1siD7jSgl8PxZa7esN8ynMh9Dt+BrTwsd/eL/prjjOFXrl1b1u9atZQROUsSD3nSun2DE//AFBP9C/1oEPl7ji2sYzX7JW1eMLIPl10060238baGPW2igKbRK6aZp3P02oTh+Vb5t+PeabyGbaEaCNh9aj4jiLtjMO9y14WW7lLg9WX5Y6idaAvxLFM+LW2Gy27YDOAYa7JgW/ZjuegBpXxnGFxF82b7+FatlvEgyXbMTAPQDYDWNe9HufMPcw5OJsNDjyNoDAJ0I9QdJ9TVZPh7nj5binxGaSrAgksZ2PeZ9jQWRy1cvX28MOGw1ny22IiU9hv083X1prw9+3ZxVuWALMEX1LaUmcUxj4LDv5oe7pIj5B6dI2FKvAuOF8ZZd5ZvFtZCTogDiRHqNPxoHPnzkLEYjHPdsqmRgN2jUDXpXfivJ127hrQtui30Tw7jSVVlI1Hr0o38UuP3MHbtNaJDM7A9oidZEVWvDuaMdibwS0zM7HptHUnoAN5oHTkzkpsItx7rr4jjIuQ5gq9d41np6UHt/DS/Zvm5buYe6up/eoTM66pB19jRU8H4mBretGP82v/AKajYi7xGwbWZ0JuXFtqoB69yQABFArYoYjEu2FXCWVfN5nSz4bZZ0kt8q6gzoYim/C8kXLeGayl9bOdWS8pbxEckiGEqMpiRC+mtTsOuKu3muEuttmkIQgZlXrBPy6EdCZ6UB5nxeIXGNZsYhwzA3BaNsKSCA0Ix0Y5ZIGnykb0APj/ACRb4ebXi4ovnJlLSw2UbmWaBrpqP0oTzLiMLffPh0uWj1DFWEAAKBAEbSSZkmtLeK+2s/j32F4J+6LAZWygnIx0ykjYjrvQJLYKOxcArlhTu0zqPaNfcUBbhvGjaS5bLZrdxGVlGm40IPTUCe40ohynjLFq+j3le45dcrK+UJJgkiDm32JFKRau1ttoJzT9PT+dB9WcGuTb9JI+g2/Kp4NAOU8QXs22J1NtWOp6qCTG253o+aDZlzAjuCPxEVQHDcBZt281sC7iVY5luK3h2wG0l5CgjKTOszFX/bqurnw+wodwHvDMzFgLuUGSZ6ba7UC9wjnIPbu23VLpCZ2e3KoB1UhtASxCwojU0xcTxtoHDrAIVGvlQsCIyrruonUAR+VBuauWrGCwQWzCC7dTxC7y5CyQFPbr+dJuNxF3FYi7cD+GoKLAJgKBAA7wBP1oLm4pxXPatqX38znpOuh6SCKF8a4vbcYU+KFyZ1YDUjQEaHU6RVdm3bdFz5iAMzZmaGIXcjvLATRS/wAMRLgyAL1GUdyR19F3oGDiHMpv3VFoGMo8zaAlDOg+YEr19KVec711lV2cmDlII0AIJGu53Ya99KJW8RatMpuMqkG6ACdZyDf/AFdaAcycypdtm2hzK+RgdfIwnMNd5JoBmCx1xglg+I9rPmFpTAZjpPv/AEqzeE8Bt2/EsXmsYe+qqUFsy0tJKEsJOkTHekbAYe2jMb95EdQQMh1AVAVgr6ldt4amT+12BsMwXPfzOHzxJ1VRqXgz5dqDp+xLwOZ3DsuYlV0Dg6lJMQDBEjvNTuN4PD4hka3YWyE8uWQRAIMsBpMaTJ03pf4n8RAWmwhAy5ZeJmQZgdIkRPWhFvm+6AwBIz5ZIj7s6CREEGNdfWgfsRiHu2rdu4y3LaHyEoJUQQJI10iPWBXCxZYWsS1q4UJCOyADLAmTtIYEESpBECkzhvMNxQwKNdXeNRGxBJX2Gnae9dsLxbGF28BDaF8n5U0OYifMwOmo19aCxOGcaa5hhcuBbj2g4ZhuWAMHbTOANus0K/t0Svkw10H/ACH+QrTADF4Vsi4VnysC7SsXCBGkkaROsdTUV04mxOW2FGvzMu06DfoKCDxPmm8wMWrgJ0JKkCgEYn+6f/T/ALU1YuzxVVOaMvpB/QUO/a2P/vj/AOUf/wBaCdwnmpruMdHcvZyjLoNCepjtUL4q4pAuGVLiM6lmbKwJB0gkDb60jcH4scOzmMwZYM9OxFRMLbzhi0k7CDqWJ09xvQXTy5xUYlcM7EMCyhgRsRpr6gwa78Z4bh/t1/EuZaFUk/dyLDR6nQT6RQHlrgV7B4aH8wxE5I3S4p017Eeaf8Jpd5z45A8BTJmXYHc9R/zrQRePcSbiGJKW0Y6+RUiSBHf071IxVm5hL9lhhBaUhEzXUVszAiW6hWjt6mjvw+4P4OH8Zh572x6qnQfU6/hUvnrEL9ikMCVu22AmdifyoD3xb4XcxGGt27SF3N3NAjYKZOp9arPg3K/E8NeFy3YuLB11EMOx11FWTguN/tHDWrt22qtmMAExoYBHWdNjRMLAkwf+bUC1huN8SAj9ng+viAfqa7YXjF/7RbXFYMWtHa2c2YkgQcsaBoPWKZVOk/yqPiMMGdWLHynQEjZtCIjqKCtuW8fjrF64gwpuZ3Id7ykPB01edo1I1FTecOWeIX2s37VsZrSAAK65gcx0UTBAWDp3NWEcJbCyUWdtQN/wrkl6CANv0oPnniPArtl8lxQG3jMDA6agka9qiHCH0/GrW+JvL6eGuKtAKQctwARM7Np1nQ+4qsH03NBFOHM1slj1FdGHWt0AoPob4Y3s/DrL9cgT/QSP5U2mg/KnD0s4OxbtiF8NTOnmJAYn3JJowg0oNrdBOIcPR84DsjtIDA/Ke8bH2o8tIXM3NaYU3yHRipYBZ1zdB33oKh5j4lduOUvXTd8JmVT00MEiB1ioqcauW3IRgAxnbqBpv7mouIxWZiepM/U1HZgaBgu8yHKPKriRJ8ygwQYAOsaDfeK0uc43SQQFELHWesmZ6zQWyPKR9aI8G4C9/EpYPkZurAiPWN6CFexJdiSTJ6sZ/PrXNTRbmjgSYXENaRy4XqRGxjb6UKRaDdWqZgMC95sttcxiY7fjpUNV1rcGgaOC8t2ywbEXraJO2YSdPyp2U8NsIjhrOpmYzHT26+YH6elVHbNdg1Bbdn4i4K2X8jTIAKIIcDrrHroa0t8/W8Q2SzhrjGAI0gajWdgBFVUDTTw/mtLSBLeHJ76xPqY30oLKxuNzai4E07A/qay1qAfGLTrIC9em1Idzm+/5YwaANoMys0/Uka1Fu87X0bK1iyrKdimoP1NBZWYZSDdJ/wAxAj2gCgOW3/e/+sf1pGxPOeIYzmA32UdfpUD+1WJ/vT+A/pQQOG8v3sQYt2yfXYfjRLHchY3DFWNowWAVkYGGJgDTUGatPhfL95FylEGm6dPpUvmibOAJN823TLDZMxJB0EDXU6SKCLzFjfAs4e1cchyotKwXMS0DMRsJ6zI0mlTinw0TE3kOHdLRP/WQvny9mXqQe1DuH8bxeMu5PCd/EufvcwLWwp0gA/Jl1IIM1avA+EWsOhS0iqsk6EmT3JOs6UCJb+GGIgg4/YAJCkgR0MmR9KSeb+F4vCuLOIcup8yMPleNJ11kTqDtV/soYwRJGoMaf96Bcx8u28dZazcOUg5g0SbbdCO4I0I6igpLh/NmJsKFR4QbAqI/Sp1v4hYzbxZ91Bih3G+E38HcbD3hENmH8LaaMp7Ef70La5B0nuZ79aBoPxCxikTd9QIU/wDPajeAv8XxdjPbXNbY6HyLJVp0kg7iq/OKWCPDBY/enb6bU1cC+KOIw2Ht2FS2UQ6Eg5iJJgwfXegaMR+0lEpZvBQxUgsgG+hBg9fL12HevLuH4ihHiK9tn+VftFoE9zEaj9Kh2PjVeXVrFtjqD5yAexjWD0nr2qDxD4tO1zxVw2HW7lAFwy7AdtT+VAW4lyXxXEpkdkVN/NemY2zAAj1mKrO/wxvtHhZkY5smYNCnWJzGNPU0d4lz7xC/aZXvP4ezZQFBnoSo69jQBrNxrXiC2cikAkDST1Pvt2oJHHuBrhmVRiLN4kHN4RJCehMQfp2rnwHhwv4i3azZWdlVSYiSRvPTenH4a8iLis1y+s2xBQb5oMn/AMJ2jrQ69wlBxZraqQqXT5VAOQdJI00MT0G1BfVnDW1yg3CxHdon1gQPwqXexS2xLsFHdj/z8aFs1xUXwlUnyggjQDqZ9O3WuPDL6tdu/LmVobLsdJ69daCZjOZLS4e5ctXLblF0ynOAdhMHYHUielfP+GwDY/Gm2pm5cdmzM0A7kk6dYJ+sVZPxf4l4WES1bEeMxmBGigE7dyRSd8OuDXH8S6ji0dFDugZPWZ1BJiCKAnc+FaIfPcEZNChPzzqIInKB196x/hEiqW8fMCoKwumuhkz0PpTRewWJvIpDeHctqxLH5GIICxBPlKhj+FQ+IYbEOwtp4jOmquuRVJy6jKdSCepPuKBFxHKxw9+3oxRyhVyN51jtIOn0o/zLxIW+LWLlxWUBFE6a6kA+q7jvpWYzEXWvYcPauIikL85ZSwOYEAgDNE7etFvitwkG5hr8SJKN7SCP1NANt4Ow3F8Qlx7SgsuUXUFwMYkgGRlNHv7Gg5iGwywfIFw6Eb6Fpn8NjVa8XFy5jrvhBi7MYyTJ9uu3WvcNzNirWguPAM+b096Atzna8JxZmw2gMpaVD13jUHpGx3qdyrydbxFhLj3APMwy+GsnXvuwjtsZpQ4rxV8Rea7cjOxkwIA2AAHannlvmK22DKsyi5aByWxKlgBsGGgJJ333oBvH+TLVjiNuwrMLNwKQx3EyCJPr+tM3E+QMPbGGAU/Plcn7wIJAP160r8bxN52s3LhQhWUBlJJE6wxPUR79asjil8XcEGB8yFW/A/0mgCLyRhVbJdUBJBTzHO0jVT0j27VKwnKeFzNkseGFIIcknNAPrt3qRzfgRdwyv4y2IGVmbZlPTTYzsfegeCLWSqW8ehzicrr+7IiJDDtrpptQM/C+DLZJCyysSSCC2ukb9o3qHzBybYxILC2EuMwZnEgnuIOmo9N60xF97tpWGOtWvDMGdiCI7gwRrXa1iBr4uKN6IEWg3XUQVnp3oFt/hXoWF6BOmZdBrsSKz+ymI/v7H/l/7UxcdwuW0GS7dS0ssSTJInYgxudJ9qXclr+6v/8AnJQWeRE5ZJ3gH/nWk3ieDx/2hDlLWmzSqtpb8wCszaaRrl160w8dW9auLcs2/GJXKy58uWCdQOp/2rjhsS11rhZ3DIFBVQQNV3GYaknXX0oMe/C25RyxjzAQAdjMkEj6V0fEZScqkg6mTppXmGwWdAwNyH1LNo0jbQaQYrthMOl1IcAgxKnQgjWDB6aUGuHvs+siBuAdDPU9QRtXc4fUsIHf/n1rqcGqzlAUHcKPz/WstWh39KAXxjhNrFJ4V5A6kbncHup3Bqj+aeU3wV3LcBNpifDudwOmnUdRV+O6rmB6bkjp70sfEi6jcMuGAxDpkIGimd59pH1oKOuYC4ScilxEyonTvptUUp01mmfgXMZstbCIgKuXNxZzsCPknou/Tr6Ud41yRaxKHEcPYsYzXcOxm4k6yvVh6fhNBXhEjvTpf+HzWOH28eL1rVMxR13zaBRM5m1O4AETS5cnUBcoHQAjUabbzrXLEYm5ARy0aEKWMa9QD3oGvl3lPid3B3RYVRYvhSwLJLgGQROoI+lG+PYTiNzDLghZw1i0gBZUuL54AI3M767b1XmC4xdsvNu5cUjTRoEddP5UU4Hzrew05PCaTMPaVztG5E/nQWBxzmPEcMsW0UYdkKhFVdHtwus5TBBM9OlVnwPmK9buuFaPHIFwwJYZpiTtJ7VO4vzzevvbufLdt+YuDvpGixlABkwO9BW4gbl1GyqGlZgASc25jSaD6M4fcY2rbagnLNA+TLxuXsY3Q4ho9gAP5CjXBLxbC2y3zAAn8N6Hci2CtnXLOZpyiCfMfm7t60CJ8a8UftVhJjLan6sx/oKWMJzc/h2bKZbKoY8XzEgH5pjcZvNEH02pl+NSr9tTXXwBoDsczRP61XAHUg+/SgsvlXnTE3ryWXu22LkwSjs0ZZ0CagadutSOJ88pbvNDsWbMrgB7aqoiAM0tMg+aBoTNVhh7zqQykgjYgkEfUa1vcvsxJYkk9SZ/Wgsrj3NgxFizlVVXxFIklmlZDQRoAJAgmdqL/ELiAOEtqXytnVgsTn+vSBrVRYS8Q6nYAjarL+IeGdr2DRRIugRp3y7UE9cCqYk3Be8Jns21zCMxhhIUtoGIAFQ+bODWLeCa/cuHEXLhCp8qm25k5myfN5REHrQb4mXWXEpaBOVbamJ6md/UUmh/egmYDAG9dW2GVS33nMAaTqe2ldMXw+5YdS0A/MrKwIOu4I0NcsBxG5YYtbYqxETpt9RU9eNYq6AgZrkSQMoJ1MnpMT0oOuL45i3tAXXY2nbMJAAYppIIGpB0qweCcSD4ZiflNskn1ymaVDy3xPFZRctvlBLDPlULMTA09NB2o1ypbzYS/ZYQ6q6x12Ij8aA7xG7bbh/79SbYyFoMdQJkdBNR8PZ4YHRVe0Qp1U5ngEa5ZkRMH3rfB2mxvBmS3DXCgWJjzKR16bVXlzl/FWlLm24XTzCSpk6QRodaCz8Xg8JaUP8AZWydMliW0OoYNpDaV5geMYcszCcHlILpdAUsDB0A6REVVt7jOKXyPcuTGWGZpA7anaK8u3XdUBJZm8x1JnoPyFBbN7iiXi1uyVdmEglgFQb5tf6GofhYb+PB/wD3B/pVUMhBjXTpXD9jH0/Gg+k2xAZUBdc2kf4j7eumlAuF8ce4wLWLqhmy6qB9SN4Uys9dDQfH2sRYVBZYX7I+62UMo6FGGoaBEk7xW3DuK57tvCPiCzrmdiT5oXQKWXQ6an2FA0ftS1bfKW8xnKDP4dq04hcOUeGyrrDQATr+neoYvC1clr2ZWEBDESJMjqDE/hShZ56wdy47JZupdaFVUGfOdh5Qfz7RQWBgrvk3M9S2kn3217UOw+Nu5ych8NepI3kgjTtApZ4vytxHFtac3bNkJl8qFpQndvVl2H5U1pyrbC21zsVRfOpP/V31Y76kkmN/pQbpaN6W0KEQOhMflHautrhwUDygEiNdQQOhG0+tSbqGY2HTTt/SuP2pgAGyz3UzMbwKCH+xLCsxSxZzNMnIoJJGvT3rzBct2bdwOEylQAFUZQNOka/iaJ2r4bZhrPuP+1aXLjLcCkZkIktOoPQARr70A+9wK0WZ/CTOxBzZR5iNjPcb/Slfmf4bNiWLZ0UtuSvX/Dljf1706fa3LsvhwgiHka99N9K6DzGdTQfPnGuRsTh2i5aMHZlBYfiJ/OgwwpGm35GvqDwuk6dqXeL/AA7wd45vD8Nyd7ZifcbUFP8ALHArN4/vLqLcUjLbueVbiwfve8adaKcc5Nxlpv8A4e2QQINqIEd9j07UbxvwdvK02nt3Rro5K+3ejj4jFYHAFL6JetlCoawDmttlOryNRJ+egaOBYU/ZUW5KtkAbNprEVl7iJt7WVaPvAgfXUTQTlHmizirajxCXRQCHOo6TPXpqKPYzhqXlKZiJ0kRp/vQCOJ8AwfERN6Dc6MpAZdNACNx6GaVl+CAAM4knXSEEZfWTv7U64bkzCoFi0hK7OJDGOpIME/8AIotbsgf8mgqDivwavKs2LqXf8xyEfjIOs9aG3fhLj1t5/DVh2W4pP4Crxk9tB7aViW1UADQSTv1JJP50HzoeVr63ERrbBrjZVkEazH07+1XhjODZsTgdM32dXJP/AIQo/PWitxTrKK4mQc30nX0r1MQQfkIB6yDI17fT8aCrviNytevY5XtIzC4FUtHlUk5RJ7bUMxXwsxSAsmW4R8ygkNoY0DDXbpVyX0FxcpUkSDoYggyD+IBqXaBUSxJH+KCdfWg+b+I8La1dNsyNYl1KfXXp6048p8Nt4Qh8RhnunMCl63+8RFjeEO/XarbxeFW6sXLaP2zCf1FQm4TZV862kV4yny5QRp1XTpvQLa/Eqybq2kBuA5YdFMAnoykSI7ia58j4EXDiHVlKtdYr3AJIMz30NM1q4izGGdS25RVP5qda54K3h7V1nyPbZ9yUZZP6fWgj8vcPS3aKJEFSGEbMuh09YohgUaB5vEjqT9RptNRACmKZ7doG03nzhoJb7wKneTtU0W1ciAVk/wDJoBXHeTbF0NcygXLhCk6+YsQBvsRuCO1QeYOREto97DLN1UARQNogSPWJPrR7FM32jD24ORc91j/kWFH4vP0ouBOskGNR0OlBQGL4QEcqxKEaH7wLfekjbvS39nP/AA19L3OFWX1NsOw11UEnroYrf9o2v7v/APGf6UHzjfxTnN5iATqATGmu3vUYcUuI6XAfMkZdNo9K8rKCXxfmfEYt0N+5mIGUQIgHfbvVicg8uWlu2yC05C0yJlpG4E6AafWsrKCyOFNmthjvr+RNZHmJ12r2soN8S/knrUbKCfavKygxrIB0G9dht6zvXtZQDuIYRbTeOkh2ZLbCTlIJ/h2n1rpYxpObQabVlZQS8PeLAzFdVbUD0mvKyg6k1o9yB02rKygHf2YwpOc4e1nO7BQCfwitjytYaRDgf4bjj9DWVlBPs4ZbaqiCFAgAdK3KVlZQe+CN+u1e+EK8rKDLuHGhjY1zZY/561lZQb2k8y+up/CtDhxrqddTOs1lZQdFWT9K9NgA/hWVlBz8EA6aV2FgRWVlB59hUHTStjw5dTr061lZQepw1fELSZ8MKNdACST9TA/Cu+HwSlYInprrWVlB7i7cZSNwYrv4IrKyg//Z"/>
          <p:cNvSpPr>
            <a:spLocks noChangeAspect="1" noChangeArrowheads="1"/>
          </p:cNvSpPr>
          <p:nvPr/>
        </p:nvSpPr>
        <p:spPr bwMode="auto">
          <a:xfrm>
            <a:off x="0" y="-822325"/>
            <a:ext cx="2676525" cy="1714500"/>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0"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pic>
        <p:nvPicPr>
          <p:cNvPr id="3" name="Imagen 2"/>
          <p:cNvPicPr>
            <a:picLocks noChangeAspect="1"/>
          </p:cNvPicPr>
          <p:nvPr/>
        </p:nvPicPr>
        <p:blipFill>
          <a:blip r:embed="rId3"/>
          <a:stretch>
            <a:fillRect/>
          </a:stretch>
        </p:blipFill>
        <p:spPr>
          <a:xfrm>
            <a:off x="1349388" y="2231103"/>
            <a:ext cx="6480720" cy="390559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2000" dirty="0">
                <a:solidFill>
                  <a:srgbClr val="000000"/>
                </a:solidFill>
                <a:latin typeface="Times New Roman" panose="02020603050405020304" pitchFamily="18" charset="0"/>
              </a:rPr>
              <a:t>El problema estriba en que los pensamientos y la conducta de los participantes pueden enfocarse desde dos perspectivas diferentes: desde la de los propios participantes y desde la de los </a:t>
            </a:r>
            <a:r>
              <a:rPr lang="es-MX" sz="2000" dirty="0" smtClean="0">
                <a:solidFill>
                  <a:srgbClr val="000000"/>
                </a:solidFill>
                <a:latin typeface="Times New Roman" panose="02020603050405020304" pitchFamily="18" charset="0"/>
              </a:rPr>
              <a:t>observadores.</a:t>
            </a:r>
            <a:endParaRPr lang="es-MX" sz="2000" dirty="0"/>
          </a:p>
        </p:txBody>
      </p:sp>
      <p:pic>
        <p:nvPicPr>
          <p:cNvPr id="6" name="Marcador de contenido 5"/>
          <p:cNvPicPr>
            <a:picLocks noGrp="1" noChangeAspect="1"/>
          </p:cNvPicPr>
          <p:nvPr>
            <p:ph idx="1"/>
          </p:nvPr>
        </p:nvPicPr>
        <p:blipFill>
          <a:blip r:embed="rId2"/>
          <a:stretch>
            <a:fillRect/>
          </a:stretch>
        </p:blipFill>
        <p:spPr>
          <a:xfrm>
            <a:off x="1529219" y="2033524"/>
            <a:ext cx="6096851" cy="3429479"/>
          </a:xfrm>
          <a:prstGeom prst="rect">
            <a:avLst/>
          </a:prstGeom>
        </p:spPr>
      </p:pic>
      <p:sp>
        <p:nvSpPr>
          <p:cNvPr id="7" name="CuadroTexto 6"/>
          <p:cNvSpPr txBox="1"/>
          <p:nvPr/>
        </p:nvSpPr>
        <p:spPr>
          <a:xfrm>
            <a:off x="1259632" y="5484594"/>
            <a:ext cx="7149384" cy="707886"/>
          </a:xfrm>
          <a:prstGeom prst="rect">
            <a:avLst/>
          </a:prstGeom>
          <a:noFill/>
        </p:spPr>
        <p:txBody>
          <a:bodyPr wrap="square" rtlCol="0">
            <a:spAutoFit/>
          </a:bodyPr>
          <a:lstStyle/>
          <a:p>
            <a:pPr algn="ctr"/>
            <a:r>
              <a:rPr lang="es-MX" sz="2000" dirty="0" smtClean="0">
                <a:solidFill>
                  <a:srgbClr val="FF0000"/>
                </a:solidFill>
              </a:rPr>
              <a:t>Como establecemos el dialogo entre emic y etic a través de estas imágenes?</a:t>
            </a:r>
            <a:endParaRPr lang="es-MX" sz="2000" dirty="0">
              <a:solidFill>
                <a:srgbClr val="FF0000"/>
              </a:solidFill>
            </a:endParaRPr>
          </a:p>
        </p:txBody>
      </p:sp>
    </p:spTree>
    <p:extLst>
      <p:ext uri="{BB962C8B-B14F-4D97-AF65-F5344CB8AC3E}">
        <p14:creationId xmlns:p14="http://schemas.microsoft.com/office/powerpoint/2010/main" val="9770998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650015"/>
            <a:ext cx="7056784" cy="923330"/>
          </a:xfrm>
          <a:prstGeom prst="rect">
            <a:avLst/>
          </a:prstGeom>
          <a:noFill/>
        </p:spPr>
        <p:txBody>
          <a:bodyPr wrap="square" rtlCol="0">
            <a:spAutoFit/>
          </a:bodyPr>
          <a:lstStyle/>
          <a:p>
            <a:pPr algn="ctr"/>
            <a:r>
              <a:rPr lang="es-MX" dirty="0" smtClean="0"/>
              <a:t>Manifestación de la relación hombre-naturaleza-cultura como emic: es normal que la  vestimenta de estos hombres consista en un vestido y cabellera larga</a:t>
            </a:r>
            <a:endParaRPr lang="es-MX" dirty="0"/>
          </a:p>
        </p:txBody>
      </p:sp>
      <p:pic>
        <p:nvPicPr>
          <p:cNvPr id="4" name="Imagen 3"/>
          <p:cNvPicPr>
            <a:picLocks noChangeAspect="1"/>
          </p:cNvPicPr>
          <p:nvPr/>
        </p:nvPicPr>
        <p:blipFill>
          <a:blip r:embed="rId2"/>
          <a:stretch>
            <a:fillRect/>
          </a:stretch>
        </p:blipFill>
        <p:spPr>
          <a:xfrm>
            <a:off x="1187624" y="1573344"/>
            <a:ext cx="6768752" cy="437593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6323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rot="20343904">
            <a:off x="28634" y="3938681"/>
            <a:ext cx="7128792" cy="1323439"/>
          </a:xfrm>
          <a:prstGeom prst="rect">
            <a:avLst/>
          </a:prstGeom>
        </p:spPr>
        <p:txBody>
          <a:bodyPr wrap="square">
            <a:spAutoFit/>
          </a:bodyPr>
          <a:lstStyle/>
          <a:p>
            <a:pPr algn="just"/>
            <a:r>
              <a:rPr lang="es-MX" sz="1600" dirty="0" smtClean="0">
                <a:solidFill>
                  <a:srgbClr val="000000"/>
                </a:solidFill>
                <a:latin typeface="verdana" panose="020B0604030504040204" pitchFamily="34" charset="0"/>
              </a:rPr>
              <a:t>Con la perspectiva del emic, el antropólogo busca el punto de vista local y se apoya en la población local para explicar las cosas y decir algo significativo o no sobre ella. Aunque la </a:t>
            </a:r>
            <a:r>
              <a:rPr lang="es-MX" sz="1600" dirty="0">
                <a:solidFill>
                  <a:srgbClr val="000000"/>
                </a:solidFill>
                <a:latin typeface="verdana" panose="020B0604030504040204" pitchFamily="34" charset="0"/>
              </a:rPr>
              <a:t>observación de los hechos culturales rara vez conduce a una descripción estrictamente emic</a:t>
            </a:r>
            <a:endParaRPr lang="es-MX" sz="1600" dirty="0"/>
          </a:p>
        </p:txBody>
      </p:sp>
      <p:pic>
        <p:nvPicPr>
          <p:cNvPr id="3" name="Imagen 2"/>
          <p:cNvPicPr>
            <a:picLocks noChangeAspect="1"/>
          </p:cNvPicPr>
          <p:nvPr/>
        </p:nvPicPr>
        <p:blipFill>
          <a:blip r:embed="rId2"/>
          <a:stretch>
            <a:fillRect/>
          </a:stretch>
        </p:blipFill>
        <p:spPr>
          <a:xfrm rot="906447">
            <a:off x="978630" y="1268760"/>
            <a:ext cx="2850415" cy="2222432"/>
          </a:xfrm>
          <a:prstGeom prst="rect">
            <a:avLst/>
          </a:prstGeom>
        </p:spPr>
      </p:pic>
      <p:pic>
        <p:nvPicPr>
          <p:cNvPr id="7" name="Picture 2" descr="&lt;p&gt;&lt;br /&gt;&lt;/p&g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18656">
            <a:off x="6163107" y="4075044"/>
            <a:ext cx="2681450" cy="252028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a:blip r:embed="rId4"/>
          <a:stretch>
            <a:fillRect/>
          </a:stretch>
        </p:blipFill>
        <p:spPr>
          <a:xfrm rot="20999686">
            <a:off x="5134207" y="617021"/>
            <a:ext cx="2578252" cy="2222432"/>
          </a:xfrm>
          <a:prstGeom prst="rect">
            <a:avLst/>
          </a:prstGeom>
        </p:spPr>
      </p:pic>
    </p:spTree>
    <p:extLst>
      <p:ext uri="{BB962C8B-B14F-4D97-AF65-F5344CB8AC3E}">
        <p14:creationId xmlns:p14="http://schemas.microsoft.com/office/powerpoint/2010/main" val="15282722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3105032660"/>
              </p:ext>
            </p:extLst>
          </p:nvPr>
        </p:nvGraphicFramePr>
        <p:xfrm>
          <a:off x="755576" y="908720"/>
          <a:ext cx="770485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http://4.bp.blogspot.com/_XU9IAL-4h5c/SnsFPa4FlpI/AAAAAAAAB-A/jX3d27cEENg/s400/UAEM.JPG"/>
          <p:cNvPicPr>
            <a:picLocks noChangeAspect="1" noChangeArrowheads="1"/>
          </p:cNvPicPr>
          <p:nvPr/>
        </p:nvPicPr>
        <p:blipFill>
          <a:blip r:embed="rId7" cstate="print"/>
          <a:srcRect/>
          <a:stretch>
            <a:fillRect/>
          </a:stretch>
        </p:blipFill>
        <p:spPr bwMode="auto">
          <a:xfrm>
            <a:off x="179512" y="188640"/>
            <a:ext cx="936104" cy="720080"/>
          </a:xfrm>
          <a:prstGeom prst="rect">
            <a:avLst/>
          </a:prstGeom>
          <a:noFill/>
        </p:spPr>
      </p:pic>
      <p:sp>
        <p:nvSpPr>
          <p:cNvPr id="2" name="1 CuadroTexto"/>
          <p:cNvSpPr txBox="1"/>
          <p:nvPr/>
        </p:nvSpPr>
        <p:spPr>
          <a:xfrm>
            <a:off x="2195736" y="6237312"/>
            <a:ext cx="5760640" cy="369332"/>
          </a:xfrm>
          <a:prstGeom prst="rect">
            <a:avLst/>
          </a:prstGeom>
          <a:solidFill>
            <a:schemeClr val="bg2"/>
          </a:solidFill>
        </p:spPr>
        <p:txBody>
          <a:bodyPr wrap="square" rtlCol="0">
            <a:spAutoFit/>
          </a:bodyPr>
          <a:lstStyle/>
          <a:p>
            <a:r>
              <a:rPr lang="es-MX" u="sng" dirty="0" smtClean="0">
                <a:hlinkClick r:id="rId8"/>
              </a:rPr>
              <a:t>(Thomas </a:t>
            </a:r>
            <a:r>
              <a:rPr lang="es-MX" u="sng" dirty="0">
                <a:hlinkClick r:id="rId8"/>
              </a:rPr>
              <a:t>Barfield</a:t>
            </a:r>
            <a:r>
              <a:rPr lang="es-MX" dirty="0"/>
              <a:t> - </a:t>
            </a:r>
            <a:r>
              <a:rPr lang="es-MX" dirty="0" smtClean="0"/>
              <a:t>2010,401)</a:t>
            </a:r>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251520" y="188640"/>
            <a:ext cx="792088" cy="720080"/>
          </a:xfrm>
          <a:prstGeom prst="rect">
            <a:avLst/>
          </a:prstGeom>
          <a:noFill/>
        </p:spPr>
      </p:pic>
      <p:sp>
        <p:nvSpPr>
          <p:cNvPr id="3" name="2 Rectángulo redondeado"/>
          <p:cNvSpPr/>
          <p:nvPr/>
        </p:nvSpPr>
        <p:spPr>
          <a:xfrm>
            <a:off x="1475656" y="1758216"/>
            <a:ext cx="6264696" cy="32549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dirty="0" smtClean="0">
                <a:solidFill>
                  <a:schemeClr val="tx1"/>
                </a:solidFill>
              </a:rPr>
              <a:t>PROPÓSITO DEL MÓDULO:</a:t>
            </a:r>
            <a:br>
              <a:rPr lang="es-ES" sz="2400" dirty="0" smtClean="0">
                <a:solidFill>
                  <a:schemeClr val="tx1"/>
                </a:solidFill>
              </a:rPr>
            </a:br>
            <a:r>
              <a:rPr lang="es-MX" sz="2400" dirty="0">
                <a:solidFill>
                  <a:schemeClr val="tx1"/>
                </a:solidFill>
              </a:rPr>
              <a:t>Identifica la construcción del conocimiento antropológico y su campo de aplicación a partir de la relación entre sujeto y objeto.</a:t>
            </a:r>
            <a:endParaRPr lang="es-ES" sz="2400"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864096" cy="720080"/>
          </a:xfrm>
          <a:prstGeom prst="rect">
            <a:avLst/>
          </a:prstGeom>
          <a:noFill/>
        </p:spPr>
      </p:pic>
      <p:pic>
        <p:nvPicPr>
          <p:cNvPr id="5" name="Picture 2" descr="http://catalinabernal.files.wordpress.com/2007/09/vaca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4316" y="1097284"/>
            <a:ext cx="3168352" cy="27363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6" name="Imagen 5"/>
          <p:cNvPicPr>
            <a:picLocks noChangeAspect="1"/>
          </p:cNvPicPr>
          <p:nvPr/>
        </p:nvPicPr>
        <p:blipFill>
          <a:blip r:embed="rId4"/>
          <a:stretch>
            <a:fillRect/>
          </a:stretch>
        </p:blipFill>
        <p:spPr>
          <a:xfrm>
            <a:off x="4589077" y="1097284"/>
            <a:ext cx="3397257" cy="27363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Rectángulo 1"/>
          <p:cNvSpPr/>
          <p:nvPr/>
        </p:nvSpPr>
        <p:spPr>
          <a:xfrm>
            <a:off x="1039355" y="3861048"/>
            <a:ext cx="6942726" cy="2031325"/>
          </a:xfrm>
          <a:prstGeom prst="rect">
            <a:avLst/>
          </a:prstGeom>
        </p:spPr>
        <p:txBody>
          <a:bodyPr wrap="square">
            <a:spAutoFit/>
          </a:bodyPr>
          <a:lstStyle/>
          <a:p>
            <a:pPr algn="ctr"/>
            <a:r>
              <a:rPr lang="es-MX" b="1" dirty="0">
                <a:solidFill>
                  <a:srgbClr val="000000"/>
                </a:solidFill>
                <a:latin typeface="Times New Roman" panose="02020603050405020304" pitchFamily="18" charset="0"/>
              </a:rPr>
              <a:t>Cultos </a:t>
            </a:r>
            <a:r>
              <a:rPr lang="es-MX" b="1" dirty="0" smtClean="0">
                <a:solidFill>
                  <a:srgbClr val="000000"/>
                </a:solidFill>
                <a:latin typeface="Times New Roman" panose="02020603050405020304" pitchFamily="18" charset="0"/>
              </a:rPr>
              <a:t>religiosos    VS   La vaca muerta</a:t>
            </a:r>
          </a:p>
          <a:p>
            <a:pPr algn="just"/>
            <a:r>
              <a:rPr lang="es-MX" dirty="0">
                <a:solidFill>
                  <a:srgbClr val="000000"/>
                </a:solidFill>
                <a:latin typeface="Times New Roman" panose="02020603050405020304" pitchFamily="18" charset="0"/>
              </a:rPr>
              <a:t>El delito de matar una vaca está castigado con graves penas</a:t>
            </a:r>
            <a:r>
              <a:rPr lang="es-MX" dirty="0" smtClean="0">
                <a:solidFill>
                  <a:srgbClr val="000000"/>
                </a:solidFill>
                <a:latin typeface="Times New Roman" panose="02020603050405020304" pitchFamily="18" charset="0"/>
              </a:rPr>
              <a:t>. Los </a:t>
            </a:r>
            <a:r>
              <a:rPr lang="es-MX" dirty="0">
                <a:solidFill>
                  <a:srgbClr val="000000"/>
                </a:solidFill>
                <a:latin typeface="Times New Roman" panose="02020603050405020304" pitchFamily="18" charset="0"/>
              </a:rPr>
              <a:t>hindúes creen que el polvo que desprenden las vacas al andar purifica el alma humana</a:t>
            </a:r>
            <a:r>
              <a:rPr lang="es-MX" dirty="0" smtClean="0">
                <a:solidFill>
                  <a:srgbClr val="000000"/>
                </a:solidFill>
                <a:latin typeface="Times New Roman" panose="02020603050405020304" pitchFamily="18" charset="0"/>
              </a:rPr>
              <a:t>. </a:t>
            </a:r>
          </a:p>
          <a:p>
            <a:pPr algn="just"/>
            <a:r>
              <a:rPr lang="es-MX" dirty="0" smtClean="0">
                <a:solidFill>
                  <a:srgbClr val="000000"/>
                </a:solidFill>
                <a:latin typeface="Times New Roman" panose="02020603050405020304" pitchFamily="18" charset="0"/>
              </a:rPr>
              <a:t>El </a:t>
            </a:r>
            <a:r>
              <a:rPr lang="es-MX" dirty="0">
                <a:solidFill>
                  <a:srgbClr val="000000"/>
                </a:solidFill>
                <a:latin typeface="Times New Roman" panose="02020603050405020304" pitchFamily="18" charset="0"/>
              </a:rPr>
              <a:t>hombre y la vaca son equiparables y por tanto llevarán la misma vida y soportarán las mismas penalidades y trabajos</a:t>
            </a:r>
            <a:r>
              <a:rPr lang="es-MX" dirty="0" smtClean="0">
                <a:solidFill>
                  <a:srgbClr val="000000"/>
                </a:solidFill>
                <a:latin typeface="Times New Roman" panose="02020603050405020304" pitchFamily="18" charset="0"/>
              </a:rPr>
              <a:t>. La </a:t>
            </a:r>
            <a:r>
              <a:rPr lang="es-MX" dirty="0">
                <a:solidFill>
                  <a:srgbClr val="000000"/>
                </a:solidFill>
                <a:latin typeface="Times New Roman" panose="02020603050405020304" pitchFamily="18" charset="0"/>
              </a:rPr>
              <a:t>leche de la vaca se convierte en un </a:t>
            </a:r>
            <a:r>
              <a:rPr lang="es-MX" dirty="0" smtClean="0">
                <a:solidFill>
                  <a:srgbClr val="000000"/>
                </a:solidFill>
                <a:latin typeface="Times New Roman" panose="02020603050405020304" pitchFamily="18" charset="0"/>
              </a:rPr>
              <a:t>alimento.</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sp>
        <p:nvSpPr>
          <p:cNvPr id="19457" name="Rectangle 1"/>
          <p:cNvSpPr>
            <a:spLocks noChangeArrowheads="1"/>
          </p:cNvSpPr>
          <p:nvPr/>
        </p:nvSpPr>
        <p:spPr bwMode="auto">
          <a:xfrm>
            <a:off x="1071538" y="1083689"/>
            <a:ext cx="700092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ea typeface="Calibri" pitchFamily="34" charset="0"/>
                <a:cs typeface="Arial" pitchFamily="34" charset="0"/>
              </a:rPr>
              <a:t>Para </a:t>
            </a:r>
            <a:r>
              <a:rPr lang="es-ES" sz="1600" dirty="0" err="1">
                <a:ea typeface="Calibri" pitchFamily="34" charset="0"/>
                <a:cs typeface="Arial" pitchFamily="34" charset="0"/>
              </a:rPr>
              <a:t>M</a:t>
            </a:r>
            <a:r>
              <a:rPr kumimoji="0" lang="es-ES" sz="1600" b="0" i="0" u="none" strike="noStrike" cap="none" normalizeH="0" baseline="0" dirty="0" err="1" smtClean="0">
                <a:ln>
                  <a:noFill/>
                </a:ln>
                <a:solidFill>
                  <a:schemeClr val="tx1"/>
                </a:solidFill>
                <a:effectLst/>
                <a:ea typeface="Calibri" pitchFamily="34" charset="0"/>
                <a:cs typeface="Arial" pitchFamily="34" charset="0"/>
              </a:rPr>
              <a:t>alinowsky</a:t>
            </a:r>
            <a:r>
              <a:rPr kumimoji="0" lang="es-ES" sz="1600" b="0" i="0" u="none" strike="noStrike" cap="none" normalizeH="0" baseline="0" dirty="0" smtClean="0">
                <a:ln>
                  <a:noFill/>
                </a:ln>
                <a:solidFill>
                  <a:schemeClr val="tx1"/>
                </a:solidFill>
                <a:effectLst/>
                <a:ea typeface="Calibri" pitchFamily="34" charset="0"/>
                <a:cs typeface="Arial" pitchFamily="34" charset="0"/>
              </a:rPr>
              <a:t>, la objetividad se logra cuando se es participe de la comunidad que se investiga, es decir, cuando se es parte de ella.</a:t>
            </a:r>
            <a:r>
              <a:rPr kumimoji="0" lang="es-ES" sz="1600" b="0" i="0" u="none" strike="noStrike" cap="none" normalizeH="0" dirty="0" smtClean="0">
                <a:ln>
                  <a:noFill/>
                </a:ln>
                <a:solidFill>
                  <a:schemeClr val="tx1"/>
                </a:solidFill>
                <a:effectLst/>
                <a:ea typeface="Calibri" pitchFamily="34" charset="0"/>
                <a:cs typeface="Arial" pitchFamily="34" charset="0"/>
              </a:rPr>
              <a:t> </a:t>
            </a:r>
            <a:endParaRPr kumimoji="0" lang="es-ES" sz="1600" b="0" i="0" u="none" strike="noStrike" cap="none" normalizeH="0" baseline="0" dirty="0" smtClean="0">
              <a:ln>
                <a:noFill/>
              </a:ln>
              <a:solidFill>
                <a:schemeClr val="tx1"/>
              </a:solidFill>
              <a:effectLst/>
            </a:endParaRPr>
          </a:p>
        </p:txBody>
      </p:sp>
      <p:pic>
        <p:nvPicPr>
          <p:cNvPr id="2" name="Imagen 1"/>
          <p:cNvPicPr>
            <a:picLocks noChangeAspect="1"/>
          </p:cNvPicPr>
          <p:nvPr/>
        </p:nvPicPr>
        <p:blipFill>
          <a:blip r:embed="rId3"/>
          <a:stretch>
            <a:fillRect/>
          </a:stretch>
        </p:blipFill>
        <p:spPr>
          <a:xfrm>
            <a:off x="1198829" y="1844824"/>
            <a:ext cx="6873633" cy="396044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115616" y="5013176"/>
            <a:ext cx="6884430" cy="1094370"/>
          </a:xfrm>
        </p:spPr>
        <p:txBody>
          <a:bodyPr>
            <a:noAutofit/>
          </a:bodyPr>
          <a:lstStyle/>
          <a:p>
            <a:pPr algn="just"/>
            <a:r>
              <a:rPr lang="es-ES" sz="1800" dirty="0" smtClean="0">
                <a:latin typeface="+mn-lt"/>
              </a:rPr>
              <a:t>En un problema de violencia como parte de la cultura, un antropólogo debe eliminar juicios de valor, ya que pierde la objetividad y la validez científica con que se deben abordar los fenómenos culturales </a:t>
            </a:r>
            <a:endParaRPr lang="es-ES_tradnl" sz="1800" dirty="0">
              <a:latin typeface="+mn-lt"/>
            </a:endParaRPr>
          </a:p>
        </p:txBody>
      </p:sp>
      <p:graphicFrame>
        <p:nvGraphicFramePr>
          <p:cNvPr id="8" name="7 Marcador de contenido"/>
          <p:cNvGraphicFramePr>
            <a:graphicFrameLocks noGrp="1"/>
          </p:cNvGraphicFramePr>
          <p:nvPr>
            <p:ph sz="quarter" idx="14"/>
            <p:extLst>
              <p:ext uri="{D42A27DB-BD31-4B8C-83A1-F6EECF244321}">
                <p14:modId xmlns:p14="http://schemas.microsoft.com/office/powerpoint/2010/main" val="292255049"/>
              </p:ext>
            </p:extLst>
          </p:nvPr>
        </p:nvGraphicFramePr>
        <p:xfrm>
          <a:off x="4716016" y="4286256"/>
          <a:ext cx="3200400" cy="9559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2" descr="http://4.bp.blogspot.com/_XU9IAL-4h5c/SnsFPa4FlpI/AAAAAAAAB-A/jX3d27cEENg/s400/UAEM.JPG"/>
          <p:cNvPicPr>
            <a:picLocks noChangeAspect="1" noChangeArrowheads="1"/>
          </p:cNvPicPr>
          <p:nvPr/>
        </p:nvPicPr>
        <p:blipFill>
          <a:blip r:embed="rId7" cstate="print"/>
          <a:srcRect/>
          <a:stretch>
            <a:fillRect/>
          </a:stretch>
        </p:blipFill>
        <p:spPr bwMode="auto">
          <a:xfrm>
            <a:off x="179512" y="188640"/>
            <a:ext cx="792088" cy="720080"/>
          </a:xfrm>
          <a:prstGeom prst="rect">
            <a:avLst/>
          </a:prstGeom>
          <a:noFill/>
        </p:spPr>
      </p:pic>
      <p:pic>
        <p:nvPicPr>
          <p:cNvPr id="4" name="Imagen 3"/>
          <p:cNvPicPr>
            <a:picLocks noChangeAspect="1"/>
          </p:cNvPicPr>
          <p:nvPr/>
        </p:nvPicPr>
        <p:blipFill>
          <a:blip r:embed="rId8"/>
          <a:stretch>
            <a:fillRect/>
          </a:stretch>
        </p:blipFill>
        <p:spPr>
          <a:xfrm>
            <a:off x="1661030" y="908720"/>
            <a:ext cx="5976664" cy="3815272"/>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sp>
        <p:nvSpPr>
          <p:cNvPr id="2" name="Rectángulo 1"/>
          <p:cNvSpPr/>
          <p:nvPr/>
        </p:nvSpPr>
        <p:spPr>
          <a:xfrm rot="18802379">
            <a:off x="2308349" y="2218826"/>
            <a:ext cx="6480720" cy="923330"/>
          </a:xfrm>
          <a:prstGeom prst="rect">
            <a:avLst/>
          </a:prstGeom>
        </p:spPr>
        <p:txBody>
          <a:bodyPr wrap="square">
            <a:spAutoFit/>
          </a:bodyPr>
          <a:lstStyle/>
          <a:p>
            <a:pPr algn="just"/>
            <a:r>
              <a:rPr lang="es-MX" dirty="0" smtClean="0">
                <a:solidFill>
                  <a:srgbClr val="000000"/>
                </a:solidFill>
                <a:latin typeface="verdana" panose="020B0604030504040204" pitchFamily="34" charset="0"/>
              </a:rPr>
              <a:t>Ser </a:t>
            </a:r>
            <a:r>
              <a:rPr lang="es-MX" dirty="0">
                <a:solidFill>
                  <a:srgbClr val="000000"/>
                </a:solidFill>
                <a:latin typeface="verdana" panose="020B0604030504040204" pitchFamily="34" charset="0"/>
              </a:rPr>
              <a:t>antropólogo </a:t>
            </a:r>
            <a:r>
              <a:rPr lang="es-MX" dirty="0" smtClean="0">
                <a:solidFill>
                  <a:srgbClr val="000000"/>
                </a:solidFill>
                <a:latin typeface="verdana" panose="020B0604030504040204" pitchFamily="34" charset="0"/>
              </a:rPr>
              <a:t>implica </a:t>
            </a:r>
            <a:r>
              <a:rPr lang="es-MX" dirty="0">
                <a:solidFill>
                  <a:srgbClr val="000000"/>
                </a:solidFill>
                <a:latin typeface="verdana" panose="020B0604030504040204" pitchFamily="34" charset="0"/>
              </a:rPr>
              <a:t>aprender </a:t>
            </a:r>
            <a:r>
              <a:rPr lang="es-MX" dirty="0" smtClean="0">
                <a:solidFill>
                  <a:srgbClr val="000000"/>
                </a:solidFill>
                <a:latin typeface="verdana" panose="020B0604030504040204" pitchFamily="34" charset="0"/>
              </a:rPr>
              <a:t>a saber como </a:t>
            </a:r>
            <a:r>
              <a:rPr lang="es-MX" dirty="0">
                <a:solidFill>
                  <a:srgbClr val="000000"/>
                </a:solidFill>
                <a:latin typeface="verdana" panose="020B0604030504040204" pitchFamily="34" charset="0"/>
              </a:rPr>
              <a:t>viven, sienten, creen, actúan, piensan, conciben, trabajan </a:t>
            </a:r>
            <a:r>
              <a:rPr lang="es-MX" dirty="0" smtClean="0">
                <a:solidFill>
                  <a:srgbClr val="000000"/>
                </a:solidFill>
                <a:latin typeface="verdana" panose="020B0604030504040204" pitchFamily="34" charset="0"/>
              </a:rPr>
              <a:t>los sujetos culturales producto de la investigación</a:t>
            </a:r>
            <a:endParaRPr lang="es-MX" dirty="0"/>
          </a:p>
        </p:txBody>
      </p:sp>
      <p:pic>
        <p:nvPicPr>
          <p:cNvPr id="3" name="Imagen 2"/>
          <p:cNvPicPr>
            <a:picLocks noChangeAspect="1"/>
          </p:cNvPicPr>
          <p:nvPr/>
        </p:nvPicPr>
        <p:blipFill>
          <a:blip r:embed="rId3"/>
          <a:stretch>
            <a:fillRect/>
          </a:stretch>
        </p:blipFill>
        <p:spPr>
          <a:xfrm rot="20889751">
            <a:off x="1723287" y="908720"/>
            <a:ext cx="2592288" cy="2248099"/>
          </a:xfrm>
          <a:prstGeom prst="rect">
            <a:avLst/>
          </a:prstGeom>
        </p:spPr>
      </p:pic>
      <p:pic>
        <p:nvPicPr>
          <p:cNvPr id="1026" name="Picture 2" descr="http://farm3.static.flickr.com/2446/3643752137_e4c094104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774069">
            <a:off x="5292080" y="3573017"/>
            <a:ext cx="3143169" cy="2664296"/>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5"/>
          <a:stretch>
            <a:fillRect/>
          </a:stretch>
        </p:blipFill>
        <p:spPr>
          <a:xfrm>
            <a:off x="478717" y="4192563"/>
            <a:ext cx="2540714" cy="2304256"/>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sp>
        <p:nvSpPr>
          <p:cNvPr id="7" name="6 Recortar rectángulo de esquina diagonal"/>
          <p:cNvSpPr/>
          <p:nvPr/>
        </p:nvSpPr>
        <p:spPr>
          <a:xfrm>
            <a:off x="1835696" y="908720"/>
            <a:ext cx="5112568" cy="571504"/>
          </a:xfrm>
          <a:prstGeom prst="snip2DiagRect">
            <a:avLst/>
          </a:prstGeom>
          <a:solidFill>
            <a:schemeClr val="accent6">
              <a:lumMod val="60000"/>
              <a:lumOff val="4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s-MX" dirty="0">
                <a:solidFill>
                  <a:srgbClr val="000000"/>
                </a:solidFill>
                <a:latin typeface="verdana" panose="020B0604030504040204" pitchFamily="34" charset="0"/>
              </a:rPr>
              <a:t> </a:t>
            </a:r>
            <a:r>
              <a:rPr lang="es-MX" dirty="0" smtClean="0">
                <a:solidFill>
                  <a:srgbClr val="000000"/>
                </a:solidFill>
                <a:latin typeface="verdana" panose="020B0604030504040204" pitchFamily="34" charset="0"/>
              </a:rPr>
              <a:t>Relación sujeto-objeto ¿Un desigual como humanos?</a:t>
            </a:r>
            <a:endParaRPr lang="es-ES_tradnl" dirty="0"/>
          </a:p>
        </p:txBody>
      </p:sp>
      <p:graphicFrame>
        <p:nvGraphicFramePr>
          <p:cNvPr id="2" name="Diagrama 1"/>
          <p:cNvGraphicFramePr/>
          <p:nvPr>
            <p:extLst>
              <p:ext uri="{D42A27DB-BD31-4B8C-83A1-F6EECF244321}">
                <p14:modId xmlns:p14="http://schemas.microsoft.com/office/powerpoint/2010/main" val="1554034374"/>
              </p:ext>
            </p:extLst>
          </p:nvPr>
        </p:nvGraphicFramePr>
        <p:xfrm>
          <a:off x="1475656" y="1628800"/>
          <a:ext cx="6336704"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graphicFrame>
        <p:nvGraphicFramePr>
          <p:cNvPr id="2" name="Diagrama 1"/>
          <p:cNvGraphicFramePr/>
          <p:nvPr>
            <p:extLst>
              <p:ext uri="{D42A27DB-BD31-4B8C-83A1-F6EECF244321}">
                <p14:modId xmlns:p14="http://schemas.microsoft.com/office/powerpoint/2010/main" val="2906146126"/>
              </p:ext>
            </p:extLst>
          </p:nvPr>
        </p:nvGraphicFramePr>
        <p:xfrm>
          <a:off x="1524000" y="1124744"/>
          <a:ext cx="6096000" cy="4336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rot="19658419">
            <a:off x="168675" y="1171469"/>
            <a:ext cx="2579329" cy="707886"/>
          </a:xfrm>
          <a:prstGeom prst="rect">
            <a:avLst/>
          </a:prstGeom>
          <a:noFill/>
        </p:spPr>
        <p:txBody>
          <a:bodyPr wrap="square" rtlCol="0">
            <a:spAutoFit/>
          </a:bodyPr>
          <a:lstStyle/>
          <a:p>
            <a:pPr algn="ctr"/>
            <a:r>
              <a:rPr lang="es-MX" sz="2000" dirty="0" smtClean="0"/>
              <a:t>Ejemplo de un estudio etnográfico</a:t>
            </a:r>
            <a:endParaRPr lang="es-MX"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sp>
        <p:nvSpPr>
          <p:cNvPr id="11" name="10 Recortar rectángulo de esquina diagonal"/>
          <p:cNvSpPr/>
          <p:nvPr/>
        </p:nvSpPr>
        <p:spPr>
          <a:xfrm>
            <a:off x="1285852" y="642918"/>
            <a:ext cx="6572296" cy="642942"/>
          </a:xfrm>
          <a:prstGeom prst="snip2Diag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a:r>
              <a:rPr lang="es-MX" i="1" dirty="0"/>
              <a:t>L</a:t>
            </a:r>
            <a:r>
              <a:rPr lang="es-MX" i="1" dirty="0" smtClean="0"/>
              <a:t>a </a:t>
            </a:r>
            <a:r>
              <a:rPr lang="es-MX" i="1" dirty="0"/>
              <a:t>danza de los </a:t>
            </a:r>
            <a:r>
              <a:rPr lang="es-MX" i="1" dirty="0" err="1" smtClean="0"/>
              <a:t>mevlevís</a:t>
            </a:r>
            <a:r>
              <a:rPr lang="es-MX" i="1" dirty="0" smtClean="0"/>
              <a:t> y su interpretación en el emic </a:t>
            </a:r>
            <a:endParaRPr lang="es-MX" dirty="0"/>
          </a:p>
        </p:txBody>
      </p:sp>
      <p:pic>
        <p:nvPicPr>
          <p:cNvPr id="2" name="Imagen 1"/>
          <p:cNvPicPr>
            <a:picLocks noChangeAspect="1"/>
          </p:cNvPicPr>
          <p:nvPr/>
        </p:nvPicPr>
        <p:blipFill>
          <a:blip r:embed="rId3"/>
          <a:stretch>
            <a:fillRect/>
          </a:stretch>
        </p:blipFill>
        <p:spPr>
          <a:xfrm>
            <a:off x="924537" y="1444362"/>
            <a:ext cx="2096540" cy="1826136"/>
          </a:xfrm>
          <a:prstGeom prst="rect">
            <a:avLst/>
          </a:prstGeom>
        </p:spPr>
      </p:pic>
      <p:pic>
        <p:nvPicPr>
          <p:cNvPr id="3" name="Imagen 2"/>
          <p:cNvPicPr>
            <a:picLocks noChangeAspect="1"/>
          </p:cNvPicPr>
          <p:nvPr/>
        </p:nvPicPr>
        <p:blipFill>
          <a:blip r:embed="rId4"/>
          <a:stretch>
            <a:fillRect/>
          </a:stretch>
        </p:blipFill>
        <p:spPr>
          <a:xfrm>
            <a:off x="3347864" y="2564904"/>
            <a:ext cx="2143125" cy="2376264"/>
          </a:xfrm>
          <a:prstGeom prst="rect">
            <a:avLst/>
          </a:prstGeom>
        </p:spPr>
      </p:pic>
      <p:pic>
        <p:nvPicPr>
          <p:cNvPr id="4" name="Imagen 3"/>
          <p:cNvPicPr>
            <a:picLocks noChangeAspect="1"/>
          </p:cNvPicPr>
          <p:nvPr/>
        </p:nvPicPr>
        <p:blipFill>
          <a:blip r:embed="rId5"/>
          <a:stretch>
            <a:fillRect/>
          </a:stretch>
        </p:blipFill>
        <p:spPr>
          <a:xfrm>
            <a:off x="5877049" y="3429000"/>
            <a:ext cx="2160240" cy="2448272"/>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4239206652"/>
              </p:ext>
            </p:extLst>
          </p:nvPr>
        </p:nvGraphicFramePr>
        <p:xfrm>
          <a:off x="1331640" y="1052736"/>
          <a:ext cx="662473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0635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pic>
        <p:nvPicPr>
          <p:cNvPr id="2" name="Imagen 1"/>
          <p:cNvPicPr>
            <a:picLocks noChangeAspect="1"/>
          </p:cNvPicPr>
          <p:nvPr/>
        </p:nvPicPr>
        <p:blipFill>
          <a:blip r:embed="rId3"/>
          <a:stretch>
            <a:fillRect/>
          </a:stretch>
        </p:blipFill>
        <p:spPr>
          <a:xfrm>
            <a:off x="1259632" y="1196752"/>
            <a:ext cx="6623720" cy="468052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sp>
        <p:nvSpPr>
          <p:cNvPr id="2" name="Rectángulo 1"/>
          <p:cNvSpPr/>
          <p:nvPr/>
        </p:nvSpPr>
        <p:spPr>
          <a:xfrm>
            <a:off x="5398754" y="1268760"/>
            <a:ext cx="2701637" cy="4247317"/>
          </a:xfrm>
          <a:prstGeom prst="rect">
            <a:avLst/>
          </a:prstGeom>
        </p:spPr>
        <p:txBody>
          <a:bodyPr wrap="square">
            <a:spAutoFit/>
          </a:bodyPr>
          <a:lstStyle/>
          <a:p>
            <a:pPr algn="just"/>
            <a:r>
              <a:rPr lang="es-MX" dirty="0">
                <a:solidFill>
                  <a:srgbClr val="000000"/>
                </a:solidFill>
                <a:latin typeface="Lato"/>
              </a:rPr>
              <a:t>La posición etic es la perspectiva que se mantiene desde fuera de una cultura, </a:t>
            </a:r>
            <a:r>
              <a:rPr lang="es-MX" dirty="0" smtClean="0">
                <a:solidFill>
                  <a:srgbClr val="000000"/>
                </a:solidFill>
                <a:latin typeface="Lato"/>
              </a:rPr>
              <a:t>aunque </a:t>
            </a:r>
            <a:r>
              <a:rPr lang="es-MX" dirty="0">
                <a:solidFill>
                  <a:srgbClr val="000000"/>
                </a:solidFill>
                <a:latin typeface="Lato"/>
              </a:rPr>
              <a:t>se pretenda conservar la objetividad.</a:t>
            </a:r>
          </a:p>
          <a:p>
            <a:pPr algn="just"/>
            <a:r>
              <a:rPr lang="es-MX" dirty="0">
                <a:solidFill>
                  <a:srgbClr val="000000"/>
                </a:solidFill>
                <a:latin typeface="Lato"/>
              </a:rPr>
              <a:t>Las perspectivas emic y etic no tienen por qué coincidir. El problema reside en determinar cuál de las dos explica mejor los contenidos de una cultura: los propios agentes que la producen o el observador exterior</a:t>
            </a:r>
            <a:r>
              <a:rPr lang="es-MX" dirty="0" smtClean="0">
                <a:solidFill>
                  <a:srgbClr val="000000"/>
                </a:solidFill>
                <a:latin typeface="Lato"/>
              </a:rPr>
              <a:t>.</a:t>
            </a:r>
            <a:endParaRPr lang="es-MX" dirty="0">
              <a:solidFill>
                <a:srgbClr val="000000"/>
              </a:solidFill>
              <a:latin typeface="Lato"/>
            </a:endParaRPr>
          </a:p>
        </p:txBody>
      </p:sp>
      <p:cxnSp>
        <p:nvCxnSpPr>
          <p:cNvPr id="4" name="Conector recto de flecha 3"/>
          <p:cNvCxnSpPr>
            <a:stCxn id="17" idx="2"/>
            <a:endCxn id="18" idx="0"/>
          </p:cNvCxnSpPr>
          <p:nvPr/>
        </p:nvCxnSpPr>
        <p:spPr>
          <a:xfrm>
            <a:off x="1034062" y="3101913"/>
            <a:ext cx="3836942" cy="0"/>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7" name="Conector recto de flecha 6"/>
          <p:cNvCxnSpPr>
            <a:stCxn id="10" idx="2"/>
            <a:endCxn id="11" idx="0"/>
          </p:cNvCxnSpPr>
          <p:nvPr/>
        </p:nvCxnSpPr>
        <p:spPr>
          <a:xfrm>
            <a:off x="2927260" y="1268760"/>
            <a:ext cx="74343" cy="4085909"/>
          </a:xfrm>
          <a:prstGeom prst="straightConnector1">
            <a:avLst/>
          </a:prstGeom>
          <a:ln>
            <a:headEnd type="triangle"/>
            <a:tailEnd type="triangle"/>
          </a:ln>
        </p:spPr>
        <p:style>
          <a:lnRef idx="3">
            <a:schemeClr val="accent2"/>
          </a:lnRef>
          <a:fillRef idx="0">
            <a:schemeClr val="accent2"/>
          </a:fillRef>
          <a:effectRef idx="2">
            <a:schemeClr val="accent2"/>
          </a:effectRef>
          <a:fontRef idx="minor">
            <a:schemeClr val="tx1"/>
          </a:fontRef>
        </p:style>
      </p:cxnSp>
      <p:sp>
        <p:nvSpPr>
          <p:cNvPr id="10" name="CuadroTexto 9"/>
          <p:cNvSpPr txBox="1"/>
          <p:nvPr/>
        </p:nvSpPr>
        <p:spPr>
          <a:xfrm>
            <a:off x="2274164" y="899428"/>
            <a:ext cx="1306192" cy="369332"/>
          </a:xfrm>
          <a:prstGeom prst="rect">
            <a:avLst/>
          </a:prstGeom>
          <a:noFill/>
        </p:spPr>
        <p:txBody>
          <a:bodyPr wrap="square" rtlCol="0">
            <a:spAutoFit/>
          </a:bodyPr>
          <a:lstStyle/>
          <a:p>
            <a:r>
              <a:rPr lang="es-MX" dirty="0" smtClean="0"/>
              <a:t>Lo objetivo</a:t>
            </a:r>
            <a:endParaRPr lang="es-MX" dirty="0"/>
          </a:p>
        </p:txBody>
      </p:sp>
      <p:sp>
        <p:nvSpPr>
          <p:cNvPr id="11" name="CuadroTexto 10"/>
          <p:cNvSpPr txBox="1"/>
          <p:nvPr/>
        </p:nvSpPr>
        <p:spPr>
          <a:xfrm>
            <a:off x="2318944" y="5354669"/>
            <a:ext cx="1365318" cy="369332"/>
          </a:xfrm>
          <a:prstGeom prst="rect">
            <a:avLst/>
          </a:prstGeom>
          <a:noFill/>
        </p:spPr>
        <p:txBody>
          <a:bodyPr wrap="square" rtlCol="0">
            <a:spAutoFit/>
          </a:bodyPr>
          <a:lstStyle/>
          <a:p>
            <a:r>
              <a:rPr lang="es-MX" dirty="0" smtClean="0"/>
              <a:t>Lo subjetivo</a:t>
            </a:r>
            <a:endParaRPr lang="es-MX" dirty="0"/>
          </a:p>
        </p:txBody>
      </p:sp>
      <p:sp>
        <p:nvSpPr>
          <p:cNvPr id="17" name="CuadroTexto 16"/>
          <p:cNvSpPr txBox="1"/>
          <p:nvPr/>
        </p:nvSpPr>
        <p:spPr>
          <a:xfrm rot="16200000">
            <a:off x="165320" y="2917247"/>
            <a:ext cx="1368152" cy="369332"/>
          </a:xfrm>
          <a:prstGeom prst="rect">
            <a:avLst/>
          </a:prstGeom>
          <a:noFill/>
        </p:spPr>
        <p:txBody>
          <a:bodyPr wrap="square" rtlCol="0">
            <a:spAutoFit/>
          </a:bodyPr>
          <a:lstStyle/>
          <a:p>
            <a:r>
              <a:rPr lang="es-MX" dirty="0" smtClean="0"/>
              <a:t>Lo singular</a:t>
            </a:r>
            <a:endParaRPr lang="es-MX" dirty="0"/>
          </a:p>
        </p:txBody>
      </p:sp>
      <p:sp>
        <p:nvSpPr>
          <p:cNvPr id="18" name="CuadroTexto 17"/>
          <p:cNvSpPr txBox="1"/>
          <p:nvPr/>
        </p:nvSpPr>
        <p:spPr>
          <a:xfrm rot="16200000">
            <a:off x="4093217" y="2917247"/>
            <a:ext cx="1924905" cy="369332"/>
          </a:xfrm>
          <a:prstGeom prst="rect">
            <a:avLst/>
          </a:prstGeom>
          <a:noFill/>
        </p:spPr>
        <p:txBody>
          <a:bodyPr wrap="square" rtlCol="0">
            <a:spAutoFit/>
          </a:bodyPr>
          <a:lstStyle/>
          <a:p>
            <a:r>
              <a:rPr lang="es-MX" dirty="0" smtClean="0"/>
              <a:t>Lo generalizable</a:t>
            </a:r>
            <a:endParaRPr lang="es-MX" dirty="0"/>
          </a:p>
        </p:txBody>
      </p:sp>
      <p:sp>
        <p:nvSpPr>
          <p:cNvPr id="21" name="CuadroTexto 20"/>
          <p:cNvSpPr txBox="1"/>
          <p:nvPr/>
        </p:nvSpPr>
        <p:spPr>
          <a:xfrm>
            <a:off x="2936204" y="1607657"/>
            <a:ext cx="1776381" cy="1200329"/>
          </a:xfrm>
          <a:prstGeom prst="rect">
            <a:avLst/>
          </a:prstGeom>
          <a:noFill/>
        </p:spPr>
        <p:txBody>
          <a:bodyPr wrap="square" rtlCol="0">
            <a:spAutoFit/>
          </a:bodyPr>
          <a:lstStyle/>
          <a:p>
            <a:pPr algn="just"/>
            <a:r>
              <a:rPr lang="es-MX" dirty="0" err="1" smtClean="0"/>
              <a:t>Subespacios</a:t>
            </a:r>
            <a:r>
              <a:rPr lang="es-MX" dirty="0" smtClean="0"/>
              <a:t> de los “signos” de la perspectiva cuantitativa</a:t>
            </a:r>
            <a:endParaRPr lang="es-MX" dirty="0"/>
          </a:p>
        </p:txBody>
      </p:sp>
      <p:sp>
        <p:nvSpPr>
          <p:cNvPr id="22" name="CuadroTexto 21"/>
          <p:cNvSpPr txBox="1"/>
          <p:nvPr/>
        </p:nvSpPr>
        <p:spPr>
          <a:xfrm>
            <a:off x="920071" y="3846162"/>
            <a:ext cx="1914789" cy="1200329"/>
          </a:xfrm>
          <a:prstGeom prst="rect">
            <a:avLst/>
          </a:prstGeom>
          <a:noFill/>
        </p:spPr>
        <p:txBody>
          <a:bodyPr wrap="square" rtlCol="0">
            <a:spAutoFit/>
          </a:bodyPr>
          <a:lstStyle/>
          <a:p>
            <a:pPr algn="just"/>
            <a:r>
              <a:rPr lang="es-MX" dirty="0" err="1" smtClean="0"/>
              <a:t>Subespacio</a:t>
            </a:r>
            <a:r>
              <a:rPr lang="es-MX" dirty="0" smtClean="0"/>
              <a:t> de los “síntomas” de la perspectiva cualitativa</a:t>
            </a:r>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251520" y="188640"/>
            <a:ext cx="720080" cy="648072"/>
          </a:xfrm>
          <a:prstGeom prst="rect">
            <a:avLst/>
          </a:prstGeom>
          <a:noFill/>
        </p:spPr>
      </p:pic>
      <p:sp>
        <p:nvSpPr>
          <p:cNvPr id="3" name="2 Rectángulo redondeado"/>
          <p:cNvSpPr/>
          <p:nvPr/>
        </p:nvSpPr>
        <p:spPr>
          <a:xfrm>
            <a:off x="971600" y="1916832"/>
            <a:ext cx="7128792" cy="2664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b="1" dirty="0" smtClean="0">
                <a:solidFill>
                  <a:schemeClr val="tx1"/>
                </a:solidFill>
              </a:rPr>
              <a:t>COMPETENCIA GENERICA:</a:t>
            </a:r>
          </a:p>
          <a:p>
            <a:pPr algn="just"/>
            <a:r>
              <a:rPr lang="es-MX" sz="2000" b="1" dirty="0">
                <a:solidFill>
                  <a:schemeClr val="tx1"/>
                </a:solidFill>
              </a:rPr>
              <a:t>8. Participa y colabora de manera efectiva en equipos diversos</a:t>
            </a:r>
            <a:r>
              <a:rPr lang="es-MX" sz="2000" b="1" dirty="0" smtClean="0">
                <a:solidFill>
                  <a:schemeClr val="tx1"/>
                </a:solidFill>
              </a:rPr>
              <a:t>.</a:t>
            </a:r>
          </a:p>
          <a:p>
            <a:pPr algn="just"/>
            <a:r>
              <a:rPr lang="es-MX" sz="2000" b="1" dirty="0">
                <a:solidFill>
                  <a:schemeClr val="tx1"/>
                </a:solidFill>
              </a:rPr>
              <a:t>8.2. Aporta puntos de vista con apertura y considera los de otras personas de manera reflexiva.</a:t>
            </a:r>
            <a:endParaRPr lang="es-ES" sz="2000" b="1" dirty="0" smtClean="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graphicFrame>
        <p:nvGraphicFramePr>
          <p:cNvPr id="2" name="Diagrama 1"/>
          <p:cNvGraphicFramePr/>
          <p:nvPr>
            <p:extLst>
              <p:ext uri="{D42A27DB-BD31-4B8C-83A1-F6EECF244321}">
                <p14:modId xmlns:p14="http://schemas.microsoft.com/office/powerpoint/2010/main" val="3240437290"/>
              </p:ext>
            </p:extLst>
          </p:nvPr>
        </p:nvGraphicFramePr>
        <p:xfrm>
          <a:off x="1187624" y="1052736"/>
          <a:ext cx="6768752" cy="4408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15616" y="1124744"/>
            <a:ext cx="6840760" cy="4185761"/>
          </a:xfrm>
          <a:prstGeom prst="rect">
            <a:avLst/>
          </a:prstGeom>
          <a:noFill/>
        </p:spPr>
        <p:txBody>
          <a:bodyPr wrap="square" rtlCol="0">
            <a:spAutoFit/>
          </a:bodyPr>
          <a:lstStyle/>
          <a:p>
            <a:endParaRPr lang="es-ES" sz="2400" b="1" dirty="0" smtClean="0"/>
          </a:p>
          <a:p>
            <a:r>
              <a:rPr lang="es-ES" sz="2400" b="1" dirty="0" smtClean="0"/>
              <a:t>BIBLIOGRAFIA</a:t>
            </a:r>
            <a:r>
              <a:rPr lang="es-ES" sz="2400" b="1" dirty="0" smtClean="0"/>
              <a:t>:</a:t>
            </a:r>
            <a:r>
              <a:rPr lang="en-US" sz="2400" b="1" dirty="0" smtClean="0"/>
              <a:t> </a:t>
            </a:r>
            <a:endParaRPr lang="en-US" sz="2400" b="1" dirty="0" smtClean="0"/>
          </a:p>
          <a:p>
            <a:endParaRPr lang="es-MX" dirty="0" smtClean="0"/>
          </a:p>
          <a:p>
            <a:r>
              <a:rPr lang="es-MX" sz="1400" dirty="0" smtClean="0">
                <a:latin typeface="Arial" panose="020B0604020202020204" pitchFamily="34" charset="0"/>
                <a:cs typeface="Arial" panose="020B0604020202020204" pitchFamily="34" charset="0"/>
              </a:rPr>
              <a:t> </a:t>
            </a:r>
            <a:r>
              <a:rPr lang="es-MX" sz="1400" dirty="0" smtClean="0">
                <a:latin typeface="Arial" panose="020B0604020202020204" pitchFamily="34" charset="0"/>
                <a:cs typeface="Arial" panose="020B0604020202020204" pitchFamily="34" charset="0"/>
              </a:rPr>
              <a:t>Fabián Bueno y otros. (2017). Antropología. 1er semestre. UAEMéx. Toluca, México</a:t>
            </a:r>
          </a:p>
          <a:p>
            <a:endParaRPr lang="es-MX" sz="1400" dirty="0">
              <a:latin typeface="Arial" panose="020B0604020202020204" pitchFamily="34" charset="0"/>
              <a:cs typeface="Arial" panose="020B0604020202020204" pitchFamily="34" charset="0"/>
            </a:endParaRPr>
          </a:p>
          <a:p>
            <a:pPr algn="just"/>
            <a:r>
              <a:rPr lang="es-MX" sz="1400" dirty="0" smtClean="0">
                <a:latin typeface="Arial" panose="020B0604020202020204" pitchFamily="34" charset="0"/>
                <a:cs typeface="Arial" panose="020B0604020202020204" pitchFamily="34" charset="0"/>
              </a:rPr>
              <a:t>Delgado </a:t>
            </a:r>
            <a:r>
              <a:rPr lang="es-MX" sz="1400" dirty="0" smtClean="0">
                <a:latin typeface="Arial" panose="020B0604020202020204" pitchFamily="34" charset="0"/>
                <a:cs typeface="Arial" panose="020B0604020202020204" pitchFamily="34" charset="0"/>
              </a:rPr>
              <a:t>de Cantú, Gloria M (2006), </a:t>
            </a:r>
            <a:r>
              <a:rPr lang="es-MX" sz="1400" i="1" dirty="0" smtClean="0">
                <a:latin typeface="Arial" panose="020B0604020202020204" pitchFamily="34" charset="0"/>
                <a:cs typeface="Arial" panose="020B0604020202020204" pitchFamily="34" charset="0"/>
              </a:rPr>
              <a:t>Antropología, la ciencia que estudia al ser humano</a:t>
            </a:r>
            <a:r>
              <a:rPr lang="es-MX" sz="1400" dirty="0" smtClean="0">
                <a:latin typeface="Arial" panose="020B0604020202020204" pitchFamily="34" charset="0"/>
                <a:cs typeface="Arial" panose="020B0604020202020204" pitchFamily="34" charset="0"/>
              </a:rPr>
              <a:t>, México, </a:t>
            </a:r>
            <a:r>
              <a:rPr lang="es-MX" sz="1400" dirty="0" err="1" smtClean="0">
                <a:latin typeface="Arial" panose="020B0604020202020204" pitchFamily="34" charset="0"/>
                <a:cs typeface="Arial" panose="020B0604020202020204" pitchFamily="34" charset="0"/>
              </a:rPr>
              <a:t>Edere</a:t>
            </a:r>
            <a:endParaRPr lang="es-MX" sz="1400" dirty="0" smtClean="0">
              <a:latin typeface="Arial" panose="020B0604020202020204" pitchFamily="34" charset="0"/>
              <a:cs typeface="Arial" panose="020B0604020202020204" pitchFamily="34" charset="0"/>
            </a:endParaRPr>
          </a:p>
          <a:p>
            <a:endParaRPr lang="es-MX" sz="1400" dirty="0" smtClean="0">
              <a:latin typeface="Arial" panose="020B0604020202020204" pitchFamily="34" charset="0"/>
              <a:cs typeface="Arial" panose="020B0604020202020204" pitchFamily="34" charset="0"/>
            </a:endParaRPr>
          </a:p>
          <a:p>
            <a:pPr algn="just"/>
            <a:r>
              <a:rPr lang="es-MX" sz="1400" dirty="0" err="1" smtClean="0">
                <a:latin typeface="Arial" panose="020B0604020202020204" pitchFamily="34" charset="0"/>
                <a:cs typeface="Arial" panose="020B0604020202020204" pitchFamily="34" charset="0"/>
              </a:rPr>
              <a:t>Kottak</a:t>
            </a:r>
            <a:r>
              <a:rPr lang="es-MX" sz="1400" dirty="0" smtClean="0">
                <a:latin typeface="Arial" panose="020B0604020202020204" pitchFamily="34" charset="0"/>
                <a:cs typeface="Arial" panose="020B0604020202020204" pitchFamily="34" charset="0"/>
              </a:rPr>
              <a:t>, </a:t>
            </a:r>
            <a:r>
              <a:rPr lang="es-MX" sz="1400" dirty="0" err="1" smtClean="0">
                <a:latin typeface="Arial" panose="020B0604020202020204" pitchFamily="34" charset="0"/>
                <a:cs typeface="Arial" panose="020B0604020202020204" pitchFamily="34" charset="0"/>
              </a:rPr>
              <a:t>Conrad</a:t>
            </a:r>
            <a:r>
              <a:rPr lang="es-MX" sz="1400" dirty="0" smtClean="0">
                <a:latin typeface="Arial" panose="020B0604020202020204" pitchFamily="34" charset="0"/>
                <a:cs typeface="Arial" panose="020B0604020202020204" pitchFamily="34" charset="0"/>
              </a:rPr>
              <a:t>, </a:t>
            </a:r>
            <a:r>
              <a:rPr lang="es-MX" sz="1400" dirty="0" err="1" smtClean="0">
                <a:latin typeface="Arial" panose="020B0604020202020204" pitchFamily="34" charset="0"/>
                <a:cs typeface="Arial" panose="020B0604020202020204" pitchFamily="34" charset="0"/>
              </a:rPr>
              <a:t>Phillip</a:t>
            </a:r>
            <a:r>
              <a:rPr lang="es-MX" sz="1400" dirty="0" smtClean="0">
                <a:latin typeface="Arial" panose="020B0604020202020204" pitchFamily="34" charset="0"/>
                <a:cs typeface="Arial" panose="020B0604020202020204" pitchFamily="34" charset="0"/>
              </a:rPr>
              <a:t>, (2006). </a:t>
            </a:r>
            <a:r>
              <a:rPr lang="es-MX" sz="1400" i="1" dirty="0" smtClean="0">
                <a:latin typeface="Arial" panose="020B0604020202020204" pitchFamily="34" charset="0"/>
                <a:cs typeface="Arial" panose="020B0604020202020204" pitchFamily="34" charset="0"/>
              </a:rPr>
              <a:t>Culturas en España, en Antropología Cultural.</a:t>
            </a:r>
            <a:r>
              <a:rPr lang="es-MX" sz="1400" dirty="0" smtClean="0">
                <a:latin typeface="Arial" panose="020B0604020202020204" pitchFamily="34" charset="0"/>
                <a:cs typeface="Arial" panose="020B0604020202020204" pitchFamily="34" charset="0"/>
              </a:rPr>
              <a:t> España:  Mc Graw Hill. </a:t>
            </a:r>
            <a:endParaRPr lang="es-MX" sz="1400" dirty="0" smtClean="0">
              <a:latin typeface="Arial" panose="020B0604020202020204" pitchFamily="34" charset="0"/>
              <a:cs typeface="Arial" panose="020B0604020202020204" pitchFamily="34" charset="0"/>
            </a:endParaRPr>
          </a:p>
          <a:p>
            <a:endParaRPr lang="es-MX" sz="1400" dirty="0" smtClean="0">
              <a:latin typeface="Arial" panose="020B0604020202020204" pitchFamily="34" charset="0"/>
              <a:cs typeface="Arial" panose="020B0604020202020204" pitchFamily="34" charset="0"/>
            </a:endParaRPr>
          </a:p>
          <a:p>
            <a:pPr lvl="0" algn="just"/>
            <a:r>
              <a:rPr lang="es-MX" sz="1400" b="1" dirty="0" smtClean="0">
                <a:solidFill>
                  <a:prstClr val="black"/>
                </a:solidFill>
                <a:latin typeface="Arial" panose="020B0604020202020204" pitchFamily="34" charset="0"/>
                <a:cs typeface="Arial" panose="020B0604020202020204" pitchFamily="34" charset="0"/>
                <a:hlinkClick r:id="rId2"/>
              </a:rPr>
              <a:t>www.redalyc.org/pdf/137/13715891009.pdf</a:t>
            </a:r>
            <a:r>
              <a:rPr lang="es-MX" sz="1400" b="1" dirty="0">
                <a:solidFill>
                  <a:prstClr val="black"/>
                </a:solidFill>
                <a:latin typeface="Arial" panose="020B0604020202020204" pitchFamily="34" charset="0"/>
                <a:cs typeface="Arial" panose="020B0604020202020204" pitchFamily="34" charset="0"/>
              </a:rPr>
              <a:t>. Aurora González Echevarría, La dicotomía </a:t>
            </a:r>
            <a:r>
              <a:rPr lang="es-MX" sz="1400" b="1" dirty="0" err="1">
                <a:solidFill>
                  <a:prstClr val="black"/>
                </a:solidFill>
                <a:latin typeface="Arial" panose="020B0604020202020204" pitchFamily="34" charset="0"/>
                <a:cs typeface="Arial" panose="020B0604020202020204" pitchFamily="34" charset="0"/>
              </a:rPr>
              <a:t>emic</a:t>
            </a:r>
            <a:r>
              <a:rPr lang="es-MX" sz="1400" b="1" dirty="0">
                <a:solidFill>
                  <a:prstClr val="black"/>
                </a:solidFill>
                <a:latin typeface="Arial" panose="020B0604020202020204" pitchFamily="34" charset="0"/>
                <a:cs typeface="Arial" panose="020B0604020202020204" pitchFamily="34" charset="0"/>
              </a:rPr>
              <a:t>/</a:t>
            </a:r>
            <a:r>
              <a:rPr lang="es-MX" sz="1400" b="1" dirty="0" err="1">
                <a:solidFill>
                  <a:prstClr val="black"/>
                </a:solidFill>
                <a:latin typeface="Arial" panose="020B0604020202020204" pitchFamily="34" charset="0"/>
                <a:cs typeface="Arial" panose="020B0604020202020204" pitchFamily="34" charset="0"/>
              </a:rPr>
              <a:t>etic</a:t>
            </a:r>
            <a:r>
              <a:rPr lang="es-MX" sz="1400" b="1" dirty="0">
                <a:solidFill>
                  <a:prstClr val="black"/>
                </a:solidFill>
                <a:latin typeface="Arial" panose="020B0604020202020204" pitchFamily="34" charset="0"/>
                <a:cs typeface="Arial" panose="020B0604020202020204" pitchFamily="34" charset="0"/>
              </a:rPr>
              <a:t>. Historia de una confusión. 2 de octubre de 2017</a:t>
            </a:r>
            <a:endParaRPr lang="en-US" sz="1400" b="1" dirty="0">
              <a:solidFill>
                <a:prstClr val="black"/>
              </a:solidFill>
              <a:latin typeface="Arial" panose="020B0604020202020204" pitchFamily="34" charset="0"/>
              <a:cs typeface="Arial" panose="020B0604020202020204" pitchFamily="34" charset="0"/>
            </a:endParaRPr>
          </a:p>
          <a:p>
            <a:endParaRPr lang="es-MX" sz="1400" dirty="0" smtClean="0">
              <a:latin typeface="Arial" panose="020B0604020202020204" pitchFamily="34" charset="0"/>
              <a:cs typeface="Arial" panose="020B0604020202020204" pitchFamily="34" charset="0"/>
            </a:endParaRPr>
          </a:p>
          <a:p>
            <a:pPr algn="just"/>
            <a:r>
              <a:rPr lang="es-MX" sz="1400" dirty="0">
                <a:latin typeface="Arial" panose="020B0604020202020204" pitchFamily="34" charset="0"/>
                <a:cs typeface="Arial" panose="020B0604020202020204" pitchFamily="34" charset="0"/>
                <a:hlinkClick r:id="rId3"/>
              </a:rPr>
              <a:t>https://</a:t>
            </a:r>
            <a:r>
              <a:rPr lang="es-MX" sz="1400" dirty="0" smtClean="0">
                <a:latin typeface="Arial" panose="020B0604020202020204" pitchFamily="34" charset="0"/>
                <a:cs typeface="Arial" panose="020B0604020202020204" pitchFamily="34" charset="0"/>
                <a:hlinkClick r:id="rId3"/>
              </a:rPr>
              <a:t>books.google.com.mx/books?isbn=843212477X</a:t>
            </a:r>
            <a:r>
              <a:rPr lang="es-MX" sz="1400" dirty="0" smtClean="0">
                <a:latin typeface="Arial" panose="020B0604020202020204" pitchFamily="34" charset="0"/>
                <a:cs typeface="Arial" panose="020B0604020202020204" pitchFamily="34" charset="0"/>
              </a:rPr>
              <a:t>.  </a:t>
            </a:r>
            <a:r>
              <a:rPr lang="es-MX" sz="1400" dirty="0" smtClean="0">
                <a:latin typeface="Arial" panose="020B0604020202020204" pitchFamily="34" charset="0"/>
                <a:cs typeface="Arial" panose="020B0604020202020204" pitchFamily="34" charset="0"/>
                <a:hlinkClick r:id="rId4"/>
              </a:rPr>
              <a:t>Leopoldo-Eulogio </a:t>
            </a:r>
            <a:r>
              <a:rPr lang="es-MX" sz="1400" dirty="0">
                <a:latin typeface="Arial" panose="020B0604020202020204" pitchFamily="34" charset="0"/>
                <a:cs typeface="Arial" panose="020B0604020202020204" pitchFamily="34" charset="0"/>
                <a:hlinkClick r:id="rId4"/>
              </a:rPr>
              <a:t>Palacios</a:t>
            </a:r>
            <a:r>
              <a:rPr lang="es-MX" sz="1400" dirty="0">
                <a:latin typeface="Arial" panose="020B0604020202020204" pitchFamily="34" charset="0"/>
                <a:cs typeface="Arial" panose="020B0604020202020204" pitchFamily="34" charset="0"/>
              </a:rPr>
              <a:t>, ‎</a:t>
            </a:r>
            <a:r>
              <a:rPr lang="es-MX" sz="1400" dirty="0">
                <a:latin typeface="Arial" panose="020B0604020202020204" pitchFamily="34" charset="0"/>
                <a:cs typeface="Arial" panose="020B0604020202020204" pitchFamily="34" charset="0"/>
                <a:hlinkClick r:id="rId5"/>
              </a:rPr>
              <a:t>Víctor García </a:t>
            </a:r>
            <a:r>
              <a:rPr lang="es-MX" sz="1400" dirty="0" smtClean="0">
                <a:latin typeface="Arial" panose="020B0604020202020204" pitchFamily="34" charset="0"/>
                <a:cs typeface="Arial" panose="020B0604020202020204" pitchFamily="34" charset="0"/>
                <a:hlinkClick r:id="rId5"/>
              </a:rPr>
              <a:t>Hoz</a:t>
            </a:r>
            <a:r>
              <a:rPr lang="es-MX" sz="1400" dirty="0" smtClean="0">
                <a:latin typeface="Arial" panose="020B0604020202020204" pitchFamily="34" charset="0"/>
                <a:cs typeface="Arial" panose="020B0604020202020204" pitchFamily="34" charset="0"/>
              </a:rPr>
              <a:t>.  El concepto de persona. 1989. 2 de octubre de 2017</a:t>
            </a:r>
            <a:endParaRPr lang="es-ES" dirty="0" smtClean="0"/>
          </a:p>
          <a:p>
            <a:endParaRPr lang="es-ES" dirty="0"/>
          </a:p>
        </p:txBody>
      </p:sp>
      <p:pic>
        <p:nvPicPr>
          <p:cNvPr id="4" name="Picture 2" descr="http://4.bp.blogspot.com/_XU9IAL-4h5c/SnsFPa4FlpI/AAAAAAAAB-A/jX3d27cEENg/s400/UAEM.JPG"/>
          <p:cNvPicPr>
            <a:picLocks noChangeAspect="1" noChangeArrowheads="1"/>
          </p:cNvPicPr>
          <p:nvPr/>
        </p:nvPicPr>
        <p:blipFill>
          <a:blip r:embed="rId6" cstate="print"/>
          <a:srcRect/>
          <a:stretch>
            <a:fillRect/>
          </a:stretch>
        </p:blipFill>
        <p:spPr bwMode="auto">
          <a:xfrm>
            <a:off x="179512" y="188640"/>
            <a:ext cx="792088" cy="72008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rot="20565296">
            <a:off x="883834" y="1354185"/>
            <a:ext cx="5650992" cy="1236384"/>
          </a:xfrm>
        </p:spPr>
        <p:txBody>
          <a:bodyPr>
            <a:normAutofit fontScale="90000"/>
          </a:bodyPr>
          <a:lstStyle/>
          <a:p>
            <a:r>
              <a:rPr lang="es-ES" dirty="0" smtClean="0">
                <a:latin typeface="Georgia" pitchFamily="18" charset="0"/>
              </a:rPr>
              <a:t>TEMATICA DEL MÓDULO</a:t>
            </a:r>
            <a:endParaRPr lang="es-ES" dirty="0">
              <a:latin typeface="Georgia" pitchFamily="18" charset="0"/>
            </a:endParaRPr>
          </a:p>
        </p:txBody>
      </p:sp>
      <p:sp>
        <p:nvSpPr>
          <p:cNvPr id="2" name="1 Marcador de texto"/>
          <p:cNvSpPr>
            <a:spLocks noGrp="1"/>
          </p:cNvSpPr>
          <p:nvPr>
            <p:ph type="body" idx="1"/>
          </p:nvPr>
        </p:nvSpPr>
        <p:spPr>
          <a:xfrm>
            <a:off x="1368426" y="3068960"/>
            <a:ext cx="6480174" cy="1728192"/>
          </a:xfrm>
        </p:spPr>
        <p:txBody>
          <a:bodyPr>
            <a:noAutofit/>
          </a:bodyPr>
          <a:lstStyle/>
          <a:p>
            <a:pPr marL="457200" indent="-457200" algn="just">
              <a:buAutoNum type="arabicPeriod"/>
            </a:pPr>
            <a:r>
              <a:rPr lang="es-ES" sz="2400" dirty="0" smtClean="0">
                <a:solidFill>
                  <a:schemeClr val="accent2"/>
                </a:solidFill>
                <a:latin typeface="Georgia" pitchFamily="18" charset="0"/>
              </a:rPr>
              <a:t>Surgimiento </a:t>
            </a:r>
            <a:r>
              <a:rPr lang="es-ES" sz="2400" dirty="0">
                <a:solidFill>
                  <a:schemeClr val="accent2"/>
                </a:solidFill>
                <a:latin typeface="Georgia" pitchFamily="18" charset="0"/>
              </a:rPr>
              <a:t>de la antropología</a:t>
            </a:r>
            <a:r>
              <a:rPr lang="es-ES" sz="2400" dirty="0" smtClean="0">
                <a:solidFill>
                  <a:schemeClr val="accent2"/>
                </a:solidFill>
                <a:latin typeface="Georgia" pitchFamily="18" charset="0"/>
              </a:rPr>
              <a:t>.</a:t>
            </a:r>
          </a:p>
          <a:p>
            <a:pPr marL="457200" indent="-457200" algn="just">
              <a:buAutoNum type="arabicPeriod"/>
            </a:pPr>
            <a:r>
              <a:rPr lang="es-ES" sz="2400" dirty="0" smtClean="0">
                <a:solidFill>
                  <a:schemeClr val="accent2"/>
                </a:solidFill>
                <a:latin typeface="Georgia" pitchFamily="18" charset="0"/>
              </a:rPr>
              <a:t>Sujeto </a:t>
            </a:r>
            <a:r>
              <a:rPr lang="es-ES" sz="2400" dirty="0">
                <a:solidFill>
                  <a:schemeClr val="accent2"/>
                </a:solidFill>
                <a:latin typeface="Georgia" pitchFamily="18" charset="0"/>
              </a:rPr>
              <a:t>y objeto</a:t>
            </a:r>
            <a:r>
              <a:rPr lang="es-ES" sz="2400" dirty="0" smtClean="0">
                <a:solidFill>
                  <a:schemeClr val="accent2"/>
                </a:solidFill>
                <a:latin typeface="Georgia" pitchFamily="18" charset="0"/>
              </a:rPr>
              <a:t>.</a:t>
            </a:r>
          </a:p>
          <a:p>
            <a:pPr marL="457200" indent="-457200" algn="just">
              <a:buAutoNum type="arabicPeriod"/>
            </a:pPr>
            <a:r>
              <a:rPr lang="es-ES" sz="2400" dirty="0" smtClean="0">
                <a:solidFill>
                  <a:schemeClr val="accent2"/>
                </a:solidFill>
                <a:latin typeface="Georgia" pitchFamily="18" charset="0"/>
              </a:rPr>
              <a:t>Métodos</a:t>
            </a:r>
          </a:p>
          <a:p>
            <a:pPr marL="457200" indent="-457200" algn="just">
              <a:buAutoNum type="arabicPeriod"/>
            </a:pPr>
            <a:r>
              <a:rPr lang="es-MX" sz="2400" dirty="0" smtClean="0">
                <a:solidFill>
                  <a:schemeClr val="accent2"/>
                </a:solidFill>
                <a:latin typeface="Georgia" pitchFamily="18" charset="0"/>
              </a:rPr>
              <a:t>Lo </a:t>
            </a:r>
            <a:r>
              <a:rPr lang="es-MX" sz="2400" dirty="0">
                <a:solidFill>
                  <a:schemeClr val="accent2"/>
                </a:solidFill>
                <a:latin typeface="Georgia" pitchFamily="18" charset="0"/>
              </a:rPr>
              <a:t>emic y lo etic.</a:t>
            </a:r>
            <a:endParaRPr lang="es-ES" sz="2400" dirty="0">
              <a:solidFill>
                <a:schemeClr val="accent2"/>
              </a:solidFill>
              <a:latin typeface="Georgia" pitchFamily="18" charset="0"/>
            </a:endParaRPr>
          </a:p>
          <a:p>
            <a:pPr marL="457200" indent="-457200" algn="just">
              <a:buAutoNum type="arabicPeriod"/>
            </a:pPr>
            <a:endParaRPr lang="es-ES" sz="2400" dirty="0" smtClean="0">
              <a:latin typeface="Georgia" pitchFamily="18" charset="0"/>
            </a:endParaRPr>
          </a:p>
        </p:txBody>
      </p:sp>
      <p:pic>
        <p:nvPicPr>
          <p:cNvPr id="4"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864096" cy="79208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Almacenamiento interno"/>
          <p:cNvSpPr/>
          <p:nvPr/>
        </p:nvSpPr>
        <p:spPr>
          <a:xfrm>
            <a:off x="1907704" y="1916832"/>
            <a:ext cx="5112568" cy="2592288"/>
          </a:xfrm>
          <a:prstGeom prst="flowChartInternal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smtClean="0">
                <a:solidFill>
                  <a:schemeClr val="tx1"/>
                </a:solidFill>
                <a:latin typeface="Perpetua Titling MT" pitchFamily="18" charset="0"/>
              </a:rPr>
              <a:t>Lo </a:t>
            </a:r>
            <a:r>
              <a:rPr lang="es-MX" sz="2800" dirty="0">
                <a:solidFill>
                  <a:schemeClr val="tx1"/>
                </a:solidFill>
                <a:latin typeface="Perpetua Titling MT" pitchFamily="18" charset="0"/>
              </a:rPr>
              <a:t>Emic y lo Etic.</a:t>
            </a:r>
            <a:br>
              <a:rPr lang="es-MX" sz="2800" dirty="0">
                <a:solidFill>
                  <a:schemeClr val="tx1"/>
                </a:solidFill>
                <a:latin typeface="Perpetua Titling MT" pitchFamily="18" charset="0"/>
              </a:rPr>
            </a:br>
            <a:endParaRPr lang="es-ES" sz="2800" dirty="0">
              <a:solidFill>
                <a:schemeClr val="tx1"/>
              </a:solidFill>
              <a:latin typeface="Perpetua Titling MT" pitchFamily="18" charset="0"/>
            </a:endParaRPr>
          </a:p>
        </p:txBody>
      </p:sp>
      <p:pic>
        <p:nvPicPr>
          <p:cNvPr id="3"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864096" cy="79208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1573" y="937546"/>
            <a:ext cx="7520940" cy="548640"/>
          </a:xfrm>
        </p:spPr>
        <p:txBody>
          <a:bodyPr>
            <a:noAutofit/>
          </a:bodyPr>
          <a:lstStyle/>
          <a:p>
            <a:r>
              <a:rPr lang="es-MX" sz="2400" dirty="0" smtClean="0"/>
              <a:t>De entrada nos planteamos </a:t>
            </a:r>
            <a:r>
              <a:rPr lang="es-MX" sz="2400" dirty="0" smtClean="0"/>
              <a:t>las siguientes interrogantes: </a:t>
            </a:r>
            <a:r>
              <a:rPr lang="es-MX" sz="2400" dirty="0" smtClean="0"/>
              <a:t/>
            </a:r>
            <a:br>
              <a:rPr lang="es-MX" sz="2400" dirty="0" smtClean="0"/>
            </a:br>
            <a:endParaRPr lang="es-ES" sz="2400" dirty="0">
              <a:latin typeface="Perpetua Titling MT" pitchFamily="18" charset="0"/>
            </a:endParaRPr>
          </a:p>
        </p:txBody>
      </p:sp>
      <p:sp>
        <p:nvSpPr>
          <p:cNvPr id="3" name="2 Marcador de contenido"/>
          <p:cNvSpPr>
            <a:spLocks noGrp="1"/>
          </p:cNvSpPr>
          <p:nvPr>
            <p:ph sz="quarter" idx="13"/>
          </p:nvPr>
        </p:nvSpPr>
        <p:spPr>
          <a:xfrm>
            <a:off x="702744" y="1334135"/>
            <a:ext cx="3396231" cy="4716336"/>
          </a:xfrm>
        </p:spPr>
        <p:txBody>
          <a:bodyPr>
            <a:normAutofit fontScale="92500" lnSpcReduction="20000"/>
          </a:bodyPr>
          <a:lstStyle/>
          <a:p>
            <a:pPr algn="just"/>
            <a:r>
              <a:rPr lang="es-MX" dirty="0" smtClean="0"/>
              <a:t>¿Dónde comienza el etic y termina el emic? </a:t>
            </a:r>
          </a:p>
          <a:p>
            <a:pPr algn="just"/>
            <a:r>
              <a:rPr lang="es-MX" dirty="0" smtClean="0"/>
              <a:t>¿Que </a:t>
            </a:r>
            <a:r>
              <a:rPr lang="es-MX" dirty="0"/>
              <a:t>características determinan </a:t>
            </a:r>
            <a:r>
              <a:rPr lang="es-MX" dirty="0" smtClean="0"/>
              <a:t>el emic y el etic?</a:t>
            </a:r>
          </a:p>
          <a:p>
            <a:pPr lvl="0" algn="just">
              <a:buClr>
                <a:srgbClr val="AA2B1E"/>
              </a:buClr>
            </a:pPr>
            <a:r>
              <a:rPr lang="es-MX" dirty="0" smtClean="0"/>
              <a:t> </a:t>
            </a:r>
            <a:r>
              <a:rPr lang="es-MX" dirty="0" smtClean="0">
                <a:solidFill>
                  <a:prstClr val="black"/>
                </a:solidFill>
              </a:rPr>
              <a:t>Como se observan las normas de comportamiento en si mismos en el</a:t>
            </a:r>
            <a:r>
              <a:rPr lang="es-MX" dirty="0" smtClean="0"/>
              <a:t> emic</a:t>
            </a:r>
            <a:r>
              <a:rPr lang="es-MX" dirty="0"/>
              <a:t>?</a:t>
            </a:r>
            <a:endParaRPr lang="es-MX" dirty="0" smtClean="0"/>
          </a:p>
          <a:p>
            <a:pPr lvl="0" algn="just">
              <a:buClr>
                <a:srgbClr val="AA2B1E"/>
              </a:buClr>
            </a:pPr>
            <a:r>
              <a:rPr lang="es-MX" dirty="0" smtClean="0"/>
              <a:t>Como explica las cosas que suceden para el etic</a:t>
            </a:r>
            <a:r>
              <a:rPr lang="es-MX" dirty="0"/>
              <a:t>?</a:t>
            </a:r>
            <a:endParaRPr lang="es-MX" dirty="0" smtClean="0"/>
          </a:p>
          <a:p>
            <a:pPr marL="0" lvl="0" indent="0" algn="just">
              <a:buClr>
                <a:srgbClr val="AA2B1E"/>
              </a:buClr>
              <a:buNone/>
            </a:pPr>
            <a:r>
              <a:rPr lang="es-MX" b="1" dirty="0" smtClean="0"/>
              <a:t>Interrogantes que serán resueltas al terminar el desarrollo del tema</a:t>
            </a:r>
            <a:endParaRPr lang="es-MX" b="1" dirty="0"/>
          </a:p>
        </p:txBody>
      </p:sp>
      <p:pic>
        <p:nvPicPr>
          <p:cNvPr id="5"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936104" cy="720080"/>
          </a:xfrm>
          <a:prstGeom prst="rect">
            <a:avLst/>
          </a:prstGeom>
          <a:noFill/>
        </p:spPr>
      </p:pic>
      <p:pic>
        <p:nvPicPr>
          <p:cNvPr id="4" name="Imagen 3"/>
          <p:cNvPicPr>
            <a:picLocks noChangeAspect="1"/>
          </p:cNvPicPr>
          <p:nvPr/>
        </p:nvPicPr>
        <p:blipFill>
          <a:blip r:embed="rId3"/>
          <a:stretch>
            <a:fillRect/>
          </a:stretch>
        </p:blipFill>
        <p:spPr>
          <a:xfrm rot="19703619">
            <a:off x="4249961" y="2205687"/>
            <a:ext cx="4521899" cy="257664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4.bp.blogspot.com/_XU9IAL-4h5c/SnsFPa4FlpI/AAAAAAAAB-A/jX3d27cEENg/s400/UAEM.JPG"/>
          <p:cNvPicPr>
            <a:picLocks noChangeAspect="1" noChangeArrowheads="1"/>
          </p:cNvPicPr>
          <p:nvPr/>
        </p:nvPicPr>
        <p:blipFill>
          <a:blip r:embed="rId2" cstate="print"/>
          <a:srcRect/>
          <a:stretch>
            <a:fillRect/>
          </a:stretch>
        </p:blipFill>
        <p:spPr bwMode="auto">
          <a:xfrm>
            <a:off x="179512" y="188640"/>
            <a:ext cx="792088" cy="720080"/>
          </a:xfrm>
          <a:prstGeom prst="rect">
            <a:avLst/>
          </a:prstGeom>
          <a:noFill/>
        </p:spPr>
      </p:pic>
      <p:pic>
        <p:nvPicPr>
          <p:cNvPr id="2" name="Imagen 1"/>
          <p:cNvPicPr>
            <a:picLocks noChangeAspect="1"/>
          </p:cNvPicPr>
          <p:nvPr/>
        </p:nvPicPr>
        <p:blipFill>
          <a:blip r:embed="rId3"/>
          <a:stretch>
            <a:fillRect/>
          </a:stretch>
        </p:blipFill>
        <p:spPr>
          <a:xfrm>
            <a:off x="1259632" y="896144"/>
            <a:ext cx="6863408" cy="482453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87625" y="1564342"/>
            <a:ext cx="6912768" cy="4350335"/>
          </a:xfrm>
          <a:prstGeom prst="rect">
            <a:avLst/>
          </a:prstGeom>
        </p:spPr>
      </p:pic>
      <p:sp>
        <p:nvSpPr>
          <p:cNvPr id="3" name="CuadroTexto 2"/>
          <p:cNvSpPr txBox="1"/>
          <p:nvPr/>
        </p:nvSpPr>
        <p:spPr>
          <a:xfrm rot="19892083">
            <a:off x="1306499" y="1437514"/>
            <a:ext cx="1872207" cy="1015663"/>
          </a:xfrm>
          <a:prstGeom prst="rect">
            <a:avLst/>
          </a:prstGeom>
          <a:noFill/>
        </p:spPr>
        <p:txBody>
          <a:bodyPr wrap="square" rtlCol="0">
            <a:spAutoFit/>
          </a:bodyPr>
          <a:lstStyle/>
          <a:p>
            <a:pPr algn="ctr"/>
            <a:r>
              <a:rPr lang="es-MX" sz="6000" dirty="0" smtClean="0">
                <a:solidFill>
                  <a:schemeClr val="accent2"/>
                </a:solidFill>
                <a:latin typeface="Algerian" panose="04020705040A02060702" pitchFamily="82" charset="0"/>
              </a:rPr>
              <a:t>ETIC</a:t>
            </a:r>
            <a:endParaRPr lang="es-MX" sz="6000" dirty="0">
              <a:solidFill>
                <a:schemeClr val="accent2"/>
              </a:solidFill>
              <a:latin typeface="Algerian" panose="04020705040A02060702" pitchFamily="82" charset="0"/>
            </a:endParaRPr>
          </a:p>
        </p:txBody>
      </p:sp>
    </p:spTree>
    <p:extLst>
      <p:ext uri="{BB962C8B-B14F-4D97-AF65-F5344CB8AC3E}">
        <p14:creationId xmlns:p14="http://schemas.microsoft.com/office/powerpoint/2010/main" val="1435484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1403648" y="1052736"/>
            <a:ext cx="2736304" cy="12601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Entender el objeto de estudio </a:t>
            </a:r>
            <a:endParaRPr lang="es-MX" sz="2000" dirty="0">
              <a:solidFill>
                <a:schemeClr val="tx1"/>
              </a:solidFill>
            </a:endParaRPr>
          </a:p>
        </p:txBody>
      </p:sp>
      <p:sp>
        <p:nvSpPr>
          <p:cNvPr id="3" name="Rectángulo redondeado 2"/>
          <p:cNvSpPr/>
          <p:nvPr/>
        </p:nvSpPr>
        <p:spPr>
          <a:xfrm>
            <a:off x="5220072" y="1052736"/>
            <a:ext cx="2808312" cy="12601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Comprender </a:t>
            </a:r>
            <a:r>
              <a:rPr lang="es-MX" sz="2000" dirty="0">
                <a:solidFill>
                  <a:schemeClr val="tx1"/>
                </a:solidFill>
              </a:rPr>
              <a:t>la </a:t>
            </a:r>
            <a:r>
              <a:rPr lang="es-MX" sz="2000" dirty="0" smtClean="0">
                <a:solidFill>
                  <a:schemeClr val="tx1"/>
                </a:solidFill>
              </a:rPr>
              <a:t>dicotomía entre objeto-sujeto </a:t>
            </a:r>
            <a:endParaRPr lang="es-MX" sz="2000" dirty="0">
              <a:solidFill>
                <a:schemeClr val="tx1"/>
              </a:solidFill>
            </a:endParaRPr>
          </a:p>
        </p:txBody>
      </p:sp>
      <p:cxnSp>
        <p:nvCxnSpPr>
          <p:cNvPr id="5" name="Conector recto de flecha 4"/>
          <p:cNvCxnSpPr/>
          <p:nvPr/>
        </p:nvCxnSpPr>
        <p:spPr>
          <a:xfrm>
            <a:off x="4247964" y="1772816"/>
            <a:ext cx="86409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a:off x="2843808" y="2564904"/>
            <a:ext cx="0" cy="864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a:off x="6568350" y="2629470"/>
            <a:ext cx="0" cy="864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Elipse 10"/>
          <p:cNvSpPr/>
          <p:nvPr/>
        </p:nvSpPr>
        <p:spPr>
          <a:xfrm>
            <a:off x="1524531" y="3693407"/>
            <a:ext cx="2592288"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smtClean="0">
                <a:solidFill>
                  <a:schemeClr val="accent2"/>
                </a:solidFill>
              </a:rPr>
              <a:t>ETIC</a:t>
            </a:r>
            <a:endParaRPr lang="es-MX" sz="4000" dirty="0">
              <a:solidFill>
                <a:schemeClr val="accent2"/>
              </a:solidFill>
            </a:endParaRPr>
          </a:p>
        </p:txBody>
      </p:sp>
      <p:sp>
        <p:nvSpPr>
          <p:cNvPr id="12" name="Elipse 11"/>
          <p:cNvSpPr/>
          <p:nvPr/>
        </p:nvSpPr>
        <p:spPr>
          <a:xfrm>
            <a:off x="5220073" y="3693407"/>
            <a:ext cx="2664296"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accent2"/>
                </a:solidFill>
              </a:rPr>
              <a:t>EMIC+ETIC</a:t>
            </a:r>
            <a:endParaRPr lang="es-MX" sz="2800" dirty="0">
              <a:solidFill>
                <a:schemeClr val="accent2"/>
              </a:solidFill>
            </a:endParaRPr>
          </a:p>
        </p:txBody>
      </p:sp>
    </p:spTree>
    <p:extLst>
      <p:ext uri="{BB962C8B-B14F-4D97-AF65-F5344CB8AC3E}">
        <p14:creationId xmlns:p14="http://schemas.microsoft.com/office/powerpoint/2010/main" val="30148477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3436</TotalTime>
  <Words>1241</Words>
  <Application>Microsoft Office PowerPoint</Application>
  <PresentationFormat>Presentación en pantalla (4:3)</PresentationFormat>
  <Paragraphs>90</Paragraphs>
  <Slides>31</Slides>
  <Notes>0</Notes>
  <HiddenSlides>0</HiddenSlides>
  <MMClips>0</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31</vt:i4>
      </vt:variant>
    </vt:vector>
  </HeadingPairs>
  <TitlesOfParts>
    <vt:vector size="46" baseType="lpstr">
      <vt:lpstr>BatangChe</vt:lpstr>
      <vt:lpstr>Algerian</vt:lpstr>
      <vt:lpstr>Arial</vt:lpstr>
      <vt:lpstr>Brush Script MT</vt:lpstr>
      <vt:lpstr>Calibri</vt:lpstr>
      <vt:lpstr>Constantia</vt:lpstr>
      <vt:lpstr>Franklin Gothic Book</vt:lpstr>
      <vt:lpstr>Georgia</vt:lpstr>
      <vt:lpstr>Lato</vt:lpstr>
      <vt:lpstr>Perpetua Titling MT</vt:lpstr>
      <vt:lpstr>Rage Italic</vt:lpstr>
      <vt:lpstr>Times New Roman</vt:lpstr>
      <vt:lpstr>verdana</vt:lpstr>
      <vt:lpstr>verdana</vt:lpstr>
      <vt:lpstr>Chincheta</vt:lpstr>
      <vt:lpstr>UNIVERSIDAD AUTÓNOMA DEL ESTADO DE MÉXICO PLANTEL TEXCOCO DE LA ESCUELA PREPARATORIA  ACADEMIA DE ANTROPOLOGIA Y SOCIOLOGIA  ASIGNATURA: ANTROPOLOGIA  MODULO  I: Acercamiento a la antropología TEMA: Lo Emic y lo Etic.   ELABORÓ: PROFESORA VIRGINIA CASTILLO JIMENEZ  Octubre 2017.</vt:lpstr>
      <vt:lpstr>Presentación de PowerPoint</vt:lpstr>
      <vt:lpstr>Presentación de PowerPoint</vt:lpstr>
      <vt:lpstr>TEMATICA DEL MÓDULO</vt:lpstr>
      <vt:lpstr>Presentación de PowerPoint</vt:lpstr>
      <vt:lpstr>De entrada nos planteamos las siguientes interrogantes:  </vt:lpstr>
      <vt:lpstr>Presentación de PowerPoint</vt:lpstr>
      <vt:lpstr>Presentación de PowerPoint</vt:lpstr>
      <vt:lpstr>Presentación de PowerPoint</vt:lpstr>
      <vt:lpstr>La ciencia antropológica  refiere al respecto:</vt:lpstr>
      <vt:lpstr>  Marvin Harris, como antropólogo revisa las dos concepciones desde la perspectiva cultural que cobran interés en la redefinición de la  etnografía como método. </vt:lpstr>
      <vt:lpstr>Presentación de PowerPoint</vt:lpstr>
      <vt:lpstr>Presentación de PowerPoint</vt:lpstr>
      <vt:lpstr>El conocimiento antropológico</vt:lpstr>
      <vt:lpstr>Implicaciones entre Emic y Etic y la pertinencia del papel del antropólogo. No siempre la observación de los hechos culturales rara vez conduce a una descripción estrictamente emic</vt:lpstr>
      <vt:lpstr>El problema estriba en que los pensamientos y la conducta de los participantes pueden enfocarse desde dos perspectivas diferentes: desde la de los propios participantes y desde la de los observadores.</vt:lpstr>
      <vt:lpstr>Presentación de PowerPoint</vt:lpstr>
      <vt:lpstr>Presentación de PowerPoint</vt:lpstr>
      <vt:lpstr>Presentación de PowerPoint</vt:lpstr>
      <vt:lpstr>Presentación de PowerPoint</vt:lpstr>
      <vt:lpstr>Presentación de PowerPoint</vt:lpstr>
      <vt:lpstr>En un problema de violencia como parte de la cultura, un antropólogo debe eliminar juicios de valor, ya que pierde la objetividad y la validez científica con que se deben abordar los fenómenos culturales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NECESIDAD DE AUTOCONOCERNOS</dc:title>
  <dc:creator>VICKY</dc:creator>
  <cp:lastModifiedBy>USUARIO</cp:lastModifiedBy>
  <cp:revision>222</cp:revision>
  <dcterms:created xsi:type="dcterms:W3CDTF">2012-09-26T18:38:42Z</dcterms:created>
  <dcterms:modified xsi:type="dcterms:W3CDTF">2017-10-13T19:21:32Z</dcterms:modified>
</cp:coreProperties>
</file>