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9" r:id="rId2"/>
    <p:sldId id="261" r:id="rId3"/>
    <p:sldId id="258" r:id="rId4"/>
    <p:sldId id="262" r:id="rId5"/>
    <p:sldId id="263" r:id="rId6"/>
    <p:sldId id="264" r:id="rId7"/>
    <p:sldId id="302" r:id="rId8"/>
    <p:sldId id="266" r:id="rId9"/>
    <p:sldId id="303" r:id="rId10"/>
    <p:sldId id="311" r:id="rId11"/>
    <p:sldId id="300" r:id="rId12"/>
    <p:sldId id="297" r:id="rId13"/>
    <p:sldId id="306" r:id="rId14"/>
    <p:sldId id="307" r:id="rId15"/>
    <p:sldId id="309" r:id="rId16"/>
    <p:sldId id="270" r:id="rId17"/>
    <p:sldId id="292" r:id="rId18"/>
    <p:sldId id="310" r:id="rId19"/>
    <p:sldId id="312" r:id="rId20"/>
    <p:sldId id="257" r:id="rId21"/>
    <p:sldId id="308" r:id="rId22"/>
    <p:sldId id="293" r:id="rId23"/>
    <p:sldId id="301" r:id="rId24"/>
    <p:sldId id="277" r:id="rId25"/>
    <p:sldId id="278" r:id="rId26"/>
    <p:sldId id="299" r:id="rId27"/>
    <p:sldId id="313" r:id="rId28"/>
    <p:sldId id="314" r:id="rId29"/>
    <p:sldId id="267" r:id="rId30"/>
    <p:sldId id="315" r:id="rId31"/>
    <p:sldId id="316" r:id="rId3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222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6B1D3B-1A2B-4381-B0FF-48FD84BE87F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8C61F78-C593-43BB-8D0F-F23FF95BD09F}">
      <dgm:prSet phldrT="[Texto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b="0" i="0" dirty="0" smtClean="0"/>
            <a:t>A principios del siglo XX, China vivía bajo un régimen feudal, caracterizado por el gobierno autócrata de terratenientes, la clase social poseedora de grandes extensiones agrícolas.</a:t>
          </a:r>
          <a:endParaRPr lang="es-MX" dirty="0"/>
        </a:p>
      </dgm:t>
    </dgm:pt>
    <dgm:pt modelId="{A8614F59-41EF-4F08-BE7A-2747CFDE9FDE}" type="parTrans" cxnId="{D48FC361-29D3-4ACC-AC28-33E5D59E789C}">
      <dgm:prSet/>
      <dgm:spPr/>
      <dgm:t>
        <a:bodyPr/>
        <a:lstStyle/>
        <a:p>
          <a:endParaRPr lang="es-MX"/>
        </a:p>
      </dgm:t>
    </dgm:pt>
    <dgm:pt modelId="{75BA1220-8DFA-461B-B20E-048543DCEE11}" type="sibTrans" cxnId="{D48FC361-29D3-4ACC-AC28-33E5D59E789C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es-MX"/>
        </a:p>
      </dgm:t>
    </dgm:pt>
    <dgm:pt modelId="{9D4D2F95-13F0-433C-A6DB-707A070A6206}">
      <dgm:prSet phldrT="[Texto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Surgieron grandes movimientos revolucionarios que aclamaban un nuevo país bajo la denominación de una república. </a:t>
          </a:r>
          <a:endParaRPr lang="es-MX" dirty="0">
            <a:solidFill>
              <a:schemeClr val="tx1"/>
            </a:solidFill>
          </a:endParaRPr>
        </a:p>
      </dgm:t>
    </dgm:pt>
    <dgm:pt modelId="{9C3F395A-2672-460B-BC7E-2E9B64DBEAAD}" type="parTrans" cxnId="{8D6799D9-B8D9-4F40-ABA5-C3528A0BAAF5}">
      <dgm:prSet/>
      <dgm:spPr/>
      <dgm:t>
        <a:bodyPr/>
        <a:lstStyle/>
        <a:p>
          <a:endParaRPr lang="es-MX"/>
        </a:p>
      </dgm:t>
    </dgm:pt>
    <dgm:pt modelId="{4D7F2AFA-5F76-4A29-B1AF-789A6D02149F}" type="sibTrans" cxnId="{8D6799D9-B8D9-4F40-ABA5-C3528A0BAAF5}">
      <dgm:prSet/>
      <dgm:spPr/>
      <dgm:t>
        <a:bodyPr/>
        <a:lstStyle/>
        <a:p>
          <a:endParaRPr lang="es-MX"/>
        </a:p>
      </dgm:t>
    </dgm:pt>
    <dgm:pt modelId="{D1CFA9EA-87A4-4398-853E-2C6E470D57D3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La situación que se vivía en Rusia influyó de manera determinante, ya que hubo rusos que se prestaron a difundir en China de la necesidad de un cambio del sistema caduco en el que vivían</a:t>
          </a:r>
          <a:endParaRPr lang="es-MX" dirty="0">
            <a:solidFill>
              <a:schemeClr val="tx1"/>
            </a:solidFill>
          </a:endParaRPr>
        </a:p>
      </dgm:t>
    </dgm:pt>
    <dgm:pt modelId="{5E5E150C-5979-4E94-A278-A248F74497B2}" type="parTrans" cxnId="{5A95361F-EF31-46FC-BB2B-1DFB45066A95}">
      <dgm:prSet/>
      <dgm:spPr/>
      <dgm:t>
        <a:bodyPr/>
        <a:lstStyle/>
        <a:p>
          <a:endParaRPr lang="es-MX"/>
        </a:p>
      </dgm:t>
    </dgm:pt>
    <dgm:pt modelId="{A75BB460-3FB3-4944-BAA3-BA799CCC47DB}" type="sibTrans" cxnId="{5A95361F-EF31-46FC-BB2B-1DFB45066A95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es-MX"/>
        </a:p>
      </dgm:t>
    </dgm:pt>
    <dgm:pt modelId="{F7F6AED9-F87C-4E8A-82AB-07C1F1D676DD}" type="pres">
      <dgm:prSet presAssocID="{7F6B1D3B-1A2B-4381-B0FF-48FD84BE87F7}" presName="Name0" presStyleCnt="0">
        <dgm:presLayoutVars>
          <dgm:dir/>
          <dgm:resizeHandles val="exact"/>
        </dgm:presLayoutVars>
      </dgm:prSet>
      <dgm:spPr/>
    </dgm:pt>
    <dgm:pt modelId="{C0565BF3-0D69-4108-A9A4-E01CD6E67CEE}" type="pres">
      <dgm:prSet presAssocID="{08C61F78-C593-43BB-8D0F-F23FF95BD09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85D692-3E3D-4131-8126-A83FF245A655}" type="pres">
      <dgm:prSet presAssocID="{75BA1220-8DFA-461B-B20E-048543DCEE11}" presName="sibTrans" presStyleLbl="sibTrans2D1" presStyleIdx="0" presStyleCnt="2"/>
      <dgm:spPr/>
      <dgm:t>
        <a:bodyPr/>
        <a:lstStyle/>
        <a:p>
          <a:endParaRPr lang="es-MX"/>
        </a:p>
      </dgm:t>
    </dgm:pt>
    <dgm:pt modelId="{16280F65-E743-40DB-B377-CC5A17749EC8}" type="pres">
      <dgm:prSet presAssocID="{75BA1220-8DFA-461B-B20E-048543DCEE11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CBA8D622-1263-4030-89DE-54AD23886455}" type="pres">
      <dgm:prSet presAssocID="{D1CFA9EA-87A4-4398-853E-2C6E470D57D3}" presName="node" presStyleLbl="node1" presStyleIdx="1" presStyleCnt="3" custLinFactNeighborX="-12859" custLinFactNeighborY="139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05AE9F-215F-4018-9934-429BC39E9A89}" type="pres">
      <dgm:prSet presAssocID="{A75BB460-3FB3-4944-BAA3-BA799CCC47DB}" presName="sibTrans" presStyleLbl="sibTrans2D1" presStyleIdx="1" presStyleCnt="2"/>
      <dgm:spPr/>
      <dgm:t>
        <a:bodyPr/>
        <a:lstStyle/>
        <a:p>
          <a:endParaRPr lang="es-MX"/>
        </a:p>
      </dgm:t>
    </dgm:pt>
    <dgm:pt modelId="{5F8DC2EF-D3BC-42CE-A836-5DE2B9CC82A0}" type="pres">
      <dgm:prSet presAssocID="{A75BB460-3FB3-4944-BAA3-BA799CCC47DB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78BC985A-0CE2-4EAC-A470-F696C9ABFD1B}" type="pres">
      <dgm:prSet presAssocID="{9D4D2F95-13F0-433C-A6DB-707A070A620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42BE307-517E-4E17-967B-3D31F5DF8A34}" type="presOf" srcId="{A75BB460-3FB3-4944-BAA3-BA799CCC47DB}" destId="{5F8DC2EF-D3BC-42CE-A836-5DE2B9CC82A0}" srcOrd="1" destOrd="0" presId="urn:microsoft.com/office/officeart/2005/8/layout/process1"/>
    <dgm:cxn modelId="{D48FC361-29D3-4ACC-AC28-33E5D59E789C}" srcId="{7F6B1D3B-1A2B-4381-B0FF-48FD84BE87F7}" destId="{08C61F78-C593-43BB-8D0F-F23FF95BD09F}" srcOrd="0" destOrd="0" parTransId="{A8614F59-41EF-4F08-BE7A-2747CFDE9FDE}" sibTransId="{75BA1220-8DFA-461B-B20E-048543DCEE11}"/>
    <dgm:cxn modelId="{6B954814-D1D7-4E09-972A-31B063E53402}" type="presOf" srcId="{08C61F78-C593-43BB-8D0F-F23FF95BD09F}" destId="{C0565BF3-0D69-4108-A9A4-E01CD6E67CEE}" srcOrd="0" destOrd="0" presId="urn:microsoft.com/office/officeart/2005/8/layout/process1"/>
    <dgm:cxn modelId="{ADE5EAD0-05B4-4CF7-911F-BD647922C0B6}" type="presOf" srcId="{75BA1220-8DFA-461B-B20E-048543DCEE11}" destId="{9E85D692-3E3D-4131-8126-A83FF245A655}" srcOrd="0" destOrd="0" presId="urn:microsoft.com/office/officeart/2005/8/layout/process1"/>
    <dgm:cxn modelId="{836381BA-D01A-4BE4-842B-D76DB986C57A}" type="presOf" srcId="{A75BB460-3FB3-4944-BAA3-BA799CCC47DB}" destId="{6105AE9F-215F-4018-9934-429BC39E9A89}" srcOrd="0" destOrd="0" presId="urn:microsoft.com/office/officeart/2005/8/layout/process1"/>
    <dgm:cxn modelId="{8D6799D9-B8D9-4F40-ABA5-C3528A0BAAF5}" srcId="{7F6B1D3B-1A2B-4381-B0FF-48FD84BE87F7}" destId="{9D4D2F95-13F0-433C-A6DB-707A070A6206}" srcOrd="2" destOrd="0" parTransId="{9C3F395A-2672-460B-BC7E-2E9B64DBEAAD}" sibTransId="{4D7F2AFA-5F76-4A29-B1AF-789A6D02149F}"/>
    <dgm:cxn modelId="{5A95361F-EF31-46FC-BB2B-1DFB45066A95}" srcId="{7F6B1D3B-1A2B-4381-B0FF-48FD84BE87F7}" destId="{D1CFA9EA-87A4-4398-853E-2C6E470D57D3}" srcOrd="1" destOrd="0" parTransId="{5E5E150C-5979-4E94-A278-A248F74497B2}" sibTransId="{A75BB460-3FB3-4944-BAA3-BA799CCC47DB}"/>
    <dgm:cxn modelId="{77DF610A-6907-4F36-85F8-9262A7F89DF1}" type="presOf" srcId="{9D4D2F95-13F0-433C-A6DB-707A070A6206}" destId="{78BC985A-0CE2-4EAC-A470-F696C9ABFD1B}" srcOrd="0" destOrd="0" presId="urn:microsoft.com/office/officeart/2005/8/layout/process1"/>
    <dgm:cxn modelId="{7DBD71CF-A36F-4FE6-9D55-10BF64600E0F}" type="presOf" srcId="{D1CFA9EA-87A4-4398-853E-2C6E470D57D3}" destId="{CBA8D622-1263-4030-89DE-54AD23886455}" srcOrd="0" destOrd="0" presId="urn:microsoft.com/office/officeart/2005/8/layout/process1"/>
    <dgm:cxn modelId="{D8EE399C-960B-4C9D-BC92-61B073409C95}" type="presOf" srcId="{75BA1220-8DFA-461B-B20E-048543DCEE11}" destId="{16280F65-E743-40DB-B377-CC5A17749EC8}" srcOrd="1" destOrd="0" presId="urn:microsoft.com/office/officeart/2005/8/layout/process1"/>
    <dgm:cxn modelId="{272078A5-79BD-4DFA-A1BD-55B69F45C5BF}" type="presOf" srcId="{7F6B1D3B-1A2B-4381-B0FF-48FD84BE87F7}" destId="{F7F6AED9-F87C-4E8A-82AB-07C1F1D676DD}" srcOrd="0" destOrd="0" presId="urn:microsoft.com/office/officeart/2005/8/layout/process1"/>
    <dgm:cxn modelId="{83625349-86DD-43FF-8F72-A16BE7B3F696}" type="presParOf" srcId="{F7F6AED9-F87C-4E8A-82AB-07C1F1D676DD}" destId="{C0565BF3-0D69-4108-A9A4-E01CD6E67CEE}" srcOrd="0" destOrd="0" presId="urn:microsoft.com/office/officeart/2005/8/layout/process1"/>
    <dgm:cxn modelId="{141BE9ED-65A0-457C-BD22-F96217A37D7A}" type="presParOf" srcId="{F7F6AED9-F87C-4E8A-82AB-07C1F1D676DD}" destId="{9E85D692-3E3D-4131-8126-A83FF245A655}" srcOrd="1" destOrd="0" presId="urn:microsoft.com/office/officeart/2005/8/layout/process1"/>
    <dgm:cxn modelId="{59DA809A-8FE8-4D3B-8FD5-27A176E53839}" type="presParOf" srcId="{9E85D692-3E3D-4131-8126-A83FF245A655}" destId="{16280F65-E743-40DB-B377-CC5A17749EC8}" srcOrd="0" destOrd="0" presId="urn:microsoft.com/office/officeart/2005/8/layout/process1"/>
    <dgm:cxn modelId="{B7EE0F67-DDF7-4EC7-AA89-2FC1010E15DE}" type="presParOf" srcId="{F7F6AED9-F87C-4E8A-82AB-07C1F1D676DD}" destId="{CBA8D622-1263-4030-89DE-54AD23886455}" srcOrd="2" destOrd="0" presId="urn:microsoft.com/office/officeart/2005/8/layout/process1"/>
    <dgm:cxn modelId="{6B2399F5-B9E3-454C-8DAA-DF9D730A830B}" type="presParOf" srcId="{F7F6AED9-F87C-4E8A-82AB-07C1F1D676DD}" destId="{6105AE9F-215F-4018-9934-429BC39E9A89}" srcOrd="3" destOrd="0" presId="urn:microsoft.com/office/officeart/2005/8/layout/process1"/>
    <dgm:cxn modelId="{88E50366-E746-4AC4-B44D-9AA9472A51BF}" type="presParOf" srcId="{6105AE9F-215F-4018-9934-429BC39E9A89}" destId="{5F8DC2EF-D3BC-42CE-A836-5DE2B9CC82A0}" srcOrd="0" destOrd="0" presId="urn:microsoft.com/office/officeart/2005/8/layout/process1"/>
    <dgm:cxn modelId="{6952CDD3-2AA9-4159-A4F9-C9D9F70B920B}" type="presParOf" srcId="{F7F6AED9-F87C-4E8A-82AB-07C1F1D676DD}" destId="{78BC985A-0CE2-4EAC-A470-F696C9ABFD1B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FB4CC6-88A1-4E19-AF59-D37A63FF0CA8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C0AF3F7-9DB6-46E6-A52C-B667D4DEC897}">
      <dgm:prSet phldrT="[Texto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>
              <a:solidFill>
                <a:prstClr val="black"/>
              </a:solidFill>
            </a:rPr>
            <a:t>Las potencias mundiales se aprovechan de la situación en que viven</a:t>
          </a:r>
          <a:endParaRPr lang="es-MX" dirty="0"/>
        </a:p>
      </dgm:t>
    </dgm:pt>
    <dgm:pt modelId="{1B775920-D23B-42DC-A027-DDFD306C06EA}" type="parTrans" cxnId="{0F9DCEC2-A11E-4574-9CF5-DC3F0949FA69}">
      <dgm:prSet/>
      <dgm:spPr/>
      <dgm:t>
        <a:bodyPr/>
        <a:lstStyle/>
        <a:p>
          <a:endParaRPr lang="es-MX"/>
        </a:p>
      </dgm:t>
    </dgm:pt>
    <dgm:pt modelId="{37D777DC-7254-4118-A907-36175F7FFAB7}" type="sibTrans" cxnId="{0F9DCEC2-A11E-4574-9CF5-DC3F0949FA69}">
      <dgm:prSet/>
      <dgm:spPr/>
      <dgm:t>
        <a:bodyPr/>
        <a:lstStyle/>
        <a:p>
          <a:endParaRPr lang="es-MX"/>
        </a:p>
      </dgm:t>
    </dgm:pt>
    <dgm:pt modelId="{529A69C6-0DF8-4DAC-A486-75246B8678A5}">
      <dgm:prSet phldrT="[Texto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/>
            <a:t>Los campesinos y obreros carecían de apoyo y requerían de tiempo para fortalecerse como masa </a:t>
          </a:r>
          <a:endParaRPr lang="es-MX" dirty="0"/>
        </a:p>
      </dgm:t>
    </dgm:pt>
    <dgm:pt modelId="{AEEC0A5F-BBA1-4814-8B3C-392BD24F8ED5}" type="parTrans" cxnId="{00ADE8BC-3B5D-4EAC-BBC2-698E667C23F5}">
      <dgm:prSet/>
      <dgm:spPr/>
      <dgm:t>
        <a:bodyPr/>
        <a:lstStyle/>
        <a:p>
          <a:endParaRPr lang="es-MX"/>
        </a:p>
      </dgm:t>
    </dgm:pt>
    <dgm:pt modelId="{B63E56BF-5E62-4DCC-87A6-A4F79365EAB1}" type="sibTrans" cxnId="{00ADE8BC-3B5D-4EAC-BBC2-698E667C23F5}">
      <dgm:prSet/>
      <dgm:spPr/>
      <dgm:t>
        <a:bodyPr/>
        <a:lstStyle/>
        <a:p>
          <a:endParaRPr lang="es-MX"/>
        </a:p>
      </dgm:t>
    </dgm:pt>
    <dgm:pt modelId="{CA71AA48-3BAB-4DFA-9D3D-8434BDE7F8CC}">
      <dgm:prSet phldrT="[Texto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>
              <a:solidFill>
                <a:prstClr val="black"/>
              </a:solidFill>
            </a:rPr>
            <a:t>los antiguos funcionarios y la burguesía  se unen, les parece que </a:t>
          </a:r>
          <a:r>
            <a:rPr lang="es-MX" dirty="0" err="1" smtClean="0">
              <a:solidFill>
                <a:prstClr val="black"/>
              </a:solidFill>
            </a:rPr>
            <a:t>Sun</a:t>
          </a:r>
          <a:r>
            <a:rPr lang="es-MX" dirty="0" smtClean="0">
              <a:solidFill>
                <a:prstClr val="black"/>
              </a:solidFill>
            </a:rPr>
            <a:t> Yat-Sen no cubre sus expectativas</a:t>
          </a:r>
          <a:endParaRPr lang="es-MX" dirty="0"/>
        </a:p>
      </dgm:t>
    </dgm:pt>
    <dgm:pt modelId="{D476F4B2-1CB7-46D6-AE86-C1AFD4ED33DA}" type="parTrans" cxnId="{4CB34C03-D618-467B-9015-3190957AE3B8}">
      <dgm:prSet/>
      <dgm:spPr/>
      <dgm:t>
        <a:bodyPr/>
        <a:lstStyle/>
        <a:p>
          <a:endParaRPr lang="es-MX"/>
        </a:p>
      </dgm:t>
    </dgm:pt>
    <dgm:pt modelId="{E6980BC3-E07E-4052-875C-47A0F2BD4B76}" type="sibTrans" cxnId="{4CB34C03-D618-467B-9015-3190957AE3B8}">
      <dgm:prSet/>
      <dgm:spPr/>
      <dgm:t>
        <a:bodyPr/>
        <a:lstStyle/>
        <a:p>
          <a:endParaRPr lang="es-MX"/>
        </a:p>
      </dgm:t>
    </dgm:pt>
    <dgm:pt modelId="{4B14336C-1439-44F5-A99D-7AA0125E4679}">
      <dgm:prSet phldrT="[Texto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>
              <a:solidFill>
                <a:prstClr val="black"/>
              </a:solidFill>
            </a:rPr>
            <a:t>Esta nueva etapa de la historia China, nace con un país debilitado</a:t>
          </a:r>
          <a:endParaRPr lang="es-MX" dirty="0"/>
        </a:p>
      </dgm:t>
    </dgm:pt>
    <dgm:pt modelId="{7E442E0F-CAD6-4BF7-960A-F24588C3C1C3}" type="sibTrans" cxnId="{610784E1-2CA0-4DD8-B0A1-E6C2B8E12F7B}">
      <dgm:prSet/>
      <dgm:spPr/>
      <dgm:t>
        <a:bodyPr/>
        <a:lstStyle/>
        <a:p>
          <a:endParaRPr lang="es-MX"/>
        </a:p>
      </dgm:t>
    </dgm:pt>
    <dgm:pt modelId="{826C994D-E281-4913-96B8-810F1A05B75F}" type="parTrans" cxnId="{610784E1-2CA0-4DD8-B0A1-E6C2B8E12F7B}">
      <dgm:prSet/>
      <dgm:spPr/>
      <dgm:t>
        <a:bodyPr/>
        <a:lstStyle/>
        <a:p>
          <a:endParaRPr lang="es-MX"/>
        </a:p>
      </dgm:t>
    </dgm:pt>
    <dgm:pt modelId="{37EE44F2-06A6-4D01-809C-EFB6C33AC8A6}">
      <dgm:prSet/>
      <dgm:spPr/>
      <dgm:t>
        <a:bodyPr/>
        <a:lstStyle/>
        <a:p>
          <a:endParaRPr lang="es-MX"/>
        </a:p>
      </dgm:t>
    </dgm:pt>
    <dgm:pt modelId="{26D07016-6685-4DDE-A441-C9A5F89B0D07}" type="parTrans" cxnId="{B55E348B-D2C6-4C6D-95EE-18E1FEF0957E}">
      <dgm:prSet/>
      <dgm:spPr/>
      <dgm:t>
        <a:bodyPr/>
        <a:lstStyle/>
        <a:p>
          <a:endParaRPr lang="es-MX"/>
        </a:p>
      </dgm:t>
    </dgm:pt>
    <dgm:pt modelId="{D884257A-7A39-4593-BD21-3FA88CA5A4E9}" type="sibTrans" cxnId="{B55E348B-D2C6-4C6D-95EE-18E1FEF0957E}">
      <dgm:prSet/>
      <dgm:spPr/>
      <dgm:t>
        <a:bodyPr/>
        <a:lstStyle/>
        <a:p>
          <a:endParaRPr lang="es-MX"/>
        </a:p>
      </dgm:t>
    </dgm:pt>
    <dgm:pt modelId="{59871DC9-5DEC-4BDD-83FD-25B75BB71F65}" type="pres">
      <dgm:prSet presAssocID="{85FB4CC6-88A1-4E19-AF59-D37A63FF0CA8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708C8AB1-BE67-4C5C-BC0A-D198095A4124}" type="pres">
      <dgm:prSet presAssocID="{4B14336C-1439-44F5-A99D-7AA0125E4679}" presName="singleCycle" presStyleCnt="0"/>
      <dgm:spPr/>
    </dgm:pt>
    <dgm:pt modelId="{ADB8AAEC-9B91-4847-B31D-E72640E0309A}" type="pres">
      <dgm:prSet presAssocID="{4B14336C-1439-44F5-A99D-7AA0125E4679}" presName="singleCenter" presStyleLbl="node1" presStyleIdx="0" presStyleCnt="4" custLinFactNeighborX="-467" custLinFactNeighborY="-4459">
        <dgm:presLayoutVars>
          <dgm:chMax val="7"/>
          <dgm:chPref val="7"/>
        </dgm:presLayoutVars>
      </dgm:prSet>
      <dgm:spPr/>
      <dgm:t>
        <a:bodyPr/>
        <a:lstStyle/>
        <a:p>
          <a:endParaRPr lang="es-MX"/>
        </a:p>
      </dgm:t>
    </dgm:pt>
    <dgm:pt modelId="{C402006C-D087-4FDF-B67D-D051E9386C8E}" type="pres">
      <dgm:prSet presAssocID="{1B775920-D23B-42DC-A027-DDFD306C06EA}" presName="Name56" presStyleLbl="parChTrans1D2" presStyleIdx="0" presStyleCnt="3"/>
      <dgm:spPr/>
      <dgm:t>
        <a:bodyPr/>
        <a:lstStyle/>
        <a:p>
          <a:endParaRPr lang="es-MX"/>
        </a:p>
      </dgm:t>
    </dgm:pt>
    <dgm:pt modelId="{120034ED-DB9A-4A8B-8918-B03C4FE855D4}" type="pres">
      <dgm:prSet presAssocID="{DC0AF3F7-9DB6-46E6-A52C-B667D4DEC897}" presName="text0" presStyleLbl="node1" presStyleIdx="1" presStyleCnt="4" custScaleX="235047" custScaleY="88775" custRadScaleRad="97857" custRadScaleInc="-3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2E8EF7-DAB4-424F-9DC2-01D811B95CCF}" type="pres">
      <dgm:prSet presAssocID="{AEEC0A5F-BBA1-4814-8B3C-392BD24F8ED5}" presName="Name56" presStyleLbl="parChTrans1D2" presStyleIdx="1" presStyleCnt="3"/>
      <dgm:spPr/>
      <dgm:t>
        <a:bodyPr/>
        <a:lstStyle/>
        <a:p>
          <a:endParaRPr lang="es-MX"/>
        </a:p>
      </dgm:t>
    </dgm:pt>
    <dgm:pt modelId="{0A0F9112-EB9B-4A1B-A861-C2870735D059}" type="pres">
      <dgm:prSet presAssocID="{529A69C6-0DF8-4DAC-A486-75246B8678A5}" presName="text0" presStyleLbl="node1" presStyleIdx="2" presStyleCnt="4" custScaleX="23523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376CCA-0938-41C4-84F8-7F4F3FCACFDD}" type="pres">
      <dgm:prSet presAssocID="{D476F4B2-1CB7-46D6-AE86-C1AFD4ED33DA}" presName="Name56" presStyleLbl="parChTrans1D2" presStyleIdx="2" presStyleCnt="3"/>
      <dgm:spPr/>
      <dgm:t>
        <a:bodyPr/>
        <a:lstStyle/>
        <a:p>
          <a:endParaRPr lang="es-MX"/>
        </a:p>
      </dgm:t>
    </dgm:pt>
    <dgm:pt modelId="{011765D7-511A-492F-8A38-D66FFCE1B414}" type="pres">
      <dgm:prSet presAssocID="{CA71AA48-3BAB-4DFA-9D3D-8434BDE7F8CC}" presName="text0" presStyleLbl="node1" presStyleIdx="3" presStyleCnt="4" custScaleX="231017" custScaleY="1145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1ECE5D1-3275-4E06-839A-337AE7EAD7F9}" type="presOf" srcId="{AEEC0A5F-BBA1-4814-8B3C-392BD24F8ED5}" destId="{492E8EF7-DAB4-424F-9DC2-01D811B95CCF}" srcOrd="0" destOrd="0" presId="urn:microsoft.com/office/officeart/2008/layout/RadialCluster"/>
    <dgm:cxn modelId="{4CB34C03-D618-467B-9015-3190957AE3B8}" srcId="{4B14336C-1439-44F5-A99D-7AA0125E4679}" destId="{CA71AA48-3BAB-4DFA-9D3D-8434BDE7F8CC}" srcOrd="2" destOrd="0" parTransId="{D476F4B2-1CB7-46D6-AE86-C1AFD4ED33DA}" sibTransId="{E6980BC3-E07E-4052-875C-47A0F2BD4B76}"/>
    <dgm:cxn modelId="{9DD40D63-6B8F-4B6C-8DA6-8DC877CF7E29}" type="presOf" srcId="{4B14336C-1439-44F5-A99D-7AA0125E4679}" destId="{ADB8AAEC-9B91-4847-B31D-E72640E0309A}" srcOrd="0" destOrd="0" presId="urn:microsoft.com/office/officeart/2008/layout/RadialCluster"/>
    <dgm:cxn modelId="{27D98C23-3670-45CD-986C-D6D1FD22CDBC}" type="presOf" srcId="{1B775920-D23B-42DC-A027-DDFD306C06EA}" destId="{C402006C-D087-4FDF-B67D-D051E9386C8E}" srcOrd="0" destOrd="0" presId="urn:microsoft.com/office/officeart/2008/layout/RadialCluster"/>
    <dgm:cxn modelId="{D16DDC9A-51AE-4348-A62C-A62FD3B84614}" type="presOf" srcId="{85FB4CC6-88A1-4E19-AF59-D37A63FF0CA8}" destId="{59871DC9-5DEC-4BDD-83FD-25B75BB71F65}" srcOrd="0" destOrd="0" presId="urn:microsoft.com/office/officeart/2008/layout/RadialCluster"/>
    <dgm:cxn modelId="{00ADE8BC-3B5D-4EAC-BBC2-698E667C23F5}" srcId="{4B14336C-1439-44F5-A99D-7AA0125E4679}" destId="{529A69C6-0DF8-4DAC-A486-75246B8678A5}" srcOrd="1" destOrd="0" parTransId="{AEEC0A5F-BBA1-4814-8B3C-392BD24F8ED5}" sibTransId="{B63E56BF-5E62-4DCC-87A6-A4F79365EAB1}"/>
    <dgm:cxn modelId="{610784E1-2CA0-4DD8-B0A1-E6C2B8E12F7B}" srcId="{85FB4CC6-88A1-4E19-AF59-D37A63FF0CA8}" destId="{4B14336C-1439-44F5-A99D-7AA0125E4679}" srcOrd="0" destOrd="0" parTransId="{826C994D-E281-4913-96B8-810F1A05B75F}" sibTransId="{7E442E0F-CAD6-4BF7-960A-F24588C3C1C3}"/>
    <dgm:cxn modelId="{0F9DCEC2-A11E-4574-9CF5-DC3F0949FA69}" srcId="{4B14336C-1439-44F5-A99D-7AA0125E4679}" destId="{DC0AF3F7-9DB6-46E6-A52C-B667D4DEC897}" srcOrd="0" destOrd="0" parTransId="{1B775920-D23B-42DC-A027-DDFD306C06EA}" sibTransId="{37D777DC-7254-4118-A907-36175F7FFAB7}"/>
    <dgm:cxn modelId="{A6F14698-AC58-48A4-8AD0-2E9565AB67BE}" type="presOf" srcId="{529A69C6-0DF8-4DAC-A486-75246B8678A5}" destId="{0A0F9112-EB9B-4A1B-A861-C2870735D059}" srcOrd="0" destOrd="0" presId="urn:microsoft.com/office/officeart/2008/layout/RadialCluster"/>
    <dgm:cxn modelId="{6C0B7D4A-B591-4E1A-898D-57A89883BAB6}" type="presOf" srcId="{DC0AF3F7-9DB6-46E6-A52C-B667D4DEC897}" destId="{120034ED-DB9A-4A8B-8918-B03C4FE855D4}" srcOrd="0" destOrd="0" presId="urn:microsoft.com/office/officeart/2008/layout/RadialCluster"/>
    <dgm:cxn modelId="{B55E348B-D2C6-4C6D-95EE-18E1FEF0957E}" srcId="{85FB4CC6-88A1-4E19-AF59-D37A63FF0CA8}" destId="{37EE44F2-06A6-4D01-809C-EFB6C33AC8A6}" srcOrd="1" destOrd="0" parTransId="{26D07016-6685-4DDE-A441-C9A5F89B0D07}" sibTransId="{D884257A-7A39-4593-BD21-3FA88CA5A4E9}"/>
    <dgm:cxn modelId="{6F9AB8FA-F2F1-4F71-B154-DE69982D65DC}" type="presOf" srcId="{CA71AA48-3BAB-4DFA-9D3D-8434BDE7F8CC}" destId="{011765D7-511A-492F-8A38-D66FFCE1B414}" srcOrd="0" destOrd="0" presId="urn:microsoft.com/office/officeart/2008/layout/RadialCluster"/>
    <dgm:cxn modelId="{96720697-48FE-4F9A-9824-0777E1A5EAFF}" type="presOf" srcId="{D476F4B2-1CB7-46D6-AE86-C1AFD4ED33DA}" destId="{BF376CCA-0938-41C4-84F8-7F4F3FCACFDD}" srcOrd="0" destOrd="0" presId="urn:microsoft.com/office/officeart/2008/layout/RadialCluster"/>
    <dgm:cxn modelId="{598F7717-7F84-40BB-A6A6-9AB0BEB75365}" type="presParOf" srcId="{59871DC9-5DEC-4BDD-83FD-25B75BB71F65}" destId="{708C8AB1-BE67-4C5C-BC0A-D198095A4124}" srcOrd="0" destOrd="0" presId="urn:microsoft.com/office/officeart/2008/layout/RadialCluster"/>
    <dgm:cxn modelId="{D2356D70-099B-4796-A936-FAD963EAAFEA}" type="presParOf" srcId="{708C8AB1-BE67-4C5C-BC0A-D198095A4124}" destId="{ADB8AAEC-9B91-4847-B31D-E72640E0309A}" srcOrd="0" destOrd="0" presId="urn:microsoft.com/office/officeart/2008/layout/RadialCluster"/>
    <dgm:cxn modelId="{402A57F6-F6C0-46E2-991E-A4743D6506BF}" type="presParOf" srcId="{708C8AB1-BE67-4C5C-BC0A-D198095A4124}" destId="{C402006C-D087-4FDF-B67D-D051E9386C8E}" srcOrd="1" destOrd="0" presId="urn:microsoft.com/office/officeart/2008/layout/RadialCluster"/>
    <dgm:cxn modelId="{8146D24D-C77F-4966-8C9F-A30B196408F6}" type="presParOf" srcId="{708C8AB1-BE67-4C5C-BC0A-D198095A4124}" destId="{120034ED-DB9A-4A8B-8918-B03C4FE855D4}" srcOrd="2" destOrd="0" presId="urn:microsoft.com/office/officeart/2008/layout/RadialCluster"/>
    <dgm:cxn modelId="{EBE887C7-BD8D-4E0F-8A2E-9BB6FF58605E}" type="presParOf" srcId="{708C8AB1-BE67-4C5C-BC0A-D198095A4124}" destId="{492E8EF7-DAB4-424F-9DC2-01D811B95CCF}" srcOrd="3" destOrd="0" presId="urn:microsoft.com/office/officeart/2008/layout/RadialCluster"/>
    <dgm:cxn modelId="{D5D4CBA5-2487-46D4-B35D-9C1249E5448E}" type="presParOf" srcId="{708C8AB1-BE67-4C5C-BC0A-D198095A4124}" destId="{0A0F9112-EB9B-4A1B-A861-C2870735D059}" srcOrd="4" destOrd="0" presId="urn:microsoft.com/office/officeart/2008/layout/RadialCluster"/>
    <dgm:cxn modelId="{754811A7-D293-4817-8332-F4AD731391B3}" type="presParOf" srcId="{708C8AB1-BE67-4C5C-BC0A-D198095A4124}" destId="{BF376CCA-0938-41C4-84F8-7F4F3FCACFDD}" srcOrd="5" destOrd="0" presId="urn:microsoft.com/office/officeart/2008/layout/RadialCluster"/>
    <dgm:cxn modelId="{09323B8F-B922-4578-BCB3-9316838EEEAB}" type="presParOf" srcId="{708C8AB1-BE67-4C5C-BC0A-D198095A4124}" destId="{011765D7-511A-492F-8A38-D66FFCE1B414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0D3985E-24EB-431B-B2A4-B1B7C36D86BB}" type="doc">
      <dgm:prSet loTypeId="urn:microsoft.com/office/officeart/2005/8/layout/bProcess3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3A50237C-86EF-48FB-89A1-552D297AE13B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s-ES_tradnl" sz="1600" b="1" dirty="0" smtClean="0">
              <a:solidFill>
                <a:schemeClr val="tx1"/>
              </a:solidFill>
              <a:latin typeface="Arial Narrow" panose="020B0606020202030204" pitchFamily="34" charset="0"/>
              <a:cs typeface="Arial" pitchFamily="34" charset="0"/>
            </a:rPr>
            <a:t>Segunda Guerra Civil revolucionaria de 1927 a 1937: </a:t>
          </a:r>
        </a:p>
        <a:p>
          <a:pPr algn="ctr"/>
          <a:r>
            <a:rPr lang="es-MX" sz="1600" b="0" i="0" dirty="0" smtClean="0">
              <a:solidFill>
                <a:schemeClr val="tx1"/>
              </a:solidFill>
              <a:effectLst/>
              <a:latin typeface="Arial Narrow" panose="020B0606020202030204" pitchFamily="34" charset="0"/>
            </a:rPr>
            <a:t>Los japoneses agredieron a China para destruirla y usarla como plataforma para su propia desarrollo</a:t>
          </a:r>
          <a:r>
            <a:rPr lang="es-MX" sz="1400" b="0" i="0" dirty="0" smtClean="0">
              <a:solidFill>
                <a:schemeClr val="tx1"/>
              </a:solidFill>
              <a:effectLst/>
              <a:latin typeface="Arial" panose="020B0604020202020204" pitchFamily="34" charset="0"/>
            </a:rPr>
            <a:t>. </a:t>
          </a:r>
          <a:endParaRPr lang="es-MX" sz="1400" b="0" dirty="0">
            <a:solidFill>
              <a:schemeClr val="tx1"/>
            </a:solidFill>
            <a:latin typeface="+mn-lt"/>
            <a:cs typeface="Arial" pitchFamily="34" charset="0"/>
          </a:endParaRPr>
        </a:p>
      </dgm:t>
    </dgm:pt>
    <dgm:pt modelId="{66BD72E7-B736-4AC2-AA4D-3FFB6024C1FB}" type="parTrans" cxnId="{D2C3AB76-ABBC-4283-8EC2-997405813F3A}">
      <dgm:prSet/>
      <dgm:spPr/>
      <dgm:t>
        <a:bodyPr/>
        <a:lstStyle/>
        <a:p>
          <a:endParaRPr lang="es-MX"/>
        </a:p>
      </dgm:t>
    </dgm:pt>
    <dgm:pt modelId="{359F105E-0CA4-4AC3-9EAB-A99E7FD76B29}" type="sibTrans" cxnId="{D2C3AB76-ABBC-4283-8EC2-997405813F3A}">
      <dgm:prSet>
        <dgm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dgm:style>
      </dgm:prSet>
      <dgm:spPr>
        <a:ln w="28575"/>
      </dgm:spPr>
      <dgm:t>
        <a:bodyPr/>
        <a:lstStyle/>
        <a:p>
          <a:endParaRPr lang="es-MX"/>
        </a:p>
      </dgm:t>
    </dgm:pt>
    <dgm:pt modelId="{58C2A455-F1EB-4674-9EFD-71883DE449BE}">
      <dgm:prSet custT="1"/>
      <dgm:spPr/>
      <dgm:t>
        <a:bodyPr/>
        <a:lstStyle/>
        <a:p>
          <a:pPr algn="ctr"/>
          <a:endParaRPr lang="es-MX" sz="1400" dirty="0" smtClean="0">
            <a:solidFill>
              <a:schemeClr val="tx1"/>
            </a:solidFill>
            <a:latin typeface="Arial Narrow" panose="020B0606020202030204" pitchFamily="34" charset="0"/>
          </a:endParaRPr>
        </a:p>
        <a:p>
          <a:pPr algn="ctr"/>
          <a:r>
            <a:rPr lang="es-MX" sz="1400" b="1" dirty="0" smtClean="0">
              <a:solidFill>
                <a:schemeClr val="tx1"/>
              </a:solidFill>
              <a:latin typeface="Arial Narrow" panose="020B0606020202030204" pitchFamily="34" charset="0"/>
            </a:rPr>
            <a:t>Guerra de resistencia contra el Japón</a:t>
          </a:r>
        </a:p>
        <a:p>
          <a:pPr algn="ctr"/>
          <a:r>
            <a:rPr lang="es-MX" sz="1400" b="1" dirty="0" smtClean="0">
              <a:solidFill>
                <a:schemeClr val="tx1"/>
              </a:solidFill>
              <a:latin typeface="Arial Narrow" panose="020B0606020202030204" pitchFamily="34" charset="0"/>
            </a:rPr>
            <a:t> </a:t>
          </a:r>
        </a:p>
        <a:p>
          <a:pPr algn="just"/>
          <a:r>
            <a:rPr lang="es-MX" sz="1400" b="0" i="0" dirty="0" smtClean="0">
              <a:solidFill>
                <a:schemeClr val="tx1"/>
              </a:solidFill>
              <a:effectLst/>
              <a:latin typeface="Arial Narrow" panose="020B0606020202030204" pitchFamily="34" charset="0"/>
            </a:rPr>
            <a:t>Para 1937, los comunistas y el Kuomintang tuvieron que pactar para enfrentar la enemigo común, en la Segunda Guerra Chino-Japonesa,  costó más de cuarenta millones de su población y años de miseria.</a:t>
          </a:r>
          <a:endParaRPr lang="es-MX" sz="1400" dirty="0" smtClean="0">
            <a:solidFill>
              <a:schemeClr val="tx1"/>
            </a:solidFill>
            <a:latin typeface="Arial Narrow" panose="020B0606020202030204" pitchFamily="34" charset="0"/>
          </a:endParaRPr>
        </a:p>
        <a:p>
          <a:pPr algn="just"/>
          <a:endParaRPr lang="es-MX" sz="16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D6C8D8E6-6B01-4070-B73F-CDDE54C378F6}" type="parTrans" cxnId="{EA69D685-0946-4B4A-82A3-286019C58955}">
      <dgm:prSet/>
      <dgm:spPr/>
      <dgm:t>
        <a:bodyPr/>
        <a:lstStyle/>
        <a:p>
          <a:endParaRPr lang="es-MX"/>
        </a:p>
      </dgm:t>
    </dgm:pt>
    <dgm:pt modelId="{4EC70AD0-1785-455A-B0D9-014FFCAA1889}" type="sibTrans" cxnId="{EA69D685-0946-4B4A-82A3-286019C58955}">
      <dgm:prSet>
        <dgm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dgm:style>
      </dgm:prSet>
      <dgm:spPr>
        <a:ln w="38100"/>
      </dgm:spPr>
      <dgm:t>
        <a:bodyPr/>
        <a:lstStyle/>
        <a:p>
          <a:endParaRPr lang="es-MX"/>
        </a:p>
      </dgm:t>
    </dgm:pt>
    <dgm:pt modelId="{A7D61937-5028-4056-B30A-9A2CEC0EDABB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es-MX" sz="1400" b="1" dirty="0" smtClean="0">
              <a:solidFill>
                <a:schemeClr val="tx1"/>
              </a:solidFill>
              <a:latin typeface="Arial Narrow" panose="020B0606020202030204" pitchFamily="34" charset="0"/>
            </a:rPr>
            <a:t>Guerra popular de liberación de 1946 a 1949</a:t>
          </a:r>
        </a:p>
        <a:p>
          <a:pPr algn="just"/>
          <a:r>
            <a:rPr lang="es-MX" sz="1400" dirty="0" smtClean="0">
              <a:solidFill>
                <a:schemeClr val="tx1"/>
              </a:solidFill>
              <a:latin typeface="Arial Narrow" panose="020B0606020202030204" pitchFamily="34" charset="0"/>
            </a:rPr>
            <a:t>Los nacionalistas  habían triunfado contra Japón, comenzó a desbaratarse ante la arremetida comunista, quienes afianzaron sus filas para triunfo definitivo para luego  adoptar el modelo de estado socialista bajo la dirección de Mao </a:t>
          </a:r>
          <a:r>
            <a:rPr lang="es-MX" sz="1400" dirty="0" err="1" smtClean="0">
              <a:solidFill>
                <a:schemeClr val="tx1"/>
              </a:solidFill>
              <a:latin typeface="Arial Narrow" panose="020B0606020202030204" pitchFamily="34" charset="0"/>
            </a:rPr>
            <a:t>Zedong</a:t>
          </a:r>
          <a:r>
            <a:rPr lang="es-MX" sz="1400" dirty="0" smtClean="0">
              <a:solidFill>
                <a:schemeClr val="tx1"/>
              </a:solidFill>
              <a:latin typeface="Arial Narrow" panose="020B0606020202030204" pitchFamily="34" charset="0"/>
            </a:rPr>
            <a:t>.</a:t>
          </a:r>
        </a:p>
        <a:p>
          <a:pPr algn="just"/>
          <a:endParaRPr lang="es-MX" sz="800" dirty="0">
            <a:solidFill>
              <a:schemeClr val="tx1"/>
            </a:solidFill>
          </a:endParaRPr>
        </a:p>
      </dgm:t>
    </dgm:pt>
    <dgm:pt modelId="{F7FF1D25-7091-4ADB-AF1D-1F53A362DF3D}" type="parTrans" cxnId="{69838169-EF1B-4107-B2E3-802D3A91EF2D}">
      <dgm:prSet/>
      <dgm:spPr/>
      <dgm:t>
        <a:bodyPr/>
        <a:lstStyle/>
        <a:p>
          <a:endParaRPr lang="es-MX"/>
        </a:p>
      </dgm:t>
    </dgm:pt>
    <dgm:pt modelId="{80769CEC-CBF2-4126-AFD9-BB32CD010908}" type="sibTrans" cxnId="{69838169-EF1B-4107-B2E3-802D3A91EF2D}">
      <dgm:prSet/>
      <dgm:spPr/>
      <dgm:t>
        <a:bodyPr/>
        <a:lstStyle/>
        <a:p>
          <a:endParaRPr lang="es-MX"/>
        </a:p>
      </dgm:t>
    </dgm:pt>
    <dgm:pt modelId="{52A3BEF9-19F1-454C-BA2B-AEB814B125FA}">
      <dgm:prSet phldrT="[Texto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ES_tradnl" sz="1600" b="1" dirty="0" smtClean="0">
              <a:solidFill>
                <a:schemeClr val="tx1"/>
              </a:solidFill>
              <a:latin typeface="Arial Narrow" panose="020B0606020202030204" pitchFamily="34" charset="0"/>
              <a:cs typeface="Arial" pitchFamily="34" charset="0"/>
            </a:rPr>
            <a:t>Primera Guerra Civil revolucionaria de 1924 a 1927</a:t>
          </a:r>
          <a:r>
            <a:rPr lang="es-ES_tradnl" sz="1600" b="0" dirty="0" smtClean="0">
              <a:solidFill>
                <a:schemeClr val="tx1"/>
              </a:solidFill>
              <a:latin typeface="Arial Narrow" panose="020B0606020202030204" pitchFamily="34" charset="0"/>
              <a:cs typeface="Arial" pitchFamily="34" charset="0"/>
            </a:rPr>
            <a:t>:</a:t>
          </a:r>
        </a:p>
        <a:p>
          <a:r>
            <a:rPr lang="es-ES_tradnl" sz="1600" b="0" dirty="0" smtClean="0">
              <a:solidFill>
                <a:schemeClr val="tx1"/>
              </a:solidFill>
              <a:latin typeface="Arial Narrow" panose="020B0606020202030204" pitchFamily="34" charset="0"/>
              <a:cs typeface="Arial" pitchFamily="34" charset="0"/>
            </a:rPr>
            <a:t>Se busca hacer una campaña militar para eliminar  a los señores de guerra (los nacionalistas) </a:t>
          </a:r>
          <a:r>
            <a:rPr lang="es-MX" sz="1600" b="0" i="0" dirty="0" smtClean="0">
              <a:solidFill>
                <a:schemeClr val="tx1"/>
              </a:solidFill>
              <a:effectLst/>
              <a:latin typeface="Arial Narrow" panose="020B0606020202030204" pitchFamily="34" charset="0"/>
            </a:rPr>
            <a:t>fue el inicio del final</a:t>
          </a:r>
          <a:endParaRPr lang="es-ES_tradnl" sz="1600" b="0" dirty="0">
            <a:solidFill>
              <a:schemeClr val="tx1"/>
            </a:solidFill>
            <a:latin typeface="Arial Narrow" panose="020B0606020202030204" pitchFamily="34" charset="0"/>
            <a:cs typeface="Arial" pitchFamily="34" charset="0"/>
          </a:endParaRPr>
        </a:p>
      </dgm:t>
    </dgm:pt>
    <dgm:pt modelId="{267DF9AF-9B65-45E2-9B74-9AB5541111E1}" type="sibTrans" cxnId="{2BA36EF7-861F-4AAF-B521-FB0056FBDE47}">
      <dgm:prSet>
        <dgm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dgm:style>
      </dgm:prSet>
      <dgm:spPr>
        <a:ln w="28575"/>
      </dgm:spPr>
      <dgm:t>
        <a:bodyPr/>
        <a:lstStyle/>
        <a:p>
          <a:endParaRPr lang="es-ES_tradnl"/>
        </a:p>
      </dgm:t>
    </dgm:pt>
    <dgm:pt modelId="{678D1193-D468-407D-B282-1BF7A2CC87FD}" type="parTrans" cxnId="{2BA36EF7-861F-4AAF-B521-FB0056FBDE47}">
      <dgm:prSet/>
      <dgm:spPr/>
      <dgm:t>
        <a:bodyPr/>
        <a:lstStyle/>
        <a:p>
          <a:endParaRPr lang="es-ES_tradnl"/>
        </a:p>
      </dgm:t>
    </dgm:pt>
    <dgm:pt modelId="{C41307D5-4B35-4DE3-AEC9-6430E0835E1D}" type="pres">
      <dgm:prSet presAssocID="{50D3985E-24EB-431B-B2A4-B1B7C36D86B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487C413-AB44-4E4F-BF42-DDC6BFC0A1AB}" type="pres">
      <dgm:prSet presAssocID="{52A3BEF9-19F1-454C-BA2B-AEB814B125FA}" presName="node" presStyleLbl="node1" presStyleIdx="0" presStyleCnt="4" custScaleX="11887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92DFA3-DE71-432F-8D54-9C9E1F284B02}" type="pres">
      <dgm:prSet presAssocID="{267DF9AF-9B65-45E2-9B74-9AB5541111E1}" presName="sibTrans" presStyleLbl="sibTrans1D1" presStyleIdx="0" presStyleCnt="3"/>
      <dgm:spPr/>
      <dgm:t>
        <a:bodyPr/>
        <a:lstStyle/>
        <a:p>
          <a:endParaRPr lang="es-MX"/>
        </a:p>
      </dgm:t>
    </dgm:pt>
    <dgm:pt modelId="{BB1F3D95-608F-45E7-91DD-BD12781C5F94}" type="pres">
      <dgm:prSet presAssocID="{267DF9AF-9B65-45E2-9B74-9AB5541111E1}" presName="connectorText" presStyleLbl="sibTrans1D1" presStyleIdx="0" presStyleCnt="3"/>
      <dgm:spPr/>
      <dgm:t>
        <a:bodyPr/>
        <a:lstStyle/>
        <a:p>
          <a:endParaRPr lang="es-MX"/>
        </a:p>
      </dgm:t>
    </dgm:pt>
    <dgm:pt modelId="{1E0A1360-F7D3-4EA7-97E9-153056B58F51}" type="pres">
      <dgm:prSet presAssocID="{3A50237C-86EF-48FB-89A1-552D297AE13B}" presName="node" presStyleLbl="node1" presStyleIdx="1" presStyleCnt="4" custScaleX="1390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EBDFCC-9925-4EC8-A7BC-5050D5CED77D}" type="pres">
      <dgm:prSet presAssocID="{359F105E-0CA4-4AC3-9EAB-A99E7FD76B29}" presName="sibTrans" presStyleLbl="sibTrans1D1" presStyleIdx="1" presStyleCnt="3"/>
      <dgm:spPr/>
      <dgm:t>
        <a:bodyPr/>
        <a:lstStyle/>
        <a:p>
          <a:endParaRPr lang="es-MX"/>
        </a:p>
      </dgm:t>
    </dgm:pt>
    <dgm:pt modelId="{56D27A80-B830-4441-B766-CEA301F306BC}" type="pres">
      <dgm:prSet presAssocID="{359F105E-0CA4-4AC3-9EAB-A99E7FD76B29}" presName="connectorText" presStyleLbl="sibTrans1D1" presStyleIdx="1" presStyleCnt="3"/>
      <dgm:spPr/>
      <dgm:t>
        <a:bodyPr/>
        <a:lstStyle/>
        <a:p>
          <a:endParaRPr lang="es-MX"/>
        </a:p>
      </dgm:t>
    </dgm:pt>
    <dgm:pt modelId="{FEBE0843-4CCB-4EB2-A587-92824E06A42C}" type="pres">
      <dgm:prSet presAssocID="{58C2A455-F1EB-4674-9EFD-71883DE449BE}" presName="node" presStyleLbl="node1" presStyleIdx="2" presStyleCnt="4" custScaleX="120842" custScaleY="12329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19E798-0E31-4F4C-90E0-3AF3710977B3}" type="pres">
      <dgm:prSet presAssocID="{4EC70AD0-1785-455A-B0D9-014FFCAA1889}" presName="sibTrans" presStyleLbl="sibTrans1D1" presStyleIdx="2" presStyleCnt="3"/>
      <dgm:spPr/>
      <dgm:t>
        <a:bodyPr/>
        <a:lstStyle/>
        <a:p>
          <a:endParaRPr lang="es-MX"/>
        </a:p>
      </dgm:t>
    </dgm:pt>
    <dgm:pt modelId="{6D198BBA-9517-4F72-B68F-6133A319913A}" type="pres">
      <dgm:prSet presAssocID="{4EC70AD0-1785-455A-B0D9-014FFCAA1889}" presName="connectorText" presStyleLbl="sibTrans1D1" presStyleIdx="2" presStyleCnt="3"/>
      <dgm:spPr/>
      <dgm:t>
        <a:bodyPr/>
        <a:lstStyle/>
        <a:p>
          <a:endParaRPr lang="es-MX"/>
        </a:p>
      </dgm:t>
    </dgm:pt>
    <dgm:pt modelId="{A328310A-24EB-46BE-B5C3-A989767AA464}" type="pres">
      <dgm:prSet presAssocID="{A7D61937-5028-4056-B30A-9A2CEC0EDABB}" presName="node" presStyleLbl="node1" presStyleIdx="3" presStyleCnt="4" custScaleX="137739" custScaleY="11360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5D411FE-A32A-4168-A624-E813229CEF32}" type="presOf" srcId="{267DF9AF-9B65-45E2-9B74-9AB5541111E1}" destId="{BB1F3D95-608F-45E7-91DD-BD12781C5F94}" srcOrd="1" destOrd="0" presId="urn:microsoft.com/office/officeart/2005/8/layout/bProcess3"/>
    <dgm:cxn modelId="{EA69D685-0946-4B4A-82A3-286019C58955}" srcId="{50D3985E-24EB-431B-B2A4-B1B7C36D86BB}" destId="{58C2A455-F1EB-4674-9EFD-71883DE449BE}" srcOrd="2" destOrd="0" parTransId="{D6C8D8E6-6B01-4070-B73F-CDDE54C378F6}" sibTransId="{4EC70AD0-1785-455A-B0D9-014FFCAA1889}"/>
    <dgm:cxn modelId="{69838169-EF1B-4107-B2E3-802D3A91EF2D}" srcId="{50D3985E-24EB-431B-B2A4-B1B7C36D86BB}" destId="{A7D61937-5028-4056-B30A-9A2CEC0EDABB}" srcOrd="3" destOrd="0" parTransId="{F7FF1D25-7091-4ADB-AF1D-1F53A362DF3D}" sibTransId="{80769CEC-CBF2-4126-AFD9-BB32CD010908}"/>
    <dgm:cxn modelId="{B9BEF63C-A4DC-486B-96E3-297396169442}" type="presOf" srcId="{4EC70AD0-1785-455A-B0D9-014FFCAA1889}" destId="{6D198BBA-9517-4F72-B68F-6133A319913A}" srcOrd="1" destOrd="0" presId="urn:microsoft.com/office/officeart/2005/8/layout/bProcess3"/>
    <dgm:cxn modelId="{CF0B1996-38BF-4481-9819-8E8D4AA20837}" type="presOf" srcId="{359F105E-0CA4-4AC3-9EAB-A99E7FD76B29}" destId="{56D27A80-B830-4441-B766-CEA301F306BC}" srcOrd="1" destOrd="0" presId="urn:microsoft.com/office/officeart/2005/8/layout/bProcess3"/>
    <dgm:cxn modelId="{D5CCD620-5A31-4DD5-8D88-ED5EC6A2DC33}" type="presOf" srcId="{359F105E-0CA4-4AC3-9EAB-A99E7FD76B29}" destId="{C4EBDFCC-9925-4EC8-A7BC-5050D5CED77D}" srcOrd="0" destOrd="0" presId="urn:microsoft.com/office/officeart/2005/8/layout/bProcess3"/>
    <dgm:cxn modelId="{489D904A-86C6-43D6-8096-DA1DF52275F3}" type="presOf" srcId="{4EC70AD0-1785-455A-B0D9-014FFCAA1889}" destId="{CD19E798-0E31-4F4C-90E0-3AF3710977B3}" srcOrd="0" destOrd="0" presId="urn:microsoft.com/office/officeart/2005/8/layout/bProcess3"/>
    <dgm:cxn modelId="{2B4DEBAF-8B39-4987-9BA1-2C1A8ABE6333}" type="presOf" srcId="{50D3985E-24EB-431B-B2A4-B1B7C36D86BB}" destId="{C41307D5-4B35-4DE3-AEC9-6430E0835E1D}" srcOrd="0" destOrd="0" presId="urn:microsoft.com/office/officeart/2005/8/layout/bProcess3"/>
    <dgm:cxn modelId="{2BA36EF7-861F-4AAF-B521-FB0056FBDE47}" srcId="{50D3985E-24EB-431B-B2A4-B1B7C36D86BB}" destId="{52A3BEF9-19F1-454C-BA2B-AEB814B125FA}" srcOrd="0" destOrd="0" parTransId="{678D1193-D468-407D-B282-1BF7A2CC87FD}" sibTransId="{267DF9AF-9B65-45E2-9B74-9AB5541111E1}"/>
    <dgm:cxn modelId="{D2C3AB76-ABBC-4283-8EC2-997405813F3A}" srcId="{50D3985E-24EB-431B-B2A4-B1B7C36D86BB}" destId="{3A50237C-86EF-48FB-89A1-552D297AE13B}" srcOrd="1" destOrd="0" parTransId="{66BD72E7-B736-4AC2-AA4D-3FFB6024C1FB}" sibTransId="{359F105E-0CA4-4AC3-9EAB-A99E7FD76B29}"/>
    <dgm:cxn modelId="{9451A2A7-897B-4B9A-B660-CE1466F8F9AA}" type="presOf" srcId="{A7D61937-5028-4056-B30A-9A2CEC0EDABB}" destId="{A328310A-24EB-46BE-B5C3-A989767AA464}" srcOrd="0" destOrd="0" presId="urn:microsoft.com/office/officeart/2005/8/layout/bProcess3"/>
    <dgm:cxn modelId="{C8335D52-7700-4EFD-BC80-42FD557C8BA9}" type="presOf" srcId="{58C2A455-F1EB-4674-9EFD-71883DE449BE}" destId="{FEBE0843-4CCB-4EB2-A587-92824E06A42C}" srcOrd="0" destOrd="0" presId="urn:microsoft.com/office/officeart/2005/8/layout/bProcess3"/>
    <dgm:cxn modelId="{FD57F339-B8F0-4B6F-A4E5-9BAFC796D138}" type="presOf" srcId="{267DF9AF-9B65-45E2-9B74-9AB5541111E1}" destId="{7F92DFA3-DE71-432F-8D54-9C9E1F284B02}" srcOrd="0" destOrd="0" presId="urn:microsoft.com/office/officeart/2005/8/layout/bProcess3"/>
    <dgm:cxn modelId="{20F076AC-C568-4160-864C-BD08DFBC3B4C}" type="presOf" srcId="{3A50237C-86EF-48FB-89A1-552D297AE13B}" destId="{1E0A1360-F7D3-4EA7-97E9-153056B58F51}" srcOrd="0" destOrd="0" presId="urn:microsoft.com/office/officeart/2005/8/layout/bProcess3"/>
    <dgm:cxn modelId="{C69A5AAD-CDA6-4ED5-BB4E-F272215BBDA5}" type="presOf" srcId="{52A3BEF9-19F1-454C-BA2B-AEB814B125FA}" destId="{9487C413-AB44-4E4F-BF42-DDC6BFC0A1AB}" srcOrd="0" destOrd="0" presId="urn:microsoft.com/office/officeart/2005/8/layout/bProcess3"/>
    <dgm:cxn modelId="{0D2CA1EC-9ECC-44A3-A9C3-E408E188B8BF}" type="presParOf" srcId="{C41307D5-4B35-4DE3-AEC9-6430E0835E1D}" destId="{9487C413-AB44-4E4F-BF42-DDC6BFC0A1AB}" srcOrd="0" destOrd="0" presId="urn:microsoft.com/office/officeart/2005/8/layout/bProcess3"/>
    <dgm:cxn modelId="{0D28DD4B-679C-4726-A18C-FE30FC444180}" type="presParOf" srcId="{C41307D5-4B35-4DE3-AEC9-6430E0835E1D}" destId="{7F92DFA3-DE71-432F-8D54-9C9E1F284B02}" srcOrd="1" destOrd="0" presId="urn:microsoft.com/office/officeart/2005/8/layout/bProcess3"/>
    <dgm:cxn modelId="{A5E03998-68DD-4BF7-9F81-C7CFE1F86A8C}" type="presParOf" srcId="{7F92DFA3-DE71-432F-8D54-9C9E1F284B02}" destId="{BB1F3D95-608F-45E7-91DD-BD12781C5F94}" srcOrd="0" destOrd="0" presId="urn:microsoft.com/office/officeart/2005/8/layout/bProcess3"/>
    <dgm:cxn modelId="{749C207B-9CE8-4E3A-8B2E-7BBD5859794B}" type="presParOf" srcId="{C41307D5-4B35-4DE3-AEC9-6430E0835E1D}" destId="{1E0A1360-F7D3-4EA7-97E9-153056B58F51}" srcOrd="2" destOrd="0" presId="urn:microsoft.com/office/officeart/2005/8/layout/bProcess3"/>
    <dgm:cxn modelId="{EA79609D-17DE-4672-9720-B2D7A6ED431B}" type="presParOf" srcId="{C41307D5-4B35-4DE3-AEC9-6430E0835E1D}" destId="{C4EBDFCC-9925-4EC8-A7BC-5050D5CED77D}" srcOrd="3" destOrd="0" presId="urn:microsoft.com/office/officeart/2005/8/layout/bProcess3"/>
    <dgm:cxn modelId="{189B9CAE-761F-4BE2-A7F6-F17C571FEB94}" type="presParOf" srcId="{C4EBDFCC-9925-4EC8-A7BC-5050D5CED77D}" destId="{56D27A80-B830-4441-B766-CEA301F306BC}" srcOrd="0" destOrd="0" presId="urn:microsoft.com/office/officeart/2005/8/layout/bProcess3"/>
    <dgm:cxn modelId="{8FA5680E-AFD8-4F7E-9685-A1A1F20AA500}" type="presParOf" srcId="{C41307D5-4B35-4DE3-AEC9-6430E0835E1D}" destId="{FEBE0843-4CCB-4EB2-A587-92824E06A42C}" srcOrd="4" destOrd="0" presId="urn:microsoft.com/office/officeart/2005/8/layout/bProcess3"/>
    <dgm:cxn modelId="{626069EF-A0B4-495E-88E5-3860828B6A13}" type="presParOf" srcId="{C41307D5-4B35-4DE3-AEC9-6430E0835E1D}" destId="{CD19E798-0E31-4F4C-90E0-3AF3710977B3}" srcOrd="5" destOrd="0" presId="urn:microsoft.com/office/officeart/2005/8/layout/bProcess3"/>
    <dgm:cxn modelId="{E7409B1C-4150-4D51-9367-B6B16707A1BA}" type="presParOf" srcId="{CD19E798-0E31-4F4C-90E0-3AF3710977B3}" destId="{6D198BBA-9517-4F72-B68F-6133A319913A}" srcOrd="0" destOrd="0" presId="urn:microsoft.com/office/officeart/2005/8/layout/bProcess3"/>
    <dgm:cxn modelId="{66D16827-3E35-4A96-9278-FE92EB430E80}" type="presParOf" srcId="{C41307D5-4B35-4DE3-AEC9-6430E0835E1D}" destId="{A328310A-24EB-46BE-B5C3-A989767AA464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7C3611-1302-486C-959F-746FCAF001C9}" type="doc">
      <dgm:prSet loTypeId="urn:microsoft.com/office/officeart/2005/8/layout/hProcess7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6F600FAF-0D1A-46E4-A7E5-1E39C8DBC675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3200" dirty="0" smtClean="0">
              <a:solidFill>
                <a:schemeClr val="accent1"/>
              </a:solidFill>
              <a:latin typeface="Arial Narrow" panose="020B0606020202030204" pitchFamily="34" charset="0"/>
            </a:rPr>
            <a:t>Políticas</a:t>
          </a:r>
          <a:endParaRPr lang="es-MX" sz="3200" dirty="0">
            <a:solidFill>
              <a:schemeClr val="accent1"/>
            </a:solidFill>
            <a:latin typeface="Arial Narrow" panose="020B0606020202030204" pitchFamily="34" charset="0"/>
          </a:endParaRPr>
        </a:p>
      </dgm:t>
    </dgm:pt>
    <dgm:pt modelId="{6FA01344-6F51-47B2-87B3-C0312D5E99AF}" type="parTrans" cxnId="{3B56307A-CE2F-44D1-B2F3-D99C9253BD83}">
      <dgm:prSet/>
      <dgm:spPr/>
      <dgm:t>
        <a:bodyPr/>
        <a:lstStyle/>
        <a:p>
          <a:endParaRPr lang="es-MX"/>
        </a:p>
      </dgm:t>
    </dgm:pt>
    <dgm:pt modelId="{E6632760-D7A7-47B1-9E57-967D31F6C244}" type="sibTrans" cxnId="{3B56307A-CE2F-44D1-B2F3-D99C9253BD83}">
      <dgm:prSet/>
      <dgm:spPr/>
      <dgm:t>
        <a:bodyPr/>
        <a:lstStyle/>
        <a:p>
          <a:endParaRPr lang="es-MX"/>
        </a:p>
      </dgm:t>
    </dgm:pt>
    <dgm:pt modelId="{B41891D3-92B0-478E-8D7D-535A27A549F6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 Narrow" panose="020B0606020202030204" pitchFamily="34" charset="0"/>
              <a:cs typeface="Andalus" panose="02020603050405020304" pitchFamily="18" charset="-78"/>
            </a:rPr>
            <a:t>El ejercito fue reformado copiado del modelo soviético.</a:t>
          </a:r>
        </a:p>
        <a:p>
          <a:r>
            <a:rPr lang="es-MX" sz="2000" dirty="0" smtClean="0">
              <a:solidFill>
                <a:schemeClr val="tx1"/>
              </a:solidFill>
              <a:latin typeface="Arial Narrow" panose="020B0606020202030204" pitchFamily="34" charset="0"/>
              <a:cs typeface="Andalus" panose="02020603050405020304" pitchFamily="18" charset="-78"/>
            </a:rPr>
            <a:t>Formación de una nación socialista con apoyo de la URSS.</a:t>
          </a:r>
        </a:p>
        <a:p>
          <a:r>
            <a:rPr lang="es-MX" sz="2000" dirty="0" smtClean="0">
              <a:solidFill>
                <a:schemeClr val="tx1"/>
              </a:solidFill>
              <a:latin typeface="Arial Narrow" panose="020B0606020202030204" pitchFamily="34" charset="0"/>
              <a:cs typeface="Andalus" panose="02020603050405020304" pitchFamily="18" charset="-78"/>
            </a:rPr>
            <a:t>En 1960 es promulgada una nueva constitución y Mao </a:t>
          </a:r>
          <a:r>
            <a:rPr lang="es-MX" sz="2000" dirty="0" err="1" smtClean="0">
              <a:solidFill>
                <a:schemeClr val="tx1"/>
              </a:solidFill>
              <a:latin typeface="Arial Narrow" panose="020B0606020202030204" pitchFamily="34" charset="0"/>
              <a:cs typeface="Andalus" panose="02020603050405020304" pitchFamily="18" charset="-78"/>
            </a:rPr>
            <a:t>tse</a:t>
          </a:r>
          <a:r>
            <a:rPr lang="es-MX" sz="2000" dirty="0" smtClean="0">
              <a:solidFill>
                <a:schemeClr val="tx1"/>
              </a:solidFill>
              <a:latin typeface="Arial Narrow" panose="020B0606020202030204" pitchFamily="34" charset="0"/>
              <a:cs typeface="Andalus" panose="02020603050405020304" pitchFamily="18" charset="-78"/>
            </a:rPr>
            <a:t> </a:t>
          </a:r>
          <a:r>
            <a:rPr lang="es-MX" sz="2000" dirty="0" err="1" smtClean="0">
              <a:solidFill>
                <a:schemeClr val="tx1"/>
              </a:solidFill>
              <a:latin typeface="Arial Narrow" panose="020B0606020202030204" pitchFamily="34" charset="0"/>
              <a:cs typeface="Andalus" panose="02020603050405020304" pitchFamily="18" charset="-78"/>
            </a:rPr>
            <a:t>Tung</a:t>
          </a:r>
          <a:r>
            <a:rPr lang="es-MX" sz="2000" dirty="0" smtClean="0">
              <a:solidFill>
                <a:schemeClr val="tx1"/>
              </a:solidFill>
              <a:latin typeface="Arial Narrow" panose="020B0606020202030204" pitchFamily="34" charset="0"/>
              <a:cs typeface="Andalus" panose="02020603050405020304" pitchFamily="18" charset="-78"/>
            </a:rPr>
            <a:t> es elegido como presidente  del </a:t>
          </a:r>
          <a:r>
            <a:rPr lang="es-MX" sz="2000" dirty="0" err="1" smtClean="0">
              <a:solidFill>
                <a:schemeClr val="tx1"/>
              </a:solidFill>
              <a:latin typeface="Arial Narrow" panose="020B0606020202030204" pitchFamily="34" charset="0"/>
              <a:cs typeface="Andalus" panose="02020603050405020304" pitchFamily="18" charset="-78"/>
            </a:rPr>
            <a:t>páis</a:t>
          </a:r>
          <a:r>
            <a:rPr lang="es-MX" sz="2000" dirty="0" smtClean="0">
              <a:solidFill>
                <a:schemeClr val="tx1"/>
              </a:solidFill>
              <a:latin typeface="Arial Narrow" panose="020B0606020202030204" pitchFamily="34" charset="0"/>
              <a:cs typeface="Andalus" panose="02020603050405020304" pitchFamily="18" charset="-78"/>
            </a:rPr>
            <a:t>.</a:t>
          </a:r>
        </a:p>
        <a:p>
          <a:r>
            <a:rPr lang="es-MX" sz="2000" dirty="0" smtClean="0">
              <a:solidFill>
                <a:schemeClr val="tx1"/>
              </a:solidFill>
              <a:latin typeface="Arial Narrow" panose="020B0606020202030204" pitchFamily="34" charset="0"/>
              <a:cs typeface="Andalus" panose="02020603050405020304" pitchFamily="18" charset="-78"/>
            </a:rPr>
            <a:t>Unificación del territorio chino en una sola nación</a:t>
          </a:r>
          <a:endParaRPr lang="es-MX" sz="2000" dirty="0">
            <a:solidFill>
              <a:schemeClr val="tx1"/>
            </a:solidFill>
            <a:latin typeface="Arial Narrow" panose="020B0606020202030204" pitchFamily="34" charset="0"/>
            <a:cs typeface="Andalus" panose="02020603050405020304" pitchFamily="18" charset="-78"/>
          </a:endParaRPr>
        </a:p>
      </dgm:t>
    </dgm:pt>
    <dgm:pt modelId="{538971CF-B3D4-4645-A07D-F3905FAF8604}" type="parTrans" cxnId="{AC9E7A22-F268-4621-BF06-D8D1263EF2AD}">
      <dgm:prSet/>
      <dgm:spPr/>
      <dgm:t>
        <a:bodyPr/>
        <a:lstStyle/>
        <a:p>
          <a:endParaRPr lang="es-MX"/>
        </a:p>
      </dgm:t>
    </dgm:pt>
    <dgm:pt modelId="{6EED8E44-5C3A-409D-9CAC-94DAAFA8B753}" type="sibTrans" cxnId="{AC9E7A22-F268-4621-BF06-D8D1263EF2AD}">
      <dgm:prSet/>
      <dgm:spPr/>
      <dgm:t>
        <a:bodyPr/>
        <a:lstStyle/>
        <a:p>
          <a:endParaRPr lang="es-MX"/>
        </a:p>
      </dgm:t>
    </dgm:pt>
    <dgm:pt modelId="{7A24028D-8A57-4E46-83D7-0F560755D9CE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sz="3200" dirty="0" smtClean="0">
              <a:solidFill>
                <a:schemeClr val="accent1"/>
              </a:solidFill>
              <a:latin typeface="Arial Narrow" panose="020B0606020202030204" pitchFamily="34" charset="0"/>
            </a:rPr>
            <a:t>Económicas</a:t>
          </a:r>
          <a:endParaRPr lang="es-MX" sz="3200" dirty="0">
            <a:solidFill>
              <a:schemeClr val="accent1"/>
            </a:solidFill>
            <a:latin typeface="Arial Narrow" panose="020B0606020202030204" pitchFamily="34" charset="0"/>
          </a:endParaRPr>
        </a:p>
      </dgm:t>
    </dgm:pt>
    <dgm:pt modelId="{DE1C7997-8721-4E26-9906-1AA0B404ED7C}" type="parTrans" cxnId="{64B86B2D-0FCB-4D4D-BBA0-2CC1C3CF6594}">
      <dgm:prSet/>
      <dgm:spPr/>
      <dgm:t>
        <a:bodyPr/>
        <a:lstStyle/>
        <a:p>
          <a:endParaRPr lang="es-MX"/>
        </a:p>
      </dgm:t>
    </dgm:pt>
    <dgm:pt modelId="{13BC9D5D-46C3-4129-8CB4-ED5879FD940E}" type="sibTrans" cxnId="{64B86B2D-0FCB-4D4D-BBA0-2CC1C3CF6594}">
      <dgm:prSet/>
      <dgm:spPr/>
      <dgm:t>
        <a:bodyPr/>
        <a:lstStyle/>
        <a:p>
          <a:endParaRPr lang="es-MX"/>
        </a:p>
      </dgm:t>
    </dgm:pt>
    <dgm:pt modelId="{BB064DDF-2C39-400F-A9C4-2BA0CC6675EB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 Narrow" panose="020B0606020202030204" pitchFamily="34" charset="0"/>
            </a:rPr>
            <a:t>Colectivización de la tierra.</a:t>
          </a:r>
        </a:p>
        <a:p>
          <a:r>
            <a:rPr lang="es-MX" sz="2000" dirty="0" smtClean="0">
              <a:solidFill>
                <a:schemeClr val="tx1"/>
              </a:solidFill>
              <a:latin typeface="Arial Narrow" panose="020B0606020202030204" pitchFamily="34" charset="0"/>
            </a:rPr>
            <a:t>Reforma agraria</a:t>
          </a:r>
        </a:p>
        <a:p>
          <a:r>
            <a:rPr lang="es-MX" sz="2000" dirty="0" smtClean="0">
              <a:solidFill>
                <a:schemeClr val="tx1"/>
              </a:solidFill>
              <a:latin typeface="Arial Narrow" panose="020B0606020202030204" pitchFamily="34" charset="0"/>
            </a:rPr>
            <a:t>Expropiación de tierras de los terratenientes.</a:t>
          </a:r>
        </a:p>
        <a:p>
          <a:r>
            <a:rPr lang="es-MX" sz="2000" dirty="0" smtClean="0">
              <a:solidFill>
                <a:schemeClr val="tx1"/>
              </a:solidFill>
              <a:latin typeface="Arial Narrow" panose="020B0606020202030204" pitchFamily="34" charset="0"/>
            </a:rPr>
            <a:t>Creación de Comunas</a:t>
          </a:r>
        </a:p>
        <a:p>
          <a:r>
            <a:rPr lang="es-MX" sz="2000" dirty="0" smtClean="0">
              <a:solidFill>
                <a:schemeClr val="tx1"/>
              </a:solidFill>
              <a:latin typeface="Arial Narrow" panose="020B0606020202030204" pitchFamily="34" charset="0"/>
            </a:rPr>
            <a:t>Se impulsó la industria siderúrgica y metalúrgica</a:t>
          </a:r>
          <a:endParaRPr lang="es-MX" sz="20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CC563605-52B7-4143-86B9-082E28C82E24}" type="parTrans" cxnId="{913D7D53-4DDB-4D31-B7A5-1B4955707F10}">
      <dgm:prSet/>
      <dgm:spPr/>
      <dgm:t>
        <a:bodyPr/>
        <a:lstStyle/>
        <a:p>
          <a:endParaRPr lang="es-MX"/>
        </a:p>
      </dgm:t>
    </dgm:pt>
    <dgm:pt modelId="{1AD18337-ADFB-4F97-B1C4-CE0FEF2A47B5}" type="sibTrans" cxnId="{913D7D53-4DDB-4D31-B7A5-1B4955707F10}">
      <dgm:prSet/>
      <dgm:spPr/>
      <dgm:t>
        <a:bodyPr/>
        <a:lstStyle/>
        <a:p>
          <a:endParaRPr lang="es-MX"/>
        </a:p>
      </dgm:t>
    </dgm:pt>
    <dgm:pt modelId="{CDCD4E67-FCD5-4AE0-BF51-F4214B004D77}">
      <dgm:prSet phldrT="[Texto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>
              <a:solidFill>
                <a:schemeClr val="accent1"/>
              </a:solidFill>
            </a:rPr>
            <a:t>Sociales</a:t>
          </a:r>
          <a:endParaRPr lang="es-MX" dirty="0">
            <a:solidFill>
              <a:schemeClr val="accent1"/>
            </a:solidFill>
          </a:endParaRPr>
        </a:p>
      </dgm:t>
    </dgm:pt>
    <dgm:pt modelId="{4E9BA6BD-BB2D-4A9B-BCF3-1A81902FACEA}" type="parTrans" cxnId="{28278AFF-145B-47C0-8ABC-E195E5C0894D}">
      <dgm:prSet/>
      <dgm:spPr/>
      <dgm:t>
        <a:bodyPr/>
        <a:lstStyle/>
        <a:p>
          <a:endParaRPr lang="es-MX"/>
        </a:p>
      </dgm:t>
    </dgm:pt>
    <dgm:pt modelId="{7FE87F9A-8D43-4006-B62F-B473984B9741}" type="sibTrans" cxnId="{28278AFF-145B-47C0-8ABC-E195E5C0894D}">
      <dgm:prSet/>
      <dgm:spPr/>
      <dgm:t>
        <a:bodyPr/>
        <a:lstStyle/>
        <a:p>
          <a:endParaRPr lang="es-MX"/>
        </a:p>
      </dgm:t>
    </dgm:pt>
    <dgm:pt modelId="{4ABDB510-D450-4AB5-AA5F-768A46D4CE73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  <a:latin typeface="Arial Narrow" panose="020B0606020202030204" pitchFamily="34" charset="0"/>
            </a:rPr>
            <a:t>En 1966 se manifestó la revolución cultural    </a:t>
          </a:r>
        </a:p>
        <a:p>
          <a:r>
            <a:rPr lang="es-MX" sz="2000" dirty="0" smtClean="0">
              <a:solidFill>
                <a:schemeClr val="tx1"/>
              </a:solidFill>
              <a:latin typeface="Arial Narrow" panose="020B0606020202030204" pitchFamily="34" charset="0"/>
            </a:rPr>
            <a:t>Construcción de escuelas en forma masiva</a:t>
          </a:r>
        </a:p>
        <a:p>
          <a:r>
            <a:rPr lang="es-MX" sz="2000" dirty="0" smtClean="0">
              <a:solidFill>
                <a:schemeClr val="tx1"/>
              </a:solidFill>
              <a:latin typeface="Arial Narrow" panose="020B0606020202030204" pitchFamily="34" charset="0"/>
            </a:rPr>
            <a:t>Emancipación de la mujer</a:t>
          </a:r>
        </a:p>
        <a:p>
          <a:r>
            <a:rPr lang="es-MX" sz="2000" dirty="0" smtClean="0">
              <a:solidFill>
                <a:schemeClr val="tx1"/>
              </a:solidFill>
              <a:latin typeface="Arial Narrow" panose="020B0606020202030204" pitchFamily="34" charset="0"/>
            </a:rPr>
            <a:t>Se lucha por el progreso para toda la población china</a:t>
          </a:r>
          <a:endParaRPr lang="es-MX" sz="20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82CFA7E4-5E16-4035-9A9B-527EA614BD14}" type="parTrans" cxnId="{D0F96DE3-FA5B-478D-8E30-C880600C5E1B}">
      <dgm:prSet/>
      <dgm:spPr/>
      <dgm:t>
        <a:bodyPr/>
        <a:lstStyle/>
        <a:p>
          <a:endParaRPr lang="es-MX"/>
        </a:p>
      </dgm:t>
    </dgm:pt>
    <dgm:pt modelId="{85CBBFCB-DCFC-4A0D-BDCD-41699BE17B87}" type="sibTrans" cxnId="{D0F96DE3-FA5B-478D-8E30-C880600C5E1B}">
      <dgm:prSet/>
      <dgm:spPr/>
      <dgm:t>
        <a:bodyPr/>
        <a:lstStyle/>
        <a:p>
          <a:endParaRPr lang="es-MX"/>
        </a:p>
      </dgm:t>
    </dgm:pt>
    <dgm:pt modelId="{78AC4F44-7066-44AE-82BC-762CD47FED7A}" type="pres">
      <dgm:prSet presAssocID="{487C3611-1302-486C-959F-746FCAF001C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C804612-5B32-4655-B61C-02C96596F509}" type="pres">
      <dgm:prSet presAssocID="{6F600FAF-0D1A-46E4-A7E5-1E39C8DBC675}" presName="compositeNode" presStyleCnt="0">
        <dgm:presLayoutVars>
          <dgm:bulletEnabled val="1"/>
        </dgm:presLayoutVars>
      </dgm:prSet>
      <dgm:spPr/>
    </dgm:pt>
    <dgm:pt modelId="{D03A60D0-BA62-48FC-96A8-2B8FCDAF23A4}" type="pres">
      <dgm:prSet presAssocID="{6F600FAF-0D1A-46E4-A7E5-1E39C8DBC675}" presName="bgRect" presStyleLbl="node1" presStyleIdx="0" presStyleCnt="3" custScaleY="168462"/>
      <dgm:spPr/>
      <dgm:t>
        <a:bodyPr/>
        <a:lstStyle/>
        <a:p>
          <a:endParaRPr lang="es-MX"/>
        </a:p>
      </dgm:t>
    </dgm:pt>
    <dgm:pt modelId="{3B0042F1-BEFC-41E3-85C7-10E5DD381FEA}" type="pres">
      <dgm:prSet presAssocID="{6F600FAF-0D1A-46E4-A7E5-1E39C8DBC675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8F4AC4-5A9B-49A3-95B0-40199D31FC64}" type="pres">
      <dgm:prSet presAssocID="{6F600FAF-0D1A-46E4-A7E5-1E39C8DBC675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A89EB5-C263-43E0-939E-C4FBE72C5B51}" type="pres">
      <dgm:prSet presAssocID="{E6632760-D7A7-47B1-9E57-967D31F6C244}" presName="hSp" presStyleCnt="0"/>
      <dgm:spPr/>
    </dgm:pt>
    <dgm:pt modelId="{36F0289A-80F6-4F45-AC0A-BD14727FAF8B}" type="pres">
      <dgm:prSet presAssocID="{E6632760-D7A7-47B1-9E57-967D31F6C244}" presName="vProcSp" presStyleCnt="0"/>
      <dgm:spPr/>
    </dgm:pt>
    <dgm:pt modelId="{423BE03D-FAE6-47DD-BFE3-46DDA5E868F7}" type="pres">
      <dgm:prSet presAssocID="{E6632760-D7A7-47B1-9E57-967D31F6C244}" presName="vSp1" presStyleCnt="0"/>
      <dgm:spPr/>
    </dgm:pt>
    <dgm:pt modelId="{2C3BE346-1992-45C6-9CD6-D2470B1644A6}" type="pres">
      <dgm:prSet presAssocID="{E6632760-D7A7-47B1-9E57-967D31F6C244}" presName="simulatedConn" presStyleLbl="solidFgAcc1" presStyleIdx="0" presStyleCnt="2"/>
      <dgm:spPr/>
    </dgm:pt>
    <dgm:pt modelId="{4069A0DD-1095-4E45-B30B-70B99A665DCA}" type="pres">
      <dgm:prSet presAssocID="{E6632760-D7A7-47B1-9E57-967D31F6C244}" presName="vSp2" presStyleCnt="0"/>
      <dgm:spPr/>
    </dgm:pt>
    <dgm:pt modelId="{8A35B141-838A-4E1E-9739-AAD6274DACD6}" type="pres">
      <dgm:prSet presAssocID="{E6632760-D7A7-47B1-9E57-967D31F6C244}" presName="sibTrans" presStyleCnt="0"/>
      <dgm:spPr/>
    </dgm:pt>
    <dgm:pt modelId="{A8404238-D531-4FE8-99C8-C3AE65754A2A}" type="pres">
      <dgm:prSet presAssocID="{7A24028D-8A57-4E46-83D7-0F560755D9CE}" presName="compositeNode" presStyleCnt="0">
        <dgm:presLayoutVars>
          <dgm:bulletEnabled val="1"/>
        </dgm:presLayoutVars>
      </dgm:prSet>
      <dgm:spPr/>
    </dgm:pt>
    <dgm:pt modelId="{3F9A4D4C-AACF-4272-A3C6-9576ADA86D3A}" type="pres">
      <dgm:prSet presAssocID="{7A24028D-8A57-4E46-83D7-0F560755D9CE}" presName="bgRect" presStyleLbl="node1" presStyleIdx="1" presStyleCnt="3" custScaleY="170303"/>
      <dgm:spPr/>
      <dgm:t>
        <a:bodyPr/>
        <a:lstStyle/>
        <a:p>
          <a:endParaRPr lang="es-MX"/>
        </a:p>
      </dgm:t>
    </dgm:pt>
    <dgm:pt modelId="{79168C41-B2EE-4EC7-BA27-0464273B69B2}" type="pres">
      <dgm:prSet presAssocID="{7A24028D-8A57-4E46-83D7-0F560755D9CE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C63ED6-98F0-4C1F-9B3F-DB9EAFB431BF}" type="pres">
      <dgm:prSet presAssocID="{7A24028D-8A57-4E46-83D7-0F560755D9CE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D3A2C6-4B04-4270-9809-958E7741E8EB}" type="pres">
      <dgm:prSet presAssocID="{13BC9D5D-46C3-4129-8CB4-ED5879FD940E}" presName="hSp" presStyleCnt="0"/>
      <dgm:spPr/>
    </dgm:pt>
    <dgm:pt modelId="{03B87902-C697-49CE-86E4-950E7CD94EA2}" type="pres">
      <dgm:prSet presAssocID="{13BC9D5D-46C3-4129-8CB4-ED5879FD940E}" presName="vProcSp" presStyleCnt="0"/>
      <dgm:spPr/>
    </dgm:pt>
    <dgm:pt modelId="{50EEE6F8-DA3A-4AD6-85C0-B5F5546E8568}" type="pres">
      <dgm:prSet presAssocID="{13BC9D5D-46C3-4129-8CB4-ED5879FD940E}" presName="vSp1" presStyleCnt="0"/>
      <dgm:spPr/>
    </dgm:pt>
    <dgm:pt modelId="{D6E431CC-5A09-432D-ADFA-BDCB4E283996}" type="pres">
      <dgm:prSet presAssocID="{13BC9D5D-46C3-4129-8CB4-ED5879FD940E}" presName="simulatedConn" presStyleLbl="solidFgAcc1" presStyleIdx="1" presStyleCnt="2"/>
      <dgm:spPr/>
    </dgm:pt>
    <dgm:pt modelId="{96543F2F-F306-4BD8-822B-7A971D593D69}" type="pres">
      <dgm:prSet presAssocID="{13BC9D5D-46C3-4129-8CB4-ED5879FD940E}" presName="vSp2" presStyleCnt="0"/>
      <dgm:spPr/>
    </dgm:pt>
    <dgm:pt modelId="{890308C7-C069-4C5E-916E-16C56E4F99D2}" type="pres">
      <dgm:prSet presAssocID="{13BC9D5D-46C3-4129-8CB4-ED5879FD940E}" presName="sibTrans" presStyleCnt="0"/>
      <dgm:spPr/>
    </dgm:pt>
    <dgm:pt modelId="{4AABD7B6-9684-4FFB-B127-D257F6AEADA1}" type="pres">
      <dgm:prSet presAssocID="{CDCD4E67-FCD5-4AE0-BF51-F4214B004D77}" presName="compositeNode" presStyleCnt="0">
        <dgm:presLayoutVars>
          <dgm:bulletEnabled val="1"/>
        </dgm:presLayoutVars>
      </dgm:prSet>
      <dgm:spPr/>
    </dgm:pt>
    <dgm:pt modelId="{D788BA51-77E7-4C79-BABC-0623729D6CF0}" type="pres">
      <dgm:prSet presAssocID="{CDCD4E67-FCD5-4AE0-BF51-F4214B004D77}" presName="bgRect" presStyleLbl="node1" presStyleIdx="2" presStyleCnt="3" custScaleY="172701"/>
      <dgm:spPr/>
      <dgm:t>
        <a:bodyPr/>
        <a:lstStyle/>
        <a:p>
          <a:endParaRPr lang="es-MX"/>
        </a:p>
      </dgm:t>
    </dgm:pt>
    <dgm:pt modelId="{58763513-48D0-4407-A5C7-2193BC11433F}" type="pres">
      <dgm:prSet presAssocID="{CDCD4E67-FCD5-4AE0-BF51-F4214B004D77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58AFECB-4A11-42F1-8ABA-109CDD0B7DEF}" type="pres">
      <dgm:prSet presAssocID="{CDCD4E67-FCD5-4AE0-BF51-F4214B004D77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20AAE35-4C83-48CD-9BF2-1E44EE76CDF9}" type="presOf" srcId="{CDCD4E67-FCD5-4AE0-BF51-F4214B004D77}" destId="{58763513-48D0-4407-A5C7-2193BC11433F}" srcOrd="1" destOrd="0" presId="urn:microsoft.com/office/officeart/2005/8/layout/hProcess7"/>
    <dgm:cxn modelId="{FBFCAD92-923B-4C60-81B2-AB28D29ECED9}" type="presOf" srcId="{7A24028D-8A57-4E46-83D7-0F560755D9CE}" destId="{3F9A4D4C-AACF-4272-A3C6-9576ADA86D3A}" srcOrd="0" destOrd="0" presId="urn:microsoft.com/office/officeart/2005/8/layout/hProcess7"/>
    <dgm:cxn modelId="{4969F339-CFB5-47B3-A41F-570A13E3C7BB}" type="presOf" srcId="{4ABDB510-D450-4AB5-AA5F-768A46D4CE73}" destId="{058AFECB-4A11-42F1-8ABA-109CDD0B7DEF}" srcOrd="0" destOrd="0" presId="urn:microsoft.com/office/officeart/2005/8/layout/hProcess7"/>
    <dgm:cxn modelId="{525C4838-9F87-4EDC-96E8-4DF09E0350E3}" type="presOf" srcId="{6F600FAF-0D1A-46E4-A7E5-1E39C8DBC675}" destId="{3B0042F1-BEFC-41E3-85C7-10E5DD381FEA}" srcOrd="1" destOrd="0" presId="urn:microsoft.com/office/officeart/2005/8/layout/hProcess7"/>
    <dgm:cxn modelId="{98054538-F559-44C5-A500-75B56B4D22D6}" type="presOf" srcId="{B41891D3-92B0-478E-8D7D-535A27A549F6}" destId="{598F4AC4-5A9B-49A3-95B0-40199D31FC64}" srcOrd="0" destOrd="0" presId="urn:microsoft.com/office/officeart/2005/8/layout/hProcess7"/>
    <dgm:cxn modelId="{BC7118D2-78FA-4E2A-9295-21A4A97D33ED}" type="presOf" srcId="{7A24028D-8A57-4E46-83D7-0F560755D9CE}" destId="{79168C41-B2EE-4EC7-BA27-0464273B69B2}" srcOrd="1" destOrd="0" presId="urn:microsoft.com/office/officeart/2005/8/layout/hProcess7"/>
    <dgm:cxn modelId="{E6E83B10-1D08-40A4-B2DD-56451E686628}" type="presOf" srcId="{CDCD4E67-FCD5-4AE0-BF51-F4214B004D77}" destId="{D788BA51-77E7-4C79-BABC-0623729D6CF0}" srcOrd="0" destOrd="0" presId="urn:microsoft.com/office/officeart/2005/8/layout/hProcess7"/>
    <dgm:cxn modelId="{64B86B2D-0FCB-4D4D-BBA0-2CC1C3CF6594}" srcId="{487C3611-1302-486C-959F-746FCAF001C9}" destId="{7A24028D-8A57-4E46-83D7-0F560755D9CE}" srcOrd="1" destOrd="0" parTransId="{DE1C7997-8721-4E26-9906-1AA0B404ED7C}" sibTransId="{13BC9D5D-46C3-4129-8CB4-ED5879FD940E}"/>
    <dgm:cxn modelId="{3B56307A-CE2F-44D1-B2F3-D99C9253BD83}" srcId="{487C3611-1302-486C-959F-746FCAF001C9}" destId="{6F600FAF-0D1A-46E4-A7E5-1E39C8DBC675}" srcOrd="0" destOrd="0" parTransId="{6FA01344-6F51-47B2-87B3-C0312D5E99AF}" sibTransId="{E6632760-D7A7-47B1-9E57-967D31F6C244}"/>
    <dgm:cxn modelId="{D0F96DE3-FA5B-478D-8E30-C880600C5E1B}" srcId="{CDCD4E67-FCD5-4AE0-BF51-F4214B004D77}" destId="{4ABDB510-D450-4AB5-AA5F-768A46D4CE73}" srcOrd="0" destOrd="0" parTransId="{82CFA7E4-5E16-4035-9A9B-527EA614BD14}" sibTransId="{85CBBFCB-DCFC-4A0D-BDCD-41699BE17B87}"/>
    <dgm:cxn modelId="{28278AFF-145B-47C0-8ABC-E195E5C0894D}" srcId="{487C3611-1302-486C-959F-746FCAF001C9}" destId="{CDCD4E67-FCD5-4AE0-BF51-F4214B004D77}" srcOrd="2" destOrd="0" parTransId="{4E9BA6BD-BB2D-4A9B-BCF3-1A81902FACEA}" sibTransId="{7FE87F9A-8D43-4006-B62F-B473984B9741}"/>
    <dgm:cxn modelId="{D5F93546-498C-4725-9A24-4F87BA35F87B}" type="presOf" srcId="{BB064DDF-2C39-400F-A9C4-2BA0CC6675EB}" destId="{EEC63ED6-98F0-4C1F-9B3F-DB9EAFB431BF}" srcOrd="0" destOrd="0" presId="urn:microsoft.com/office/officeart/2005/8/layout/hProcess7"/>
    <dgm:cxn modelId="{BA9A7EA6-A5C3-48E3-8102-31ECDE05725A}" type="presOf" srcId="{487C3611-1302-486C-959F-746FCAF001C9}" destId="{78AC4F44-7066-44AE-82BC-762CD47FED7A}" srcOrd="0" destOrd="0" presId="urn:microsoft.com/office/officeart/2005/8/layout/hProcess7"/>
    <dgm:cxn modelId="{913D7D53-4DDB-4D31-B7A5-1B4955707F10}" srcId="{7A24028D-8A57-4E46-83D7-0F560755D9CE}" destId="{BB064DDF-2C39-400F-A9C4-2BA0CC6675EB}" srcOrd="0" destOrd="0" parTransId="{CC563605-52B7-4143-86B9-082E28C82E24}" sibTransId="{1AD18337-ADFB-4F97-B1C4-CE0FEF2A47B5}"/>
    <dgm:cxn modelId="{AC9E7A22-F268-4621-BF06-D8D1263EF2AD}" srcId="{6F600FAF-0D1A-46E4-A7E5-1E39C8DBC675}" destId="{B41891D3-92B0-478E-8D7D-535A27A549F6}" srcOrd="0" destOrd="0" parTransId="{538971CF-B3D4-4645-A07D-F3905FAF8604}" sibTransId="{6EED8E44-5C3A-409D-9CAC-94DAAFA8B753}"/>
    <dgm:cxn modelId="{7E5A5CE0-7B14-4956-9552-A86EE68EA091}" type="presOf" srcId="{6F600FAF-0D1A-46E4-A7E5-1E39C8DBC675}" destId="{D03A60D0-BA62-48FC-96A8-2B8FCDAF23A4}" srcOrd="0" destOrd="0" presId="urn:microsoft.com/office/officeart/2005/8/layout/hProcess7"/>
    <dgm:cxn modelId="{46E7C8DC-AD35-4F47-A776-EE146FF77FBA}" type="presParOf" srcId="{78AC4F44-7066-44AE-82BC-762CD47FED7A}" destId="{0C804612-5B32-4655-B61C-02C96596F509}" srcOrd="0" destOrd="0" presId="urn:microsoft.com/office/officeart/2005/8/layout/hProcess7"/>
    <dgm:cxn modelId="{82D1A297-5492-43FC-9D0F-ABD4F9DA5C88}" type="presParOf" srcId="{0C804612-5B32-4655-B61C-02C96596F509}" destId="{D03A60D0-BA62-48FC-96A8-2B8FCDAF23A4}" srcOrd="0" destOrd="0" presId="urn:microsoft.com/office/officeart/2005/8/layout/hProcess7"/>
    <dgm:cxn modelId="{4BB75175-28A2-4AED-976F-A6EF8979128F}" type="presParOf" srcId="{0C804612-5B32-4655-B61C-02C96596F509}" destId="{3B0042F1-BEFC-41E3-85C7-10E5DD381FEA}" srcOrd="1" destOrd="0" presId="urn:microsoft.com/office/officeart/2005/8/layout/hProcess7"/>
    <dgm:cxn modelId="{591213F2-ED50-4DFD-B23F-0734C824E48D}" type="presParOf" srcId="{0C804612-5B32-4655-B61C-02C96596F509}" destId="{598F4AC4-5A9B-49A3-95B0-40199D31FC64}" srcOrd="2" destOrd="0" presId="urn:microsoft.com/office/officeart/2005/8/layout/hProcess7"/>
    <dgm:cxn modelId="{BE64F2BD-310F-4D98-9D5A-78D0B7E35B3C}" type="presParOf" srcId="{78AC4F44-7066-44AE-82BC-762CD47FED7A}" destId="{91A89EB5-C263-43E0-939E-C4FBE72C5B51}" srcOrd="1" destOrd="0" presId="urn:microsoft.com/office/officeart/2005/8/layout/hProcess7"/>
    <dgm:cxn modelId="{8438FDAB-679D-44F4-A26D-4BC7608AC58A}" type="presParOf" srcId="{78AC4F44-7066-44AE-82BC-762CD47FED7A}" destId="{36F0289A-80F6-4F45-AC0A-BD14727FAF8B}" srcOrd="2" destOrd="0" presId="urn:microsoft.com/office/officeart/2005/8/layout/hProcess7"/>
    <dgm:cxn modelId="{C5AC3FFA-40BD-48CF-95A2-AAA1EA5FCBCE}" type="presParOf" srcId="{36F0289A-80F6-4F45-AC0A-BD14727FAF8B}" destId="{423BE03D-FAE6-47DD-BFE3-46DDA5E868F7}" srcOrd="0" destOrd="0" presId="urn:microsoft.com/office/officeart/2005/8/layout/hProcess7"/>
    <dgm:cxn modelId="{4E016504-5F35-4375-B75B-7F415BA92153}" type="presParOf" srcId="{36F0289A-80F6-4F45-AC0A-BD14727FAF8B}" destId="{2C3BE346-1992-45C6-9CD6-D2470B1644A6}" srcOrd="1" destOrd="0" presId="urn:microsoft.com/office/officeart/2005/8/layout/hProcess7"/>
    <dgm:cxn modelId="{99B0F4C8-B1CC-45AD-A94E-43DB90A1809D}" type="presParOf" srcId="{36F0289A-80F6-4F45-AC0A-BD14727FAF8B}" destId="{4069A0DD-1095-4E45-B30B-70B99A665DCA}" srcOrd="2" destOrd="0" presId="urn:microsoft.com/office/officeart/2005/8/layout/hProcess7"/>
    <dgm:cxn modelId="{A5CA312E-2DA4-41E7-9957-DF026EBF5BA4}" type="presParOf" srcId="{78AC4F44-7066-44AE-82BC-762CD47FED7A}" destId="{8A35B141-838A-4E1E-9739-AAD6274DACD6}" srcOrd="3" destOrd="0" presId="urn:microsoft.com/office/officeart/2005/8/layout/hProcess7"/>
    <dgm:cxn modelId="{8D70E49D-97F1-4322-B941-D2098C362DCE}" type="presParOf" srcId="{78AC4F44-7066-44AE-82BC-762CD47FED7A}" destId="{A8404238-D531-4FE8-99C8-C3AE65754A2A}" srcOrd="4" destOrd="0" presId="urn:microsoft.com/office/officeart/2005/8/layout/hProcess7"/>
    <dgm:cxn modelId="{17F560B0-78A4-4ED1-8FB8-8EA60D4C4447}" type="presParOf" srcId="{A8404238-D531-4FE8-99C8-C3AE65754A2A}" destId="{3F9A4D4C-AACF-4272-A3C6-9576ADA86D3A}" srcOrd="0" destOrd="0" presId="urn:microsoft.com/office/officeart/2005/8/layout/hProcess7"/>
    <dgm:cxn modelId="{5F46362A-F0C7-42F2-A06F-E38042E69AEE}" type="presParOf" srcId="{A8404238-D531-4FE8-99C8-C3AE65754A2A}" destId="{79168C41-B2EE-4EC7-BA27-0464273B69B2}" srcOrd="1" destOrd="0" presId="urn:microsoft.com/office/officeart/2005/8/layout/hProcess7"/>
    <dgm:cxn modelId="{0F0D9A0C-80E2-4662-86FD-83540B6C81E3}" type="presParOf" srcId="{A8404238-D531-4FE8-99C8-C3AE65754A2A}" destId="{EEC63ED6-98F0-4C1F-9B3F-DB9EAFB431BF}" srcOrd="2" destOrd="0" presId="urn:microsoft.com/office/officeart/2005/8/layout/hProcess7"/>
    <dgm:cxn modelId="{D0711C30-CCDC-4256-829A-84B28B4CC07C}" type="presParOf" srcId="{78AC4F44-7066-44AE-82BC-762CD47FED7A}" destId="{60D3A2C6-4B04-4270-9809-958E7741E8EB}" srcOrd="5" destOrd="0" presId="urn:microsoft.com/office/officeart/2005/8/layout/hProcess7"/>
    <dgm:cxn modelId="{00084803-8F9A-4AE6-B643-0E31D1729192}" type="presParOf" srcId="{78AC4F44-7066-44AE-82BC-762CD47FED7A}" destId="{03B87902-C697-49CE-86E4-950E7CD94EA2}" srcOrd="6" destOrd="0" presId="urn:microsoft.com/office/officeart/2005/8/layout/hProcess7"/>
    <dgm:cxn modelId="{1AFCF67D-F2E2-44A0-91EC-E6AF7E789638}" type="presParOf" srcId="{03B87902-C697-49CE-86E4-950E7CD94EA2}" destId="{50EEE6F8-DA3A-4AD6-85C0-B5F5546E8568}" srcOrd="0" destOrd="0" presId="urn:microsoft.com/office/officeart/2005/8/layout/hProcess7"/>
    <dgm:cxn modelId="{CD62A534-D975-4210-8F2B-C5D2FFA50940}" type="presParOf" srcId="{03B87902-C697-49CE-86E4-950E7CD94EA2}" destId="{D6E431CC-5A09-432D-ADFA-BDCB4E283996}" srcOrd="1" destOrd="0" presId="urn:microsoft.com/office/officeart/2005/8/layout/hProcess7"/>
    <dgm:cxn modelId="{9C5C8961-A261-46EB-B881-3BB350B274AA}" type="presParOf" srcId="{03B87902-C697-49CE-86E4-950E7CD94EA2}" destId="{96543F2F-F306-4BD8-822B-7A971D593D69}" srcOrd="2" destOrd="0" presId="urn:microsoft.com/office/officeart/2005/8/layout/hProcess7"/>
    <dgm:cxn modelId="{085322C4-CFED-46C3-825A-A21293DE79AD}" type="presParOf" srcId="{78AC4F44-7066-44AE-82BC-762CD47FED7A}" destId="{890308C7-C069-4C5E-916E-16C56E4F99D2}" srcOrd="7" destOrd="0" presId="urn:microsoft.com/office/officeart/2005/8/layout/hProcess7"/>
    <dgm:cxn modelId="{029033A3-717B-4002-8F62-8300A9D9B8D0}" type="presParOf" srcId="{78AC4F44-7066-44AE-82BC-762CD47FED7A}" destId="{4AABD7B6-9684-4FFB-B127-D257F6AEADA1}" srcOrd="8" destOrd="0" presId="urn:microsoft.com/office/officeart/2005/8/layout/hProcess7"/>
    <dgm:cxn modelId="{F049645E-CCF1-4D08-98B1-7F740239322A}" type="presParOf" srcId="{4AABD7B6-9684-4FFB-B127-D257F6AEADA1}" destId="{D788BA51-77E7-4C79-BABC-0623729D6CF0}" srcOrd="0" destOrd="0" presId="urn:microsoft.com/office/officeart/2005/8/layout/hProcess7"/>
    <dgm:cxn modelId="{8A79B8F6-9449-42E8-8743-3A9D783F82E6}" type="presParOf" srcId="{4AABD7B6-9684-4FFB-B127-D257F6AEADA1}" destId="{58763513-48D0-4407-A5C7-2193BC11433F}" srcOrd="1" destOrd="0" presId="urn:microsoft.com/office/officeart/2005/8/layout/hProcess7"/>
    <dgm:cxn modelId="{C88FE1E5-5AA0-4A9D-B021-C9AEA6C3685C}" type="presParOf" srcId="{4AABD7B6-9684-4FFB-B127-D257F6AEADA1}" destId="{058AFECB-4A11-42F1-8ABA-109CDD0B7DEF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20/10/2017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4461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20/10/2017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7462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20/10/2017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2583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20/10/2017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10890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20/10/2017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19045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20/10/2017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52795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20/10/2017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1831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20/10/2017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3042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20/10/2017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128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20/10/2017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6598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20/10/2017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7599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20/10/2017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0456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20/10/2017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6626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20/10/2017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6960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20/10/2017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5262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BD02-6828-4AB9-9746-AAD845FE8B49}" type="datetimeFigureOut">
              <a:rPr lang="es-ES" smtClean="0"/>
              <a:pPr/>
              <a:t>20/10/2017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527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9BD02-6828-4AB9-9746-AAD845FE8B49}" type="datetimeFigureOut">
              <a:rPr lang="es-ES" smtClean="0"/>
              <a:pPr/>
              <a:t>20/10/2017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D2ED34F-6180-489F-BD8A-C1D4AAEEEE7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414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  <p:sldLayoutId id="2147483901" r:id="rId13"/>
    <p:sldLayoutId id="2147483902" r:id="rId14"/>
    <p:sldLayoutId id="2147483903" r:id="rId15"/>
    <p:sldLayoutId id="214748390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mihistoriauniversal.com/edad-contemporanea/la-revolucion-china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8035" y="764704"/>
            <a:ext cx="7344816" cy="5256584"/>
          </a:xfrm>
        </p:spPr>
        <p:txBody>
          <a:bodyPr>
            <a:noAutofit/>
          </a:bodyPr>
          <a:lstStyle/>
          <a:p>
            <a:pPr algn="ctr"/>
            <a:r>
              <a:rPr lang="es-ES" sz="2000" dirty="0" smtClean="0">
                <a:ea typeface="BatangChe" pitchFamily="49" charset="-127"/>
              </a:rPr>
              <a:t>UNIVERSIDAD AUTÓNOMA DEL ESTADO DE MÉXICO</a:t>
            </a:r>
            <a:br>
              <a:rPr lang="es-ES" sz="2000" dirty="0" smtClean="0">
                <a:ea typeface="BatangChe" pitchFamily="49" charset="-127"/>
              </a:rPr>
            </a:br>
            <a:r>
              <a:rPr lang="es-ES" sz="2000" dirty="0" smtClean="0">
                <a:ea typeface="BatangChe" pitchFamily="49" charset="-127"/>
              </a:rPr>
              <a:t>PLANTEL TEXCOCO DE LA ESCUELA PREPARATORIA </a:t>
            </a:r>
            <a:br>
              <a:rPr lang="es-ES" sz="2000" dirty="0" smtClean="0">
                <a:ea typeface="BatangChe" pitchFamily="49" charset="-127"/>
              </a:rPr>
            </a:br>
            <a:r>
              <a:rPr lang="es-ES" sz="2000" dirty="0" smtClean="0">
                <a:ea typeface="BatangChe" pitchFamily="49" charset="-127"/>
              </a:rPr>
              <a:t>ACADEMIA DE HISTORIA</a:t>
            </a:r>
            <a:r>
              <a:rPr lang="es-ES" sz="2200" dirty="0" smtClean="0">
                <a:ea typeface="BatangChe" pitchFamily="49" charset="-127"/>
              </a:rPr>
              <a:t/>
            </a:r>
            <a:br>
              <a:rPr lang="es-ES" sz="2200" dirty="0" smtClean="0">
                <a:ea typeface="BatangChe" pitchFamily="49" charset="-127"/>
              </a:rPr>
            </a:br>
            <a:r>
              <a:rPr lang="es-ES" sz="2200" dirty="0" smtClean="0">
                <a:ea typeface="BatangChe" pitchFamily="49" charset="-127"/>
              </a:rPr>
              <a:t/>
            </a:r>
            <a:br>
              <a:rPr lang="es-ES" sz="2200" dirty="0" smtClean="0">
                <a:ea typeface="BatangChe" pitchFamily="49" charset="-127"/>
              </a:rPr>
            </a:br>
            <a:r>
              <a:rPr lang="es-ES" sz="2000" dirty="0" smtClean="0">
                <a:ea typeface="BatangChe" pitchFamily="49" charset="-127"/>
              </a:rPr>
              <a:t>ASIGNATURA:</a:t>
            </a:r>
            <a:br>
              <a:rPr lang="es-ES" sz="2000" dirty="0" smtClean="0">
                <a:ea typeface="BatangChe" pitchFamily="49" charset="-127"/>
              </a:rPr>
            </a:br>
            <a:r>
              <a:rPr lang="es-ES" sz="2000" dirty="0" smtClean="0">
                <a:ea typeface="BatangChe" pitchFamily="49" charset="-127"/>
              </a:rPr>
              <a:t>HISTORIA UNIVERSAL</a:t>
            </a:r>
            <a:br>
              <a:rPr lang="es-ES" sz="2000" dirty="0" smtClean="0">
                <a:ea typeface="BatangChe" pitchFamily="49" charset="-127"/>
              </a:rPr>
            </a:br>
            <a:r>
              <a:rPr lang="es-ES" sz="2200" dirty="0">
                <a:ea typeface="BatangChe" pitchFamily="49" charset="-127"/>
              </a:rPr>
              <a:t/>
            </a:r>
            <a:br>
              <a:rPr lang="es-ES" sz="2200" dirty="0">
                <a:ea typeface="BatangChe" pitchFamily="49" charset="-127"/>
              </a:rPr>
            </a:br>
            <a:r>
              <a:rPr lang="es-MX" sz="2400" dirty="0" smtClean="0"/>
              <a:t>MODULO </a:t>
            </a:r>
            <a:r>
              <a:rPr lang="es-MX" sz="2400" dirty="0"/>
              <a:t>I</a:t>
            </a:r>
            <a:r>
              <a:rPr lang="es-MX" sz="2400" dirty="0" smtClean="0"/>
              <a:t>I</a:t>
            </a:r>
            <a:r>
              <a:rPr lang="es-MX" sz="2400" dirty="0"/>
              <a:t>: PRIMERA MITAD DEL SIGLO XX</a:t>
            </a:r>
            <a:r>
              <a:rPr lang="es-MX" sz="2400" dirty="0" smtClean="0"/>
              <a:t/>
            </a:r>
            <a:br>
              <a:rPr lang="es-MX" sz="2400" dirty="0" smtClean="0"/>
            </a:br>
            <a:r>
              <a:rPr lang="es-ES" sz="2200" dirty="0" smtClean="0">
                <a:ea typeface="BatangChe" pitchFamily="49" charset="-127"/>
              </a:rPr>
              <a:t>TEMA: </a:t>
            </a:r>
            <a:r>
              <a:rPr lang="es-MX" sz="2200" dirty="0" smtClean="0">
                <a:ea typeface="BatangChe" pitchFamily="49" charset="-127"/>
              </a:rPr>
              <a:t>Las primeras revoluciones sociales:</a:t>
            </a:r>
            <a:br>
              <a:rPr lang="es-MX" sz="2200" dirty="0" smtClean="0">
                <a:ea typeface="BatangChe" pitchFamily="49" charset="-127"/>
              </a:rPr>
            </a:br>
            <a:r>
              <a:rPr lang="es-MX" sz="2200" dirty="0" smtClean="0">
                <a:ea typeface="BatangChe" pitchFamily="49" charset="-127"/>
              </a:rPr>
              <a:t>China</a:t>
            </a:r>
            <a:br>
              <a:rPr lang="es-MX" sz="2200" dirty="0" smtClean="0">
                <a:ea typeface="BatangChe" pitchFamily="49" charset="-127"/>
              </a:rPr>
            </a:br>
            <a:r>
              <a:rPr lang="es-ES" sz="2200" dirty="0" smtClean="0"/>
              <a:t/>
            </a:r>
            <a:br>
              <a:rPr lang="es-ES" sz="2200" dirty="0" smtClean="0"/>
            </a:br>
            <a:r>
              <a:rPr lang="es-ES" sz="2200" dirty="0" smtClean="0">
                <a:ea typeface="BatangChe" pitchFamily="49" charset="-127"/>
              </a:rPr>
              <a:t>ELABORÓ: PROFESORA VIRGINIA CASTILLO JIMENEZ</a:t>
            </a:r>
            <a:br>
              <a:rPr lang="es-ES" sz="2200" dirty="0" smtClean="0">
                <a:ea typeface="BatangChe" pitchFamily="49" charset="-127"/>
              </a:rPr>
            </a:br>
            <a:r>
              <a:rPr lang="es-ES" sz="2200" dirty="0" smtClean="0">
                <a:ea typeface="BatangChe" pitchFamily="49" charset="-127"/>
              </a:rPr>
              <a:t/>
            </a:r>
            <a:br>
              <a:rPr lang="es-ES" sz="2200" dirty="0" smtClean="0">
                <a:ea typeface="BatangChe" pitchFamily="49" charset="-127"/>
              </a:rPr>
            </a:br>
            <a:r>
              <a:rPr lang="es-ES" sz="2200" dirty="0">
                <a:ea typeface="BatangChe" pitchFamily="49" charset="-127"/>
              </a:rPr>
              <a:t>O</a:t>
            </a:r>
            <a:r>
              <a:rPr lang="es-ES" sz="2200" dirty="0" smtClean="0">
                <a:ea typeface="BatangChe" pitchFamily="49" charset="-127"/>
              </a:rPr>
              <a:t>ctubre 2017.</a:t>
            </a:r>
            <a:endParaRPr lang="es-ES" sz="2200" dirty="0">
              <a:ea typeface="BatangChe" pitchFamily="49" charset="-127"/>
            </a:endParaRPr>
          </a:p>
        </p:txBody>
      </p:sp>
      <p:pic>
        <p:nvPicPr>
          <p:cNvPr id="2050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981" y="0"/>
            <a:ext cx="864096" cy="720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628800"/>
            <a:ext cx="6926907" cy="4562475"/>
          </a:xfrm>
          <a:prstGeom prst="rect">
            <a:avLst/>
          </a:prstGeom>
        </p:spPr>
      </p:pic>
      <p:pic>
        <p:nvPicPr>
          <p:cNvPr id="3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864096" cy="720080"/>
          </a:xfrm>
          <a:prstGeom prst="rect">
            <a:avLst/>
          </a:prstGeom>
          <a:noFill/>
        </p:spPr>
      </p:pic>
      <p:sp>
        <p:nvSpPr>
          <p:cNvPr id="4" name="CuadroTexto 3"/>
          <p:cNvSpPr txBox="1"/>
          <p:nvPr/>
        </p:nvSpPr>
        <p:spPr>
          <a:xfrm>
            <a:off x="3390937" y="745931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accent1"/>
                </a:solidFill>
              </a:rPr>
              <a:t>Los ojos que miran</a:t>
            </a:r>
            <a:endParaRPr lang="es-MX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91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35696" y="624110"/>
            <a:ext cx="6698704" cy="716658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/>
              <a:t>Revolución democrática burguesa</a:t>
            </a:r>
            <a:endParaRPr lang="es-MX" sz="2800" b="1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95736" y="2276872"/>
            <a:ext cx="2448272" cy="283294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5796136" y="2096851"/>
            <a:ext cx="2484217" cy="319298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MX" dirty="0" smtClean="0">
                <a:latin typeface="Arial Narrow" panose="020B0606020202030204" pitchFamily="34" charset="0"/>
              </a:rPr>
              <a:t>Un medico que se inclinó por hacer de China una nueva nación, lo que le llevo a fundar el </a:t>
            </a:r>
            <a:r>
              <a:rPr lang="es-MX" dirty="0">
                <a:latin typeface="Arial Narrow" panose="020B0606020202030204" pitchFamily="34" charset="0"/>
              </a:rPr>
              <a:t>partido </a:t>
            </a:r>
            <a:r>
              <a:rPr lang="es-MX" dirty="0" smtClean="0">
                <a:latin typeface="Arial Narrow" panose="020B0606020202030204" pitchFamily="34" charset="0"/>
              </a:rPr>
              <a:t>revolucionario chino, conocido como el Kuomintang, un partido nacionalista con intereses burgueses, cuya intención de hacer valer un “Estado Nacional”, independiente y democrático. </a:t>
            </a:r>
            <a:endParaRPr lang="es-MX" dirty="0">
              <a:latin typeface="Arial Narrow" panose="020B060602020203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475656" y="5580937"/>
            <a:ext cx="3709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Sun</a:t>
            </a:r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 Yat-sen, reformador  de la nueva Republica China.</a:t>
            </a:r>
            <a:endParaRPr lang="es-MX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7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7346"/>
            <a:ext cx="864096" cy="720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406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redondeado 1"/>
          <p:cNvSpPr/>
          <p:nvPr/>
        </p:nvSpPr>
        <p:spPr>
          <a:xfrm>
            <a:off x="1115616" y="1052736"/>
            <a:ext cx="3024336" cy="1260140"/>
          </a:xfrm>
          <a:prstGeom prst="roundRect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En 1905 </a:t>
            </a:r>
            <a:r>
              <a:rPr lang="es-MX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Sun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Yat-Sen, logra unir fuerzas políticas y se crea la liga revolucionaria (</a:t>
            </a:r>
            <a:r>
              <a:rPr lang="es-MX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Tung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s-MX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Mung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s-MX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Jui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).  </a:t>
            </a: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Rectángulo redondeado 2"/>
          <p:cNvSpPr/>
          <p:nvPr/>
        </p:nvSpPr>
        <p:spPr>
          <a:xfrm>
            <a:off x="5436098" y="1052736"/>
            <a:ext cx="3024336" cy="1260140"/>
          </a:xfrm>
          <a:prstGeom prst="roundRect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es-MX" dirty="0">
                <a:solidFill>
                  <a:prstClr val="black"/>
                </a:solidFill>
                <a:latin typeface="Arial Narrow" panose="020B0606020202030204" pitchFamily="34" charset="0"/>
              </a:rPr>
              <a:t>1912 se proclama un nuevo régimen: La Republica de </a:t>
            </a:r>
            <a:r>
              <a:rPr lang="es-MX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China bajo la dirección de </a:t>
            </a:r>
            <a:r>
              <a:rPr lang="es-MX" dirty="0" err="1">
                <a:solidFill>
                  <a:schemeClr val="tx1"/>
                </a:solidFill>
                <a:latin typeface="Arial Narrow" panose="020B0606020202030204" pitchFamily="34" charset="0"/>
              </a:rPr>
              <a:t>Sun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 Yat-Sen</a:t>
            </a:r>
            <a:endParaRPr lang="es-MX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" name="Conector recto de flecha 4"/>
          <p:cNvCxnSpPr/>
          <p:nvPr/>
        </p:nvCxnSpPr>
        <p:spPr>
          <a:xfrm>
            <a:off x="4355977" y="1700808"/>
            <a:ext cx="864096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/>
          <p:cNvCxnSpPr/>
          <p:nvPr/>
        </p:nvCxnSpPr>
        <p:spPr>
          <a:xfrm>
            <a:off x="2651274" y="2564904"/>
            <a:ext cx="0" cy="86409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>
            <a:off x="7164288" y="2566065"/>
            <a:ext cx="0" cy="86409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ipse 10"/>
          <p:cNvSpPr/>
          <p:nvPr/>
        </p:nvSpPr>
        <p:spPr>
          <a:xfrm>
            <a:off x="1115616" y="3693406"/>
            <a:ext cx="3240361" cy="247189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s-MX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lvl="0" algn="ctr"/>
            <a:endParaRPr lang="es-MX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lvl="0" algn="ctr"/>
            <a:endParaRPr lang="es-MX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lvl="0" algn="ctr"/>
            <a:r>
              <a:rPr lang="es-MX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10 </a:t>
            </a:r>
            <a:r>
              <a:rPr lang="es-MX" dirty="0">
                <a:solidFill>
                  <a:prstClr val="black"/>
                </a:solidFill>
                <a:latin typeface="Arial Narrow" panose="020B0606020202030204" pitchFamily="34" charset="0"/>
              </a:rPr>
              <a:t>de octubre de1911, </a:t>
            </a:r>
            <a:r>
              <a:rPr lang="es-MX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se logra derrotar a la </a:t>
            </a:r>
            <a:r>
              <a:rPr lang="es-MX" dirty="0">
                <a:solidFill>
                  <a:prstClr val="black"/>
                </a:solidFill>
                <a:latin typeface="Arial Narrow" panose="020B0606020202030204" pitchFamily="34" charset="0"/>
              </a:rPr>
              <a:t>M</a:t>
            </a:r>
            <a:r>
              <a:rPr lang="es-MX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onarquía  Imperial y es desterrado el Emperador  Pu </a:t>
            </a:r>
            <a:r>
              <a:rPr lang="es-MX" dirty="0" err="1" smtClean="0">
                <a:solidFill>
                  <a:prstClr val="black"/>
                </a:solidFill>
                <a:latin typeface="Arial Narrow" panose="020B0606020202030204" pitchFamily="34" charset="0"/>
              </a:rPr>
              <a:t>Yi</a:t>
            </a:r>
            <a:r>
              <a:rPr lang="es-MX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  <a:endParaRPr lang="es-MX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algn="ctr"/>
            <a:endParaRPr lang="es-MX" sz="4000" dirty="0">
              <a:solidFill>
                <a:schemeClr val="accent2"/>
              </a:solidFill>
            </a:endParaRPr>
          </a:p>
        </p:txBody>
      </p:sp>
      <p:sp>
        <p:nvSpPr>
          <p:cNvPr id="12" name="Elipse 11"/>
          <p:cNvSpPr/>
          <p:nvPr/>
        </p:nvSpPr>
        <p:spPr>
          <a:xfrm>
            <a:off x="5292079" y="3653055"/>
            <a:ext cx="3722521" cy="268792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457200">
              <a:spcBef>
                <a:spcPts val="1000"/>
              </a:spcBef>
              <a:buClr>
                <a:srgbClr val="A53010"/>
              </a:buClr>
            </a:pP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Primer presidente de la República de 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China, quien gobierna bajo los siguientes principios:</a:t>
            </a:r>
          </a:p>
          <a:p>
            <a:pPr lvl="0" algn="ctr"/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Unidad nacional</a:t>
            </a:r>
          </a:p>
          <a:p>
            <a:pPr lvl="0" algn="ctr"/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D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emocracia </a:t>
            </a:r>
          </a:p>
          <a:p>
            <a:pPr lvl="0" algn="ctr"/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Bienestar Popular. </a:t>
            </a:r>
            <a:endParaRPr lang="es-MX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9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866" y="0"/>
            <a:ext cx="864096" cy="720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484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547664" y="292999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err="1">
                <a:latin typeface="Arial Narrow" panose="020B0606020202030204" pitchFamily="34" charset="0"/>
              </a:rPr>
              <a:t>Sun</a:t>
            </a:r>
            <a:r>
              <a:rPr lang="es-MX" dirty="0">
                <a:latin typeface="Arial Narrow" panose="020B0606020202030204" pitchFamily="34" charset="0"/>
              </a:rPr>
              <a:t> Yat-sen, </a:t>
            </a:r>
            <a:r>
              <a:rPr lang="es-MX" dirty="0" smtClean="0">
                <a:latin typeface="Arial Narrow" panose="020B0606020202030204" pitchFamily="34" charset="0"/>
              </a:rPr>
              <a:t>como fundador de </a:t>
            </a:r>
            <a:r>
              <a:rPr lang="es-MX" dirty="0">
                <a:latin typeface="Arial Narrow" panose="020B0606020202030204" pitchFamily="34" charset="0"/>
              </a:rPr>
              <a:t>la sociedad de la Alianza </a:t>
            </a:r>
            <a:r>
              <a:rPr lang="es-MX" dirty="0" smtClean="0">
                <a:latin typeface="Arial Narrow" panose="020B0606020202030204" pitchFamily="34" charset="0"/>
              </a:rPr>
              <a:t> que tuvo como </a:t>
            </a:r>
            <a:r>
              <a:rPr lang="es-MX" dirty="0">
                <a:latin typeface="Arial Narrow" panose="020B0606020202030204" pitchFamily="34" charset="0"/>
              </a:rPr>
              <a:t>propósito de acabar con la monarquía M</a:t>
            </a:r>
            <a:r>
              <a:rPr lang="es-MX" dirty="0" smtClean="0">
                <a:latin typeface="Arial Narrow" panose="020B0606020202030204" pitchFamily="34" charset="0"/>
              </a:rPr>
              <a:t>anchú, logró unificar en su gobierno al partido comunista y nacionalista. Tras su muerte en 1925, los partidos adoptaron posturas diferentes:</a:t>
            </a:r>
            <a:endParaRPr lang="es-MX" dirty="0">
              <a:latin typeface="Arial Narrow" panose="020B060602020203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979712" y="1757714"/>
            <a:ext cx="1944216" cy="432048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>
                <a:latin typeface="Arial Narrow" panose="020B0606020202030204" pitchFamily="34" charset="0"/>
              </a:rPr>
              <a:t>N</a:t>
            </a:r>
            <a:r>
              <a:rPr lang="es-MX" sz="2000" dirty="0" smtClean="0">
                <a:latin typeface="Arial Narrow" panose="020B0606020202030204" pitchFamily="34" charset="0"/>
              </a:rPr>
              <a:t>acionalista</a:t>
            </a:r>
            <a:endParaRPr lang="es-MX" sz="2000" dirty="0">
              <a:latin typeface="Arial Narrow" panose="020B060602020203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156176" y="1757714"/>
            <a:ext cx="1872208" cy="432048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latin typeface="Arial Narrow" panose="020B0606020202030204" pitchFamily="34" charset="0"/>
              </a:rPr>
              <a:t>Comunista</a:t>
            </a:r>
            <a:endParaRPr lang="es-MX" sz="2000" dirty="0">
              <a:latin typeface="Arial Narrow" panose="020B060602020203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763686" y="2806238"/>
            <a:ext cx="2466792" cy="522263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err="1">
                <a:latin typeface="Aharoni" panose="02010803020104030203" pitchFamily="2" charset="-79"/>
                <a:cs typeface="Aharoni" panose="02010803020104030203" pitchFamily="2" charset="-79"/>
              </a:rPr>
              <a:t>Chiang</a:t>
            </a:r>
            <a:r>
              <a:rPr lang="es-MX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s-MX" dirty="0" err="1">
                <a:latin typeface="Aharoni" panose="02010803020104030203" pitchFamily="2" charset="-79"/>
                <a:cs typeface="Aharoni" panose="02010803020104030203" pitchFamily="2" charset="-79"/>
              </a:rPr>
              <a:t>Kai-shek</a:t>
            </a:r>
            <a:endParaRPr lang="es-MX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6012160" y="2851097"/>
            <a:ext cx="2376264" cy="504056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latin typeface="Aharoni" panose="02010803020104030203" pitchFamily="2" charset="-79"/>
                <a:cs typeface="Aharoni" panose="02010803020104030203" pitchFamily="2" charset="-79"/>
              </a:rPr>
              <a:t>Mao </a:t>
            </a:r>
            <a:r>
              <a:rPr lang="es-MX" b="1" dirty="0" err="1">
                <a:latin typeface="Aharoni" panose="02010803020104030203" pitchFamily="2" charset="-79"/>
                <a:cs typeface="Aharoni" panose="02010803020104030203" pitchFamily="2" charset="-79"/>
              </a:rPr>
              <a:t>Tse</a:t>
            </a:r>
            <a:r>
              <a:rPr lang="es-MX" dirty="0" err="1">
                <a:latin typeface="Aharoni" panose="02010803020104030203" pitchFamily="2" charset="-79"/>
                <a:cs typeface="Aharoni" panose="02010803020104030203" pitchFamily="2" charset="-79"/>
              </a:rPr>
              <a:t>-</a:t>
            </a:r>
            <a:r>
              <a:rPr lang="es-MX" b="1" dirty="0" err="1">
                <a:latin typeface="Aharoni" panose="02010803020104030203" pitchFamily="2" charset="-79"/>
                <a:cs typeface="Aharoni" panose="02010803020104030203" pitchFamily="2" charset="-79"/>
              </a:rPr>
              <a:t>Tung</a:t>
            </a:r>
            <a:endParaRPr lang="es-MX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763686" y="4210353"/>
            <a:ext cx="2470799" cy="1080120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rial Narrow" panose="020B0606020202030204" pitchFamily="34" charset="0"/>
              </a:rPr>
              <a:t>Propietarios, comerciantes, industriales y financieros</a:t>
            </a:r>
            <a:endParaRPr lang="es-MX" dirty="0">
              <a:latin typeface="Arial Narrow" panose="020B060602020203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763687" y="5931809"/>
            <a:ext cx="2466791" cy="619086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latin typeface="Arial Narrow" panose="020B0606020202030204" pitchFamily="34" charset="0"/>
              </a:rPr>
              <a:t>Apoyado por EE.UU.</a:t>
            </a:r>
            <a:endParaRPr lang="es-MX" sz="2000" dirty="0">
              <a:latin typeface="Arial Narrow" panose="020B060602020203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5904148" y="4360089"/>
            <a:ext cx="2592288" cy="792088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rial Narrow" panose="020B0606020202030204" pitchFamily="34" charset="0"/>
              </a:rPr>
              <a:t>Obreros, campesinos, intelectuales</a:t>
            </a:r>
            <a:endParaRPr lang="es-MX" dirty="0">
              <a:latin typeface="Arial Narrow" panose="020B060602020203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5940152" y="6024724"/>
            <a:ext cx="2592288" cy="526171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Apoyado </a:t>
            </a:r>
            <a:r>
              <a:rPr lang="es-MX" sz="2000" dirty="0">
                <a:solidFill>
                  <a:schemeClr val="tx1"/>
                </a:solidFill>
                <a:latin typeface="Arial Narrow" panose="020B0606020202030204" pitchFamily="34" charset="0"/>
              </a:rPr>
              <a:t>por</a:t>
            </a:r>
            <a:r>
              <a:rPr lang="es-MX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la URSS</a:t>
            </a:r>
            <a:endParaRPr lang="es-MX" sz="2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2" name="Conector recto de flecha 11"/>
          <p:cNvCxnSpPr/>
          <p:nvPr/>
        </p:nvCxnSpPr>
        <p:spPr>
          <a:xfrm>
            <a:off x="2915816" y="2348880"/>
            <a:ext cx="0" cy="32403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>
            <a:off x="2915816" y="3555705"/>
            <a:ext cx="0" cy="4939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 flipH="1">
            <a:off x="2915313" y="5409556"/>
            <a:ext cx="503" cy="4611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/>
          <p:nvPr/>
        </p:nvCxnSpPr>
        <p:spPr>
          <a:xfrm>
            <a:off x="7092280" y="2348880"/>
            <a:ext cx="0" cy="3240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>
            <a:off x="7092280" y="3626855"/>
            <a:ext cx="0" cy="422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/>
          <p:nvPr/>
        </p:nvCxnSpPr>
        <p:spPr>
          <a:xfrm>
            <a:off x="7164288" y="5495115"/>
            <a:ext cx="0" cy="3755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1" y="0"/>
            <a:ext cx="864096" cy="720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036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187623" y="21394"/>
            <a:ext cx="767684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PARTIDO NACIONALISTA</a:t>
            </a:r>
            <a:endParaRPr lang="es-ES" sz="4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879590"/>
            <a:ext cx="2160240" cy="2617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109" y="3212976"/>
            <a:ext cx="2390775" cy="3305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Flecha derecha 8"/>
          <p:cNvSpPr/>
          <p:nvPr/>
        </p:nvSpPr>
        <p:spPr>
          <a:xfrm>
            <a:off x="1727684" y="1218697"/>
            <a:ext cx="3600400" cy="1452934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 err="1">
                <a:latin typeface="Arial Narrow" panose="020B0606020202030204" pitchFamily="34" charset="0"/>
              </a:rPr>
              <a:t>Sun</a:t>
            </a:r>
            <a:r>
              <a:rPr lang="es-MX" sz="2000" dirty="0">
                <a:latin typeface="Arial Narrow" panose="020B0606020202030204" pitchFamily="34" charset="0"/>
              </a:rPr>
              <a:t> </a:t>
            </a:r>
            <a:r>
              <a:rPr lang="es-MX" sz="2000" dirty="0" smtClean="0">
                <a:latin typeface="Arial Narrow" panose="020B0606020202030204" pitchFamily="34" charset="0"/>
              </a:rPr>
              <a:t>Yat-sen</a:t>
            </a:r>
          </a:p>
          <a:p>
            <a:pPr algn="ctr"/>
            <a:r>
              <a:rPr lang="es-MX" sz="2000" dirty="0" smtClean="0">
                <a:latin typeface="Arial Narrow" panose="020B0606020202030204" pitchFamily="34" charset="0"/>
              </a:rPr>
              <a:t>Fundador del Kuomintang</a:t>
            </a:r>
            <a:endParaRPr lang="es-MX" sz="2000" dirty="0">
              <a:latin typeface="Arial Narrow" panose="020B0606020202030204" pitchFamily="34" charset="0"/>
            </a:endParaRPr>
          </a:p>
        </p:txBody>
      </p:sp>
      <p:sp>
        <p:nvSpPr>
          <p:cNvPr id="10" name="Flecha izquierda 9"/>
          <p:cNvSpPr/>
          <p:nvPr/>
        </p:nvSpPr>
        <p:spPr>
          <a:xfrm>
            <a:off x="3851920" y="3717032"/>
            <a:ext cx="5292080" cy="259228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err="1">
                <a:latin typeface="Arial Narrow" panose="020B0606020202030204" pitchFamily="34" charset="0"/>
              </a:rPr>
              <a:t>Chiang</a:t>
            </a:r>
            <a:r>
              <a:rPr lang="es-MX" dirty="0">
                <a:latin typeface="Arial Narrow" panose="020B0606020202030204" pitchFamily="34" charset="0"/>
              </a:rPr>
              <a:t> </a:t>
            </a:r>
            <a:r>
              <a:rPr lang="es-MX" dirty="0" err="1" smtClean="0">
                <a:latin typeface="Arial Narrow" panose="020B0606020202030204" pitchFamily="34" charset="0"/>
              </a:rPr>
              <a:t>Kai-shek</a:t>
            </a:r>
            <a:endParaRPr lang="es-MX" dirty="0" smtClean="0">
              <a:latin typeface="Arial Narrow" panose="020B0606020202030204" pitchFamily="34" charset="0"/>
            </a:endParaRPr>
          </a:p>
          <a:p>
            <a:pPr lvl="0" algn="just"/>
            <a:r>
              <a:rPr lang="es-MX" dirty="0" smtClean="0">
                <a:latin typeface="Arial Narrow" panose="020B0606020202030204" pitchFamily="34" charset="0"/>
              </a:rPr>
              <a:t>Sucesor de </a:t>
            </a:r>
            <a:r>
              <a:rPr lang="es-MX" dirty="0" err="1">
                <a:solidFill>
                  <a:schemeClr val="tx1"/>
                </a:solidFill>
                <a:latin typeface="Arial Narrow" panose="020B0606020202030204" pitchFamily="34" charset="0"/>
              </a:rPr>
              <a:t>Sun</a:t>
            </a:r>
            <a:r>
              <a:rPr lang="es-MX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s-MX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Yat-sen</a:t>
            </a:r>
            <a:r>
              <a:rPr lang="es-MX" dirty="0" smtClean="0">
                <a:latin typeface="Arial Narrow" panose="020B0606020202030204" pitchFamily="34" charset="0"/>
              </a:rPr>
              <a:t>. Gobierno militarizado que asumió el poder de 1925 a 1949, quien propició la reinversión del capital inglés y francés en China</a:t>
            </a:r>
            <a:endParaRPr lang="es-MX" dirty="0">
              <a:latin typeface="Arial Narrow" panose="020B0606020202030204" pitchFamily="34" charset="0"/>
            </a:endParaRPr>
          </a:p>
        </p:txBody>
      </p:sp>
      <p:pic>
        <p:nvPicPr>
          <p:cNvPr id="11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441" y="-18427"/>
            <a:ext cx="864096" cy="720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114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899592" y="2433307"/>
            <a:ext cx="34563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latin typeface="Arial Narrow" panose="020B0606020202030204" pitchFamily="34" charset="0"/>
              </a:rPr>
              <a:t>Mao </a:t>
            </a:r>
            <a:r>
              <a:rPr lang="es-MX" dirty="0" err="1" smtClean="0">
                <a:latin typeface="Arial Narrow" panose="020B0606020202030204" pitchFamily="34" charset="0"/>
              </a:rPr>
              <a:t>Tse-Tung</a:t>
            </a:r>
            <a:endParaRPr lang="es-MX" dirty="0">
              <a:latin typeface="Arial Narrow" panose="020B0606020202030204" pitchFamily="34" charset="0"/>
            </a:endParaRPr>
          </a:p>
          <a:p>
            <a:pPr algn="just"/>
            <a:r>
              <a:rPr lang="es-MX" dirty="0" smtClean="0">
                <a:latin typeface="Arial Narrow" panose="020B0606020202030204" pitchFamily="34" charset="0"/>
              </a:rPr>
              <a:t>Fundador y máximo dirigente del Partido Comunista Chino.</a:t>
            </a:r>
          </a:p>
          <a:p>
            <a:pPr algn="just"/>
            <a:endParaRPr lang="es-MX" dirty="0" smtClean="0">
              <a:latin typeface="Arial Narrow" panose="020B0606020202030204" pitchFamily="34" charset="0"/>
            </a:endParaRPr>
          </a:p>
          <a:p>
            <a:pPr algn="just"/>
            <a:r>
              <a:rPr lang="es-MX" dirty="0" smtClean="0">
                <a:latin typeface="Arial Narrow" panose="020B0606020202030204" pitchFamily="34" charset="0"/>
              </a:rPr>
              <a:t>Encabezó la reacción contra la política conservadora de </a:t>
            </a:r>
            <a:r>
              <a:rPr lang="es-MX" dirty="0" err="1">
                <a:latin typeface="Arial Narrow" panose="020B0606020202030204" pitchFamily="34" charset="0"/>
              </a:rPr>
              <a:t>Chiang</a:t>
            </a:r>
            <a:r>
              <a:rPr lang="es-MX" dirty="0">
                <a:latin typeface="Arial Narrow" panose="020B0606020202030204" pitchFamily="34" charset="0"/>
              </a:rPr>
              <a:t> </a:t>
            </a:r>
            <a:r>
              <a:rPr lang="es-MX" dirty="0" err="1" smtClean="0">
                <a:latin typeface="Arial Narrow" panose="020B0606020202030204" pitchFamily="34" charset="0"/>
              </a:rPr>
              <a:t>Kai-shek</a:t>
            </a:r>
            <a:r>
              <a:rPr lang="es-MX" dirty="0" smtClean="0">
                <a:latin typeface="Arial Narrow" panose="020B0606020202030204" pitchFamily="34" charset="0"/>
              </a:rPr>
              <a:t>, que dio origen a la guerra civil entre comunistas y nacionalistas.</a:t>
            </a:r>
            <a:endParaRPr lang="es-MX" dirty="0">
              <a:latin typeface="Arial Narrow" panose="020B060602020203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1340768"/>
            <a:ext cx="3312368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789" y="0"/>
            <a:ext cx="864096" cy="720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975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19672" y="360080"/>
            <a:ext cx="5904656" cy="548640"/>
          </a:xfrm>
        </p:spPr>
        <p:txBody>
          <a:bodyPr>
            <a:normAutofit/>
          </a:bodyPr>
          <a:lstStyle/>
          <a:p>
            <a:pPr algn="ctr"/>
            <a:r>
              <a:rPr lang="es-ES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Etapas de la revolución China</a:t>
            </a:r>
            <a:endParaRPr lang="es-ES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286000" y="2551836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dirty="0"/>
          </a:p>
        </p:txBody>
      </p:sp>
      <p:pic>
        <p:nvPicPr>
          <p:cNvPr id="10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64096" cy="720080"/>
          </a:xfrm>
          <a:prstGeom prst="rect">
            <a:avLst/>
          </a:prstGeom>
          <a:noFill/>
        </p:spPr>
      </p:pic>
      <p:graphicFrame>
        <p:nvGraphicFramePr>
          <p:cNvPr id="8" name="7 Diagrama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6557291"/>
              </p:ext>
            </p:extLst>
          </p:nvPr>
        </p:nvGraphicFramePr>
        <p:xfrm>
          <a:off x="1043608" y="908720"/>
          <a:ext cx="698477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08720"/>
            <a:ext cx="7488832" cy="525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Flecha derecha 9"/>
          <p:cNvSpPr/>
          <p:nvPr/>
        </p:nvSpPr>
        <p:spPr>
          <a:xfrm rot="18925455">
            <a:off x="5824444" y="4611728"/>
            <a:ext cx="3888432" cy="1264079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Un viaje que definió a China como una nación</a:t>
            </a:r>
            <a:endParaRPr lang="es-MX" sz="2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46" y="0"/>
            <a:ext cx="864096" cy="720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3809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101" y="548681"/>
            <a:ext cx="5083646" cy="34563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6724" y="3775358"/>
            <a:ext cx="3600400" cy="3082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0"/>
            <a:ext cx="864096" cy="720080"/>
          </a:xfrm>
          <a:prstGeom prst="rect">
            <a:avLst/>
          </a:prstGeom>
          <a:noFill/>
        </p:spPr>
      </p:pic>
      <p:sp>
        <p:nvSpPr>
          <p:cNvPr id="5" name="CuadroTexto 4"/>
          <p:cNvSpPr txBox="1"/>
          <p:nvPr/>
        </p:nvSpPr>
        <p:spPr>
          <a:xfrm>
            <a:off x="6618747" y="2924944"/>
            <a:ext cx="205850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>
                <a:latin typeface="Arial Narrow" panose="020B0606020202030204" pitchFamily="34" charset="0"/>
              </a:rPr>
              <a:t>R</a:t>
            </a:r>
            <a:r>
              <a:rPr lang="es-MX" sz="1600" dirty="0" smtClean="0">
                <a:latin typeface="Arial Narrow" panose="020B0606020202030204" pitchFamily="34" charset="0"/>
              </a:rPr>
              <a:t>ecorrido </a:t>
            </a:r>
            <a:r>
              <a:rPr lang="es-MX" sz="1600" dirty="0">
                <a:latin typeface="Arial Narrow" panose="020B0606020202030204" pitchFamily="34" charset="0"/>
              </a:rPr>
              <a:t>revolucionario de 12.500 kilómetros en 370 días a través del interior de China que </a:t>
            </a:r>
            <a:r>
              <a:rPr lang="es-MX" sz="1600" dirty="0" smtClean="0">
                <a:latin typeface="Arial Narrow" panose="020B0606020202030204" pitchFamily="34" charset="0"/>
              </a:rPr>
              <a:t>siguieron </a:t>
            </a:r>
            <a:r>
              <a:rPr lang="es-MX" sz="1600" dirty="0">
                <a:latin typeface="Arial Narrow" panose="020B0606020202030204" pitchFamily="34" charset="0"/>
              </a:rPr>
              <a:t>las fuerzas armadas del Partido Comunista de China, entre </a:t>
            </a:r>
            <a:r>
              <a:rPr lang="es-MX" sz="1600" dirty="0" smtClean="0">
                <a:latin typeface="Arial Narrow" panose="020B0606020202030204" pitchFamily="34" charset="0"/>
              </a:rPr>
              <a:t>1934 - </a:t>
            </a:r>
            <a:r>
              <a:rPr lang="es-MX" sz="1600" dirty="0">
                <a:latin typeface="Arial Narrow" panose="020B0606020202030204" pitchFamily="34" charset="0"/>
              </a:rPr>
              <a:t>1935, huyendo del ejército de nacionalista comandado por </a:t>
            </a:r>
            <a:r>
              <a:rPr lang="es-MX" sz="1600" dirty="0" err="1">
                <a:latin typeface="Arial Narrow" panose="020B0606020202030204" pitchFamily="34" charset="0"/>
              </a:rPr>
              <a:t>Chiang</a:t>
            </a:r>
            <a:r>
              <a:rPr lang="es-MX" sz="1600" dirty="0">
                <a:latin typeface="Arial Narrow" panose="020B0606020202030204" pitchFamily="34" charset="0"/>
              </a:rPr>
              <a:t> </a:t>
            </a:r>
            <a:r>
              <a:rPr lang="es-MX" sz="1600" dirty="0" err="1">
                <a:latin typeface="Arial Narrow" panose="020B0606020202030204" pitchFamily="34" charset="0"/>
              </a:rPr>
              <a:t>Kai-shek</a:t>
            </a:r>
            <a:endParaRPr lang="es-MX" sz="1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92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3240" y="360040"/>
            <a:ext cx="2566250" cy="32403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0365" y="1450628"/>
            <a:ext cx="3048000" cy="2057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3933056"/>
            <a:ext cx="3301380" cy="26326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ángulo 4"/>
          <p:cNvSpPr/>
          <p:nvPr/>
        </p:nvSpPr>
        <p:spPr>
          <a:xfrm rot="19570693">
            <a:off x="1497615" y="3363380"/>
            <a:ext cx="61815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Tiempo de guerra</a:t>
            </a:r>
            <a:endParaRPr lang="es-E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0"/>
            <a:ext cx="864096" cy="720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696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-31183"/>
            <a:ext cx="792088" cy="720080"/>
          </a:xfrm>
          <a:prstGeom prst="rect">
            <a:avLst/>
          </a:prstGeom>
          <a:noFill/>
        </p:spPr>
      </p:pic>
      <p:sp>
        <p:nvSpPr>
          <p:cNvPr id="3" name="2 Rectángulo redondeado"/>
          <p:cNvSpPr/>
          <p:nvPr/>
        </p:nvSpPr>
        <p:spPr>
          <a:xfrm>
            <a:off x="1331640" y="1916832"/>
            <a:ext cx="7323024" cy="3254959"/>
          </a:xfrm>
          <a:prstGeom prst="roundRect">
            <a:avLst/>
          </a:prstGeom>
          <a:ln w="57150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solidFill>
                  <a:schemeClr val="tx1"/>
                </a:solidFill>
              </a:rPr>
              <a:t>PROPÓSITO DEL MÓDULO:</a:t>
            </a:r>
          </a:p>
          <a:p>
            <a:pPr algn="just"/>
            <a:r>
              <a:rPr lang="es-ES" sz="2400" dirty="0" smtClean="0">
                <a:solidFill>
                  <a:schemeClr val="tx1"/>
                </a:solidFill>
              </a:rPr>
              <a:t/>
            </a:r>
            <a:br>
              <a:rPr lang="es-ES" sz="2400" dirty="0" smtClean="0">
                <a:solidFill>
                  <a:schemeClr val="tx1"/>
                </a:solidFill>
              </a:rPr>
            </a:br>
            <a:r>
              <a:rPr lang="es-MX" sz="2400" dirty="0">
                <a:solidFill>
                  <a:schemeClr val="tx1"/>
                </a:solidFill>
              </a:rPr>
              <a:t>Analiza los procesos revolucionarios de la primera mitad del siglo XX, así como de la primera conflagración mundial</a:t>
            </a:r>
            <a:r>
              <a:rPr lang="es-MX" sz="2400" dirty="0" smtClean="0">
                <a:solidFill>
                  <a:schemeClr val="tx1"/>
                </a:solidFill>
              </a:rPr>
              <a:t>; para </a:t>
            </a:r>
            <a:r>
              <a:rPr lang="es-MX" sz="2400" dirty="0">
                <a:solidFill>
                  <a:schemeClr val="tx1"/>
                </a:solidFill>
              </a:rPr>
              <a:t>comprender los factores que propiciaron la ruptura de la paz mundial, actuando de manera propositiva.</a:t>
            </a:r>
            <a:endParaRPr lang="es-ES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64096" cy="720080"/>
          </a:xfrm>
          <a:prstGeom prst="rect">
            <a:avLst/>
          </a:prstGeom>
          <a:noFill/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1772816"/>
            <a:ext cx="5447928" cy="4248472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5" name="CuadroTexto 4"/>
          <p:cNvSpPr txBox="1"/>
          <p:nvPr/>
        </p:nvSpPr>
        <p:spPr>
          <a:xfrm>
            <a:off x="1835696" y="188640"/>
            <a:ext cx="6624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Unidad entre líder Nacionalista y comunista, durante las rebeliones japonesas 1937-1945</a:t>
            </a:r>
            <a:endParaRPr lang="es-MX" sz="2800" dirty="0">
              <a:solidFill>
                <a:srgbClr val="0070C0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476672"/>
            <a:ext cx="6912768" cy="48133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0"/>
            <a:ext cx="865707" cy="71939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2123728" y="5445224"/>
            <a:ext cx="5328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dirty="0" err="1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Chiang</a:t>
            </a:r>
            <a:r>
              <a:rPr lang="es-MX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s-MX" dirty="0" err="1" smtClean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Kai-shek</a:t>
            </a:r>
            <a:r>
              <a:rPr lang="es-MX" dirty="0" smtClean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y </a:t>
            </a:r>
            <a:r>
              <a:rPr lang="es-MX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Mao </a:t>
            </a:r>
            <a:r>
              <a:rPr lang="es-MX" b="1" dirty="0" err="1" smtClean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Tse</a:t>
            </a:r>
            <a:r>
              <a:rPr lang="es-MX" dirty="0" err="1" smtClean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</a:t>
            </a:r>
            <a:r>
              <a:rPr lang="es-MX" b="1" dirty="0" err="1" smtClean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Tung</a:t>
            </a:r>
            <a:endParaRPr lang="es-MX" b="1" dirty="0" smtClean="0">
              <a:solidFill>
                <a:prstClr val="black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lvl="0" algn="ctr"/>
            <a:r>
              <a:rPr lang="es-MX" dirty="0" smtClean="0">
                <a:solidFill>
                  <a:prstClr val="black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Jefes de las ligas revolucionarias, creyendo </a:t>
            </a:r>
            <a:r>
              <a:rPr lang="es-MX" dirty="0" err="1" smtClean="0">
                <a:solidFill>
                  <a:prstClr val="black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Chiang</a:t>
            </a:r>
            <a:r>
              <a:rPr lang="es-MX" dirty="0" smtClean="0">
                <a:solidFill>
                  <a:prstClr val="black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 que el Ejercito Rojo había cedido sobre los intereses imperialistas</a:t>
            </a:r>
            <a:endParaRPr lang="es-MX" dirty="0">
              <a:solidFill>
                <a:prstClr val="black"/>
              </a:solidFill>
              <a:latin typeface="Arial Narrow" panose="020B0606020202030204" pitchFamily="34" charset="0"/>
              <a:cs typeface="Aharoni" panose="02010803020104030203" pitchFamily="2" charset="-79"/>
            </a:endParaRPr>
          </a:p>
          <a:p>
            <a:pPr lvl="0" algn="ctr"/>
            <a:endParaRPr lang="es-MX" dirty="0">
              <a:solidFill>
                <a:prstClr val="black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5186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404663"/>
            <a:ext cx="3888432" cy="295232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3573015"/>
            <a:ext cx="3960440" cy="2808313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478472" y="1710966"/>
            <a:ext cx="28803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La derrota de Japón en la segunda guerra mundial, contribuyó a su expulsión de China. De inmediato se reinicia la guerra civil (1945-1949)</a:t>
            </a:r>
          </a:p>
          <a:p>
            <a:pPr algn="just"/>
            <a:endParaRPr lang="es-MX" sz="2000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MX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En 1949 triunfa de manera definitiva el Ejercito Rojo. 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8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-25698"/>
            <a:ext cx="864096" cy="720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4111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edia5.picsearch.com/is?lCtvtrX7XDMLWVo_gBBhPiUafwRXxfGE8oETuvt8A_Y&amp;height=2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20688"/>
            <a:ext cx="684076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2267744" y="5589240"/>
            <a:ext cx="532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latin typeface="Arial Narrow" panose="020B0606020202030204" pitchFamily="34" charset="0"/>
              </a:rPr>
              <a:t>A 100 años  de la caída de la Dinastía </a:t>
            </a:r>
            <a:r>
              <a:rPr lang="es-MX" sz="2000" dirty="0" err="1" smtClean="0">
                <a:latin typeface="Arial Narrow" panose="020B0606020202030204" pitchFamily="34" charset="0"/>
              </a:rPr>
              <a:t>Qing</a:t>
            </a:r>
            <a:r>
              <a:rPr lang="es-MX" sz="2000" dirty="0" smtClean="0">
                <a:latin typeface="Arial Narrow" panose="020B0606020202030204" pitchFamily="34" charset="0"/>
              </a:rPr>
              <a:t> o </a:t>
            </a:r>
            <a:r>
              <a:rPr lang="es-MX" sz="2000" dirty="0" err="1" smtClean="0">
                <a:latin typeface="Arial Narrow" panose="020B0606020202030204" pitchFamily="34" charset="0"/>
              </a:rPr>
              <a:t>Manchu</a:t>
            </a:r>
            <a:r>
              <a:rPr lang="es-MX" sz="2000" dirty="0" smtClean="0">
                <a:latin typeface="Arial Narrow" panose="020B0606020202030204" pitchFamily="34" charset="0"/>
              </a:rPr>
              <a:t> y homenaje a </a:t>
            </a:r>
            <a:r>
              <a:rPr lang="es-MX" sz="2000" dirty="0" err="1" smtClean="0">
                <a:latin typeface="Arial Narrow" panose="020B0606020202030204" pitchFamily="34" charset="0"/>
              </a:rPr>
              <a:t>Sun</a:t>
            </a:r>
            <a:r>
              <a:rPr lang="es-MX" sz="2000" dirty="0">
                <a:latin typeface="Arial Narrow" panose="020B0606020202030204" pitchFamily="34" charset="0"/>
              </a:rPr>
              <a:t> </a:t>
            </a:r>
            <a:r>
              <a:rPr lang="es-MX" sz="2000" dirty="0" smtClean="0">
                <a:latin typeface="Arial Narrow" panose="020B0606020202030204" pitchFamily="34" charset="0"/>
              </a:rPr>
              <a:t>Yat-sen por haber encabezado el movimiento de liberación</a:t>
            </a:r>
            <a:endParaRPr lang="es-MX" sz="2000" dirty="0">
              <a:latin typeface="Arial Narrow" panose="020B0606020202030204" pitchFamily="34" charset="0"/>
            </a:endParaRPr>
          </a:p>
        </p:txBody>
      </p:sp>
      <p:pic>
        <p:nvPicPr>
          <p:cNvPr id="4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864096" cy="720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0122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92088" cy="720080"/>
          </a:xfrm>
          <a:prstGeom prst="rect">
            <a:avLst/>
          </a:prstGeom>
          <a:noFill/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548680"/>
            <a:ext cx="4476750" cy="27146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3" y="4062106"/>
            <a:ext cx="3390329" cy="24020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CuadroTexto 1"/>
          <p:cNvSpPr txBox="1"/>
          <p:nvPr/>
        </p:nvSpPr>
        <p:spPr>
          <a:xfrm>
            <a:off x="6732240" y="332656"/>
            <a:ext cx="21661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Filas comunistas enlistadas para cerrar el triunfo final de la revolución china</a:t>
            </a:r>
            <a:endParaRPr lang="es-MX" sz="2400" dirty="0">
              <a:solidFill>
                <a:srgbClr val="0070C0"/>
              </a:solidFill>
              <a:latin typeface="Arial Narrow" panose="020B060602020203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1601" y="3673292"/>
            <a:ext cx="3672408" cy="27908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92088" cy="720080"/>
          </a:xfrm>
          <a:prstGeom prst="rect">
            <a:avLst/>
          </a:prstGeom>
          <a:noFill/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138" y="1700808"/>
            <a:ext cx="3888432" cy="325755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 rot="20703562">
            <a:off x="2946613" y="5088726"/>
            <a:ext cx="51845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latin typeface="Arial Narrow" panose="020B0606020202030204" pitchFamily="34" charset="0"/>
              </a:rPr>
              <a:t>El 1º </a:t>
            </a:r>
            <a:r>
              <a:rPr lang="es-MX" sz="2000" dirty="0">
                <a:latin typeface="Arial Narrow" panose="020B0606020202030204" pitchFamily="34" charset="0"/>
              </a:rPr>
              <a:t>de </a:t>
            </a:r>
            <a:r>
              <a:rPr lang="es-MX" sz="2000" dirty="0" smtClean="0">
                <a:latin typeface="Arial Narrow" panose="020B0606020202030204" pitchFamily="34" charset="0"/>
              </a:rPr>
              <a:t>octubre  </a:t>
            </a:r>
            <a:r>
              <a:rPr lang="es-MX" sz="2000" dirty="0">
                <a:latin typeface="Arial Narrow" panose="020B0606020202030204" pitchFamily="34" charset="0"/>
              </a:rPr>
              <a:t>de 1949, los comunistas resultaron victoriosos, contando con la ayuda soviética, y establecieron la República Popular China, a cuyo mando colocaron a su jefe, Mao </a:t>
            </a:r>
            <a:r>
              <a:rPr lang="es-MX" sz="2000" dirty="0" err="1">
                <a:latin typeface="Arial Narrow" panose="020B0606020202030204" pitchFamily="34" charset="0"/>
              </a:rPr>
              <a:t>Zedong</a:t>
            </a:r>
            <a:r>
              <a:rPr lang="es-MX" sz="2000" dirty="0">
                <a:latin typeface="Arial Narrow" panose="020B0606020202030204" pitchFamily="34" charset="0"/>
              </a:rPr>
              <a:t>,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056" y="404665"/>
            <a:ext cx="3993802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64096" cy="720080"/>
          </a:xfrm>
          <a:prstGeom prst="rect">
            <a:avLst/>
          </a:prstGeom>
          <a:noFill/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881884412"/>
              </p:ext>
            </p:extLst>
          </p:nvPr>
        </p:nvGraphicFramePr>
        <p:xfrm>
          <a:off x="1038990" y="819960"/>
          <a:ext cx="7781481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ángulo 4"/>
          <p:cNvSpPr/>
          <p:nvPr/>
        </p:nvSpPr>
        <p:spPr>
          <a:xfrm>
            <a:off x="1879070" y="258415"/>
            <a:ext cx="62007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CONSECUENCIAS </a:t>
            </a:r>
            <a:endParaRPr lang="es-E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06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64096" cy="720080"/>
          </a:xfrm>
          <a:prstGeom prst="rect">
            <a:avLst/>
          </a:prstGeom>
          <a:noFill/>
        </p:spPr>
      </p:pic>
      <p:sp>
        <p:nvSpPr>
          <p:cNvPr id="3" name="Rectángulo 2"/>
          <p:cNvSpPr/>
          <p:nvPr/>
        </p:nvSpPr>
        <p:spPr>
          <a:xfrm>
            <a:off x="819579" y="187368"/>
            <a:ext cx="832574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Entre las consecuencias de mayor afectación</a:t>
            </a:r>
            <a:endParaRPr lang="es-ES" sz="2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331640" y="3789040"/>
            <a:ext cx="34563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latin typeface="Arial Narrow" panose="020B0606020202030204" pitchFamily="34" charset="0"/>
              </a:rPr>
              <a:t>La aplicación de “el gran salto adelante”, campaña </a:t>
            </a:r>
            <a:r>
              <a:rPr lang="es-MX" sz="2000" dirty="0">
                <a:latin typeface="Arial Narrow" panose="020B0606020202030204" pitchFamily="34" charset="0"/>
              </a:rPr>
              <a:t>de medidas económicas, sociales y políticas implantadas en la República Popular China entre 1958 y </a:t>
            </a:r>
            <a:r>
              <a:rPr lang="es-MX" sz="2000" dirty="0" smtClean="0">
                <a:latin typeface="Arial Narrow" panose="020B0606020202030204" pitchFamily="34" charset="0"/>
              </a:rPr>
              <a:t>1961, con </a:t>
            </a:r>
            <a:r>
              <a:rPr lang="es-MX" sz="2000" dirty="0">
                <a:latin typeface="Arial Narrow" panose="020B0606020202030204" pitchFamily="34" charset="0"/>
              </a:rPr>
              <a:t>el objetivo de transformar la tradicional economía </a:t>
            </a:r>
            <a:r>
              <a:rPr lang="es-MX" sz="2000" dirty="0" smtClean="0">
                <a:latin typeface="Arial Narrow" panose="020B0606020202030204" pitchFamily="34" charset="0"/>
              </a:rPr>
              <a:t>agraria.</a:t>
            </a:r>
            <a:endParaRPr lang="es-MX" sz="2000" dirty="0">
              <a:latin typeface="Arial Narrow" panose="020B0606020202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3375" y="980728"/>
            <a:ext cx="2592288" cy="21812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4974" y="3423604"/>
            <a:ext cx="3312368" cy="2977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7044" y="1610823"/>
            <a:ext cx="2592288" cy="21315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0712" y="649033"/>
            <a:ext cx="2541618" cy="223748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91311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346"/>
            <a:ext cx="864096" cy="720080"/>
          </a:xfrm>
          <a:prstGeom prst="rect">
            <a:avLst/>
          </a:prstGeom>
          <a:noFill/>
        </p:spPr>
      </p:pic>
      <p:sp>
        <p:nvSpPr>
          <p:cNvPr id="4" name="CuadroTexto 3"/>
          <p:cNvSpPr txBox="1"/>
          <p:nvPr/>
        </p:nvSpPr>
        <p:spPr>
          <a:xfrm>
            <a:off x="3130124" y="1844690"/>
            <a:ext cx="237626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/>
              <a:t> </a:t>
            </a:r>
            <a:r>
              <a:rPr lang="es-MX" sz="2000" dirty="0">
                <a:latin typeface="Arial Narrow" panose="020B0606020202030204" pitchFamily="34" charset="0"/>
              </a:rPr>
              <a:t>A consecuencia </a:t>
            </a:r>
            <a:r>
              <a:rPr lang="es-MX" sz="2000" dirty="0" smtClean="0">
                <a:latin typeface="Arial Narrow" panose="020B0606020202030204" pitchFamily="34" charset="0"/>
              </a:rPr>
              <a:t>del “Gran salto adelante”, se dio la Revolución Cultural,  y tuvo como propósito </a:t>
            </a:r>
            <a:r>
              <a:rPr lang="es-MX" sz="2000" dirty="0">
                <a:latin typeface="Arial Narrow" panose="020B0606020202030204" pitchFamily="34" charset="0"/>
              </a:rPr>
              <a:t>limpiar a la sociedad China de las influencia capitalistas y el pensamiento burgués. </a:t>
            </a:r>
            <a:r>
              <a:rPr lang="es-MX" sz="2000" dirty="0" smtClean="0">
                <a:latin typeface="Arial Narrow" panose="020B0606020202030204" pitchFamily="34" charset="0"/>
              </a:rPr>
              <a:t>Se </a:t>
            </a:r>
            <a:r>
              <a:rPr lang="es-MX" sz="2000" dirty="0">
                <a:latin typeface="Arial Narrow" panose="020B0606020202030204" pitchFamily="34" charset="0"/>
              </a:rPr>
              <a:t>tradujo en purgas políticas, exilio, ejecuciones y trabajo forzado para millones de personas, que fueron enviadas a granjas especiales para su "</a:t>
            </a:r>
            <a:r>
              <a:rPr lang="es-MX" sz="2000" dirty="0" smtClean="0">
                <a:latin typeface="Arial Narrow" panose="020B0606020202030204" pitchFamily="34" charset="0"/>
              </a:rPr>
              <a:t>reeducación“. </a:t>
            </a:r>
            <a:endParaRPr lang="es-MX" sz="2000" dirty="0">
              <a:latin typeface="Arial Narrow" panose="020B0606020202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148187">
            <a:off x="5697566" y="3915091"/>
            <a:ext cx="3384376" cy="23526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4720" y="201193"/>
            <a:ext cx="3494796" cy="20927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996407">
            <a:off x="749807" y="415232"/>
            <a:ext cx="3309452" cy="2092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126381">
            <a:off x="380588" y="3944236"/>
            <a:ext cx="2793504" cy="22943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16526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92088" cy="720080"/>
          </a:xfrm>
          <a:prstGeom prst="rect">
            <a:avLst/>
          </a:prstGeom>
          <a:noFill/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1340768"/>
            <a:ext cx="7344816" cy="4968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uadroTexto 3"/>
          <p:cNvSpPr txBox="1"/>
          <p:nvPr/>
        </p:nvSpPr>
        <p:spPr>
          <a:xfrm>
            <a:off x="3131840" y="404664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CONCLUSIONES</a:t>
            </a:r>
            <a:endParaRPr lang="es-MX" sz="36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70"/>
            <a:ext cx="720080" cy="648072"/>
          </a:xfrm>
          <a:prstGeom prst="rect">
            <a:avLst/>
          </a:prstGeom>
          <a:noFill/>
        </p:spPr>
      </p:pic>
      <p:sp>
        <p:nvSpPr>
          <p:cNvPr id="3" name="2 Rectángulo redondeado"/>
          <p:cNvSpPr/>
          <p:nvPr/>
        </p:nvSpPr>
        <p:spPr>
          <a:xfrm rot="21044172">
            <a:off x="918796" y="1996295"/>
            <a:ext cx="7588222" cy="3187323"/>
          </a:xfrm>
          <a:prstGeom prst="roundRect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" sz="2000" b="1" dirty="0" smtClean="0">
                <a:solidFill>
                  <a:schemeClr val="tx1"/>
                </a:solidFill>
              </a:rPr>
              <a:t>COMPETENCIA GENERICA:</a:t>
            </a:r>
          </a:p>
          <a:p>
            <a:pPr algn="just"/>
            <a:endParaRPr lang="es-ES" sz="2000" b="1" dirty="0" smtClean="0">
              <a:solidFill>
                <a:schemeClr val="tx1"/>
              </a:solidFill>
            </a:endParaRPr>
          </a:p>
          <a:p>
            <a:pPr algn="just"/>
            <a:r>
              <a:rPr lang="es-MX" sz="2000" b="1" dirty="0">
                <a:solidFill>
                  <a:schemeClr val="tx1"/>
                </a:solidFill>
              </a:rPr>
              <a:t>6. </a:t>
            </a:r>
            <a:r>
              <a:rPr lang="es-MX" sz="2000" dirty="0">
                <a:solidFill>
                  <a:schemeClr val="tx1"/>
                </a:solidFill>
              </a:rPr>
              <a:t>Sustenta </a:t>
            </a:r>
            <a:r>
              <a:rPr lang="es-MX" sz="2000" dirty="0" smtClean="0">
                <a:solidFill>
                  <a:schemeClr val="tx1"/>
                </a:solidFill>
              </a:rPr>
              <a:t>una postura personal sobre </a:t>
            </a:r>
            <a:r>
              <a:rPr lang="es-MX" sz="2000" dirty="0">
                <a:solidFill>
                  <a:schemeClr val="tx1"/>
                </a:solidFill>
              </a:rPr>
              <a:t>temas </a:t>
            </a:r>
            <a:r>
              <a:rPr lang="es-MX" sz="2000" dirty="0" smtClean="0">
                <a:solidFill>
                  <a:schemeClr val="tx1"/>
                </a:solidFill>
              </a:rPr>
              <a:t>de interés </a:t>
            </a:r>
            <a:r>
              <a:rPr lang="es-MX" sz="2000" dirty="0">
                <a:solidFill>
                  <a:schemeClr val="tx1"/>
                </a:solidFill>
              </a:rPr>
              <a:t>y </a:t>
            </a:r>
            <a:r>
              <a:rPr lang="es-MX" sz="2000" dirty="0" smtClean="0">
                <a:solidFill>
                  <a:schemeClr val="tx1"/>
                </a:solidFill>
              </a:rPr>
              <a:t>relevancia general, considerando otros puntos </a:t>
            </a:r>
            <a:r>
              <a:rPr lang="es-MX" sz="2000" dirty="0">
                <a:solidFill>
                  <a:schemeClr val="tx1"/>
                </a:solidFill>
              </a:rPr>
              <a:t>de vista </a:t>
            </a:r>
            <a:r>
              <a:rPr lang="es-MX" sz="2000" dirty="0" smtClean="0">
                <a:solidFill>
                  <a:schemeClr val="tx1"/>
                </a:solidFill>
              </a:rPr>
              <a:t>de manera </a:t>
            </a:r>
            <a:r>
              <a:rPr lang="es-MX" sz="2000" dirty="0">
                <a:solidFill>
                  <a:schemeClr val="tx1"/>
                </a:solidFill>
              </a:rPr>
              <a:t>crítica </a:t>
            </a:r>
            <a:r>
              <a:rPr lang="es-MX" sz="2000" dirty="0" smtClean="0">
                <a:solidFill>
                  <a:schemeClr val="tx1"/>
                </a:solidFill>
              </a:rPr>
              <a:t>y reflexiva</a:t>
            </a:r>
            <a:r>
              <a:rPr lang="es-MX" sz="2000" dirty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s-MX" sz="2000" dirty="0">
                <a:solidFill>
                  <a:schemeClr val="tx1"/>
                </a:solidFill>
              </a:rPr>
              <a:t>6.1 Elige las </a:t>
            </a:r>
            <a:r>
              <a:rPr lang="es-MX" sz="2000" dirty="0" smtClean="0">
                <a:solidFill>
                  <a:schemeClr val="tx1"/>
                </a:solidFill>
              </a:rPr>
              <a:t>fuentes de </a:t>
            </a:r>
            <a:r>
              <a:rPr lang="es-MX" sz="2000" dirty="0">
                <a:solidFill>
                  <a:schemeClr val="tx1"/>
                </a:solidFill>
              </a:rPr>
              <a:t>información </a:t>
            </a:r>
            <a:r>
              <a:rPr lang="es-MX" sz="2000" dirty="0" smtClean="0">
                <a:solidFill>
                  <a:schemeClr val="tx1"/>
                </a:solidFill>
              </a:rPr>
              <a:t>más relevantes </a:t>
            </a:r>
            <a:r>
              <a:rPr lang="es-MX" sz="2000" dirty="0">
                <a:solidFill>
                  <a:schemeClr val="tx1"/>
                </a:solidFill>
              </a:rPr>
              <a:t>para </a:t>
            </a:r>
            <a:r>
              <a:rPr lang="es-MX" sz="2000" dirty="0" smtClean="0">
                <a:solidFill>
                  <a:schemeClr val="tx1"/>
                </a:solidFill>
              </a:rPr>
              <a:t>un propósito específico y </a:t>
            </a:r>
            <a:r>
              <a:rPr lang="es-MX" sz="2000" dirty="0">
                <a:solidFill>
                  <a:schemeClr val="tx1"/>
                </a:solidFill>
              </a:rPr>
              <a:t>discrimina </a:t>
            </a:r>
            <a:r>
              <a:rPr lang="es-MX" sz="2000" dirty="0" smtClean="0">
                <a:solidFill>
                  <a:schemeClr val="tx1"/>
                </a:solidFill>
              </a:rPr>
              <a:t>entre ellas </a:t>
            </a:r>
            <a:r>
              <a:rPr lang="es-MX" sz="2000" dirty="0">
                <a:solidFill>
                  <a:schemeClr val="tx1"/>
                </a:solidFill>
              </a:rPr>
              <a:t>de acuerdo a </a:t>
            </a:r>
            <a:r>
              <a:rPr lang="es-MX" sz="2000" dirty="0" smtClean="0">
                <a:solidFill>
                  <a:schemeClr val="tx1"/>
                </a:solidFill>
              </a:rPr>
              <a:t>su relevancia y confiabilidad. </a:t>
            </a:r>
            <a:endParaRPr lang="es-ES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64096" cy="720080"/>
          </a:xfrm>
          <a:prstGeom prst="rect">
            <a:avLst/>
          </a:prstGeom>
          <a:noFill/>
        </p:spPr>
      </p:pic>
      <p:sp>
        <p:nvSpPr>
          <p:cNvPr id="3" name="CuadroTexto 2"/>
          <p:cNvSpPr txBox="1"/>
          <p:nvPr/>
        </p:nvSpPr>
        <p:spPr>
          <a:xfrm>
            <a:off x="2578325" y="398230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Actividades de aprendizaje</a:t>
            </a:r>
            <a:endParaRPr lang="es-MX" sz="2800" dirty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Flecha derecha 3"/>
          <p:cNvSpPr/>
          <p:nvPr/>
        </p:nvSpPr>
        <p:spPr>
          <a:xfrm rot="20327770">
            <a:off x="611568" y="1614747"/>
            <a:ext cx="4140460" cy="1638943"/>
          </a:xfrm>
          <a:prstGeom prst="rightArrow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Evaluar los cambios de la Republica Popular socialista China</a:t>
            </a:r>
            <a:endParaRPr lang="es-MX" sz="2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Flecha izquierda 4"/>
          <p:cNvSpPr/>
          <p:nvPr/>
        </p:nvSpPr>
        <p:spPr>
          <a:xfrm rot="1212632">
            <a:off x="4806622" y="1639009"/>
            <a:ext cx="4085692" cy="1539552"/>
          </a:xfrm>
          <a:prstGeom prst="leftArrow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Reflexionar sobre la vida actual de China</a:t>
            </a:r>
            <a:endParaRPr lang="es-MX" sz="2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194" y="3321255"/>
            <a:ext cx="4155207" cy="3190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4105" y="3306687"/>
            <a:ext cx="3874097" cy="3190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8241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BIBLIOGRAFIA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1560" y="1905000"/>
            <a:ext cx="7130752" cy="3777622"/>
          </a:xfrm>
        </p:spPr>
        <p:txBody>
          <a:bodyPr/>
          <a:lstStyle/>
          <a:p>
            <a:r>
              <a:rPr lang="es-MX" dirty="0" err="1" smtClean="0"/>
              <a:t>Avear</a:t>
            </a:r>
            <a:r>
              <a:rPr lang="es-MX" dirty="0" smtClean="0"/>
              <a:t> C, (2001). China, Historia Universal Contemporánea  (</a:t>
            </a:r>
            <a:r>
              <a:rPr lang="es-MX" dirty="0" err="1" smtClean="0"/>
              <a:t>pags</a:t>
            </a:r>
            <a:r>
              <a:rPr lang="es-MX" dirty="0" smtClean="0"/>
              <a:t>. 200-219. México D.F. </a:t>
            </a:r>
            <a:r>
              <a:rPr lang="es-MX" dirty="0" err="1" smtClean="0"/>
              <a:t>Limusa</a:t>
            </a:r>
            <a:endParaRPr lang="es-MX" dirty="0" smtClean="0"/>
          </a:p>
          <a:p>
            <a:r>
              <a:rPr lang="es-MX" dirty="0" smtClean="0"/>
              <a:t>Gallo T., Miguel Ángel (2009). </a:t>
            </a: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Los procesos históricos mundiales: Enfoque de aprendizaje basado en competencias. (</a:t>
            </a:r>
            <a:r>
              <a:rPr lang="es-MX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pags</a:t>
            </a: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 139-152) México </a:t>
            </a:r>
            <a:r>
              <a:rPr lang="es-MX" dirty="0">
                <a:solidFill>
                  <a:prstClr val="black">
                    <a:lumMod val="75000"/>
                    <a:lumOff val="25000"/>
                  </a:prstClr>
                </a:solidFill>
              </a:rPr>
              <a:t>D.F.</a:t>
            </a: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Quinto Sol.</a:t>
            </a:r>
          </a:p>
          <a:p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Díaz Fernando y otros (2010). Historia </a:t>
            </a:r>
            <a:r>
              <a:rPr lang="es-MX" dirty="0">
                <a:solidFill>
                  <a:prstClr val="black">
                    <a:lumMod val="75000"/>
                    <a:lumOff val="25000"/>
                  </a:prstClr>
                </a:solidFill>
              </a:rPr>
              <a:t>Universal siglos XX y </a:t>
            </a: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XXI.</a:t>
            </a:r>
            <a:r>
              <a:rPr lang="es-MX" dirty="0">
                <a:solidFill>
                  <a:prstClr val="black">
                    <a:lumMod val="75000"/>
                    <a:lumOff val="25000"/>
                  </a:prstClr>
                </a:solidFill>
              </a:rPr>
              <a:t> (</a:t>
            </a:r>
            <a:r>
              <a:rPr lang="es-MX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pags</a:t>
            </a:r>
            <a:r>
              <a:rPr lang="es-MX" dirty="0">
                <a:solidFill>
                  <a:prstClr val="black">
                    <a:lumMod val="75000"/>
                    <a:lumOff val="25000"/>
                  </a:prstClr>
                </a:solidFill>
              </a:rPr>
              <a:t>. </a:t>
            </a: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42-53) Toluca, México. UAEMéx</a:t>
            </a:r>
          </a:p>
          <a:p>
            <a:r>
              <a:rPr lang="es-MX" dirty="0">
                <a:hlinkClick r:id="rId2"/>
              </a:rPr>
              <a:t>https://mihistoriauniversal.com/edad-contemporanea/la-revolucion-china</a:t>
            </a:r>
            <a:r>
              <a:rPr lang="es-MX" dirty="0" smtClean="0">
                <a:hlinkClick r:id="rId2"/>
              </a:rPr>
              <a:t>/</a:t>
            </a:r>
            <a:r>
              <a:rPr lang="es-MX" dirty="0" smtClean="0"/>
              <a:t>. Consultada 15 de octubre de 2017</a:t>
            </a:r>
          </a:p>
          <a:p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864096" cy="720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2293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763688" y="1052736"/>
            <a:ext cx="6604254" cy="1368152"/>
          </a:xfrm>
        </p:spPr>
        <p:txBody>
          <a:bodyPr>
            <a:normAutofit fontScale="90000"/>
          </a:bodyPr>
          <a:lstStyle/>
          <a:p>
            <a:r>
              <a:rPr lang="es-ES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Georgia" pitchFamily="18" charset="0"/>
              </a:rPr>
              <a:t>TEMATICA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es-ES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Georgia" pitchFamily="18" charset="0"/>
              </a:rPr>
              <a:t>DEL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 </a:t>
            </a:r>
            <a:r>
              <a:rPr lang="es-ES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Georgia" pitchFamily="18" charset="0"/>
              </a:rPr>
              <a:t>MÓDULO</a:t>
            </a:r>
            <a:br>
              <a:rPr lang="es-ES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Georgia" pitchFamily="18" charset="0"/>
              </a:rPr>
            </a:br>
            <a:endParaRPr lang="es-ES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>
          <a:xfrm>
            <a:off x="2247262" y="2954561"/>
            <a:ext cx="6120680" cy="1872208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es-MX" sz="2400" dirty="0" smtClean="0">
                <a:latin typeface="Arial Narrow" panose="020B0606020202030204" pitchFamily="34" charset="0"/>
              </a:rPr>
              <a:t>Las primeras revoluciones sociales</a:t>
            </a:r>
            <a:endParaRPr lang="es-MX" sz="2400" dirty="0">
              <a:latin typeface="Arial Narrow" panose="020B0606020202030204" pitchFamily="34" charset="0"/>
            </a:endParaRPr>
          </a:p>
          <a:p>
            <a:pPr marL="457200" indent="-457200">
              <a:buAutoNum type="arabicPeriod"/>
            </a:pPr>
            <a:r>
              <a:rPr lang="es-MX" sz="2400" dirty="0" smtClean="0">
                <a:latin typeface="Arial Narrow" panose="020B0606020202030204" pitchFamily="34" charset="0"/>
              </a:rPr>
              <a:t>La </a:t>
            </a:r>
            <a:r>
              <a:rPr lang="es-MX" sz="2400" dirty="0">
                <a:latin typeface="Arial Narrow" panose="020B0606020202030204" pitchFamily="34" charset="0"/>
              </a:rPr>
              <a:t>primera guerra mundial y </a:t>
            </a:r>
            <a:r>
              <a:rPr lang="es-MX" sz="2400" dirty="0" smtClean="0">
                <a:latin typeface="Arial Narrow" panose="020B0606020202030204" pitchFamily="34" charset="0"/>
              </a:rPr>
              <a:t>la paz Armada</a:t>
            </a:r>
          </a:p>
          <a:p>
            <a:pPr marL="457200" indent="-457200">
              <a:buAutoNum type="arabicPeriod"/>
            </a:pPr>
            <a:r>
              <a:rPr lang="es-MX" sz="2400" dirty="0" smtClean="0">
                <a:latin typeface="Arial Narrow" panose="020B0606020202030204" pitchFamily="34" charset="0"/>
              </a:rPr>
              <a:t>Estados Unidos </a:t>
            </a:r>
            <a:r>
              <a:rPr lang="es-MX" sz="2400" dirty="0">
                <a:latin typeface="Arial Narrow" panose="020B0606020202030204" pitchFamily="34" charset="0"/>
              </a:rPr>
              <a:t>y </a:t>
            </a:r>
            <a:r>
              <a:rPr lang="es-MX" sz="2400" dirty="0" smtClean="0">
                <a:latin typeface="Arial Narrow" panose="020B0606020202030204" pitchFamily="34" charset="0"/>
              </a:rPr>
              <a:t>la crisis de 1929</a:t>
            </a:r>
            <a:endParaRPr lang="es-MX" sz="2400" dirty="0">
              <a:latin typeface="Arial Narrow" panose="020B0606020202030204" pitchFamily="34" charset="0"/>
            </a:endParaRPr>
          </a:p>
        </p:txBody>
      </p:sp>
      <p:pic>
        <p:nvPicPr>
          <p:cNvPr id="4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64096" cy="792088"/>
          </a:xfrm>
          <a:prstGeom prst="rect">
            <a:avLst/>
          </a:prstGeom>
          <a:noFill/>
        </p:spPr>
      </p:pic>
      <p:sp>
        <p:nvSpPr>
          <p:cNvPr id="5" name="Rectángulo 4"/>
          <p:cNvSpPr/>
          <p:nvPr/>
        </p:nvSpPr>
        <p:spPr>
          <a:xfrm>
            <a:off x="4479631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s-E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Almacenamiento interno"/>
          <p:cNvSpPr/>
          <p:nvPr/>
        </p:nvSpPr>
        <p:spPr>
          <a:xfrm>
            <a:off x="1907704" y="1268760"/>
            <a:ext cx="5616624" cy="3600400"/>
          </a:xfrm>
          <a:prstGeom prst="flowChartInternalStorage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>
                <a:solidFill>
                  <a:prstClr val="black">
                    <a:lumMod val="85000"/>
                    <a:lumOff val="15000"/>
                  </a:prstClr>
                </a:solidFill>
                <a:ea typeface="BatangChe" pitchFamily="49" charset="-127"/>
                <a:cs typeface="+mj-cs"/>
              </a:rPr>
              <a:t>Las primeras revoluciones </a:t>
            </a:r>
            <a:r>
              <a:rPr lang="es-MX" sz="3200" dirty="0" smtClean="0">
                <a:solidFill>
                  <a:prstClr val="black">
                    <a:lumMod val="85000"/>
                    <a:lumOff val="15000"/>
                  </a:prstClr>
                </a:solidFill>
                <a:ea typeface="BatangChe" pitchFamily="49" charset="-127"/>
                <a:cs typeface="+mj-cs"/>
              </a:rPr>
              <a:t>sociales:</a:t>
            </a:r>
          </a:p>
          <a:p>
            <a:pPr algn="ctr"/>
            <a:endParaRPr lang="es-MX" sz="3200" dirty="0">
              <a:solidFill>
                <a:prstClr val="black">
                  <a:lumMod val="85000"/>
                  <a:lumOff val="15000"/>
                </a:prstClr>
              </a:solidFill>
              <a:ea typeface="BatangChe" pitchFamily="49" charset="-127"/>
              <a:cs typeface="+mj-cs"/>
            </a:endParaRPr>
          </a:p>
          <a:p>
            <a:pPr algn="ctr"/>
            <a:r>
              <a:rPr lang="es-MX" sz="3200" dirty="0" smtClean="0">
                <a:solidFill>
                  <a:prstClr val="black">
                    <a:lumMod val="85000"/>
                    <a:lumOff val="15000"/>
                  </a:prstClr>
                </a:solidFill>
                <a:ea typeface="BatangChe" pitchFamily="49" charset="-127"/>
                <a:cs typeface="+mj-cs"/>
              </a:rPr>
              <a:t> China</a:t>
            </a:r>
            <a:r>
              <a:rPr lang="es-MX" sz="3200" dirty="0">
                <a:solidFill>
                  <a:schemeClr val="tx1"/>
                </a:solidFill>
                <a:latin typeface="Perpetua Titling MT" pitchFamily="18" charset="0"/>
              </a:rPr>
              <a:t/>
            </a:r>
            <a:br>
              <a:rPr lang="es-MX" sz="3200" dirty="0">
                <a:solidFill>
                  <a:schemeClr val="tx1"/>
                </a:solidFill>
                <a:latin typeface="Perpetua Titling MT" pitchFamily="18" charset="0"/>
              </a:rPr>
            </a:br>
            <a:endParaRPr lang="es-ES" sz="3200" dirty="0">
              <a:solidFill>
                <a:schemeClr val="tx1"/>
              </a:solidFill>
              <a:latin typeface="Perpetua Titling MT" pitchFamily="18" charset="0"/>
            </a:endParaRPr>
          </a:p>
        </p:txBody>
      </p:sp>
      <p:pic>
        <p:nvPicPr>
          <p:cNvPr id="3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64096" cy="692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21023137">
            <a:off x="1691678" y="548680"/>
            <a:ext cx="7056785" cy="576064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r>
              <a:rPr lang="es-E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erpetua Titling MT" pitchFamily="18" charset="0"/>
              </a:rPr>
              <a:t>Reactivación de conocimientos previos</a:t>
            </a:r>
            <a:endParaRPr lang="es-ES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erpetua Titling MT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339519" y="1988840"/>
            <a:ext cx="3396231" cy="3557575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Realizar mesa de debate sobre la vida actual de China con la siguiente situación problemática:</a:t>
            </a:r>
          </a:p>
          <a:p>
            <a:pPr algn="just"/>
            <a:r>
              <a:rPr lang="es-MX" dirty="0" smtClean="0"/>
              <a:t>¿Por qué se consideraba a China un Gigante dormido? ¿China podría formar parte de las potencias mundiales?</a:t>
            </a:r>
            <a:endParaRPr lang="es-MX" dirty="0"/>
          </a:p>
        </p:txBody>
      </p:sp>
      <p:pic>
        <p:nvPicPr>
          <p:cNvPr id="5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936104" cy="720080"/>
          </a:xfrm>
          <a:prstGeom prst="rect">
            <a:avLst/>
          </a:prstGeom>
          <a:noFill/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688" y="1709998"/>
            <a:ext cx="4239382" cy="4600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084168" y="2348880"/>
            <a:ext cx="2664296" cy="2664296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34290" tIns="34290" rIns="34290" bIns="34290" numCol="1" spcCol="1270" anchor="ctr" anchorCtr="0">
            <a:noAutofit/>
          </a:bodyPr>
          <a:lstStyle/>
          <a:p>
            <a:pPr lvl="0" algn="just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1600" b="0" i="0" kern="1200" dirty="0" smtClean="0"/>
              <a:t>Vivian bajo el régimen feudalista de la dinastía </a:t>
            </a:r>
            <a:r>
              <a:rPr lang="es-MX" sz="1600" b="0" i="0" kern="1200" dirty="0" err="1" smtClean="0"/>
              <a:t>Qing</a:t>
            </a:r>
            <a:r>
              <a:rPr lang="es-MX" sz="1600" b="0" i="0" kern="1200" dirty="0" smtClean="0"/>
              <a:t> o </a:t>
            </a:r>
            <a:r>
              <a:rPr lang="es-MX" sz="1600" b="0" i="0" kern="1200" dirty="0" err="1" smtClean="0"/>
              <a:t>Manchu</a:t>
            </a:r>
            <a:r>
              <a:rPr lang="es-MX" sz="1600" b="0" i="0" kern="1200" dirty="0" smtClean="0"/>
              <a:t>, opresora hacia su pueblo, existe extrema pobreza, con escasos recursos para sobrevivir la grande población campesina, motivo que llevo a las rebeliones contra ésta. </a:t>
            </a:r>
            <a:endParaRPr lang="es-MX" sz="1600" kern="1200" dirty="0"/>
          </a:p>
        </p:txBody>
      </p:sp>
      <p:sp>
        <p:nvSpPr>
          <p:cNvPr id="7" name="CuadroTexto 6"/>
          <p:cNvSpPr txBox="1"/>
          <p:nvPr/>
        </p:nvSpPr>
        <p:spPr>
          <a:xfrm>
            <a:off x="1883252" y="119915"/>
            <a:ext cx="2016224" cy="175432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Época de gobierno de la Dinastía </a:t>
            </a:r>
            <a:r>
              <a:rPr lang="es-MX" dirty="0" err="1" smtClean="0"/>
              <a:t>Qing</a:t>
            </a:r>
            <a:endParaRPr lang="es-MX" dirty="0" smtClean="0"/>
          </a:p>
          <a:p>
            <a:pPr algn="ctr"/>
            <a:r>
              <a:rPr lang="es-MX" dirty="0" smtClean="0"/>
              <a:t>Emperador Pu </a:t>
            </a:r>
            <a:r>
              <a:rPr lang="es-MX" dirty="0" err="1" smtClean="0"/>
              <a:t>Yi</a:t>
            </a:r>
            <a:r>
              <a:rPr lang="es-MX" dirty="0"/>
              <a:t> </a:t>
            </a:r>
            <a:r>
              <a:rPr lang="es-MX" dirty="0" smtClean="0"/>
              <a:t>Representante </a:t>
            </a:r>
            <a:r>
              <a:rPr lang="es-MX" dirty="0"/>
              <a:t>imperial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3252" y="2060848"/>
            <a:ext cx="3120796" cy="4389560"/>
          </a:xfrm>
          <a:prstGeom prst="rect">
            <a:avLst/>
          </a:prstGeom>
        </p:spPr>
      </p:pic>
      <p:pic>
        <p:nvPicPr>
          <p:cNvPr id="9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50" y="0"/>
            <a:ext cx="864096" cy="720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23755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792088" cy="720080"/>
          </a:xfrm>
          <a:prstGeom prst="rect">
            <a:avLst/>
          </a:prstGeom>
          <a:noFill/>
        </p:spPr>
      </p:pic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245522069"/>
              </p:ext>
            </p:extLst>
          </p:nvPr>
        </p:nvGraphicFramePr>
        <p:xfrm>
          <a:off x="611560" y="1916832"/>
          <a:ext cx="7704856" cy="4192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2483768" y="1052736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Antecedentes de la revolución </a:t>
            </a:r>
            <a:endParaRPr lang="es-MX" sz="2000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16216" y="188640"/>
            <a:ext cx="2539752" cy="19442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183485751"/>
              </p:ext>
            </p:extLst>
          </p:nvPr>
        </p:nvGraphicFramePr>
        <p:xfrm>
          <a:off x="1077342" y="620688"/>
          <a:ext cx="7599114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http://4.bp.blogspot.com/_XU9IAL-4h5c/SnsFPa4FlpI/AAAAAAAAB-A/jX3d27cEENg/s400/UAE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5833"/>
            <a:ext cx="864096" cy="720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793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5313</TotalTime>
  <Words>1270</Words>
  <Application>Microsoft Office PowerPoint</Application>
  <PresentationFormat>Presentación en pantalla (4:3)</PresentationFormat>
  <Paragraphs>112</Paragraphs>
  <Slides>31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41" baseType="lpstr">
      <vt:lpstr>BatangChe</vt:lpstr>
      <vt:lpstr>Aharoni</vt:lpstr>
      <vt:lpstr>Andalus</vt:lpstr>
      <vt:lpstr>Arial</vt:lpstr>
      <vt:lpstr>Arial Narrow</vt:lpstr>
      <vt:lpstr>Century Gothic</vt:lpstr>
      <vt:lpstr>Georgia</vt:lpstr>
      <vt:lpstr>Perpetua Titling MT</vt:lpstr>
      <vt:lpstr>Wingdings 3</vt:lpstr>
      <vt:lpstr>Espiral</vt:lpstr>
      <vt:lpstr>UNIVERSIDAD AUTÓNOMA DEL ESTADO DE MÉXICO PLANTEL TEXCOCO DE LA ESCUELA PREPARATORIA  ACADEMIA DE HISTORIA  ASIGNATURA: HISTORIA UNIVERSAL  MODULO II: PRIMERA MITAD DEL SIGLO XX TEMA: Las primeras revoluciones sociales: China  ELABORÓ: PROFESORA VIRGINIA CASTILLO JIMENEZ  Octubre 2017.</vt:lpstr>
      <vt:lpstr>Presentación de PowerPoint</vt:lpstr>
      <vt:lpstr>Presentación de PowerPoint</vt:lpstr>
      <vt:lpstr>TEMATICA DEL  MÓDULO </vt:lpstr>
      <vt:lpstr>Presentación de PowerPoint</vt:lpstr>
      <vt:lpstr>Reactivación de conocimientos previos</vt:lpstr>
      <vt:lpstr>Presentación de PowerPoint</vt:lpstr>
      <vt:lpstr>Presentación de PowerPoint</vt:lpstr>
      <vt:lpstr>Presentación de PowerPoint</vt:lpstr>
      <vt:lpstr>Presentación de PowerPoint</vt:lpstr>
      <vt:lpstr>Revolución democrática burguesa</vt:lpstr>
      <vt:lpstr>Presentación de PowerPoint</vt:lpstr>
      <vt:lpstr>Presentación de PowerPoint</vt:lpstr>
      <vt:lpstr>Presentación de PowerPoint</vt:lpstr>
      <vt:lpstr>Presentación de PowerPoint</vt:lpstr>
      <vt:lpstr>Etapas de la revolución China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BIBLIOGRAFIA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TEMA: NECESIDAD DE AUTOCONOCERNOS</dc:title>
  <dc:creator>VICKY</dc:creator>
  <cp:lastModifiedBy>USUARIO</cp:lastModifiedBy>
  <cp:revision>336</cp:revision>
  <dcterms:created xsi:type="dcterms:W3CDTF">2012-09-26T18:38:42Z</dcterms:created>
  <dcterms:modified xsi:type="dcterms:W3CDTF">2017-10-20T18:11:15Z</dcterms:modified>
</cp:coreProperties>
</file>