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96" r:id="rId2"/>
    <p:sldId id="297" r:id="rId3"/>
    <p:sldId id="298" r:id="rId4"/>
    <p:sldId id="299" r:id="rId5"/>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300"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p:scale>
          <a:sx n="77" d="100"/>
          <a:sy n="77" d="100"/>
        </p:scale>
        <p:origin x="-116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0A08CD6A-27A3-4875-AB87-7D4DB18F51F3}" type="datetimeFigureOut">
              <a:rPr lang="es-MX" smtClean="0"/>
              <a:t>18/10/2017</a:t>
            </a:fld>
            <a:endParaRPr lang="es-MX"/>
          </a:p>
        </p:txBody>
      </p:sp>
      <p:sp>
        <p:nvSpPr>
          <p:cNvPr id="5" name="Footer Placeholder 4"/>
          <p:cNvSpPr>
            <a:spLocks noGrp="1"/>
          </p:cNvSpPr>
          <p:nvPr>
            <p:ph type="ftr" sz="quarter" idx="11"/>
          </p:nvPr>
        </p:nvSpPr>
        <p:spPr>
          <a:xfrm>
            <a:off x="1174044" y="5357592"/>
            <a:ext cx="5034845" cy="365125"/>
          </a:xfrm>
        </p:spPr>
        <p:txBody>
          <a:bodyPr/>
          <a:lstStyle/>
          <a:p>
            <a:endParaRPr lang="es-MX"/>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93FF7B8-1C4F-4AA8-A290-B82255DC4ECA}"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A08CD6A-27A3-4875-AB87-7D4DB18F51F3}"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3FF7B8-1C4F-4AA8-A290-B82255DC4ECA}"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A08CD6A-27A3-4875-AB87-7D4DB18F51F3}"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3FF7B8-1C4F-4AA8-A290-B82255DC4ECA}"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A08CD6A-27A3-4875-AB87-7D4DB18F51F3}"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3FF7B8-1C4F-4AA8-A290-B82255DC4ECA}"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08CD6A-27A3-4875-AB87-7D4DB18F51F3}"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3FF7B8-1C4F-4AA8-A290-B82255DC4ECA}"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0A08CD6A-27A3-4875-AB87-7D4DB18F51F3}"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3FF7B8-1C4F-4AA8-A290-B82255DC4ECA}" type="slidenum">
              <a:rPr lang="es-MX" smtClean="0"/>
              <a:t>‹Nº›</a:t>
            </a:fld>
            <a:endParaRPr lang="es-MX"/>
          </a:p>
        </p:txBody>
      </p:sp>
      <p:sp>
        <p:nvSpPr>
          <p:cNvPr id="9" name="Content Placeholder 8"/>
          <p:cNvSpPr>
            <a:spLocks noGrp="1"/>
          </p:cNvSpPr>
          <p:nvPr>
            <p:ph sz="quarter" idx="13"/>
          </p:nvPr>
        </p:nvSpPr>
        <p:spPr>
          <a:xfrm>
            <a:off x="1298448" y="2121407"/>
            <a:ext cx="32004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0A08CD6A-27A3-4875-AB87-7D4DB18F51F3}" type="datetimeFigureOut">
              <a:rPr lang="es-MX" smtClean="0"/>
              <a:t>18/10/2017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93FF7B8-1C4F-4AA8-A290-B82255DC4ECA}" type="slidenum">
              <a:rPr lang="es-MX" smtClean="0"/>
              <a:t>‹Nº›</a:t>
            </a:fld>
            <a:endParaRPr lang="es-MX"/>
          </a:p>
        </p:txBody>
      </p:sp>
      <p:sp>
        <p:nvSpPr>
          <p:cNvPr id="11" name="Content Placeholder 10"/>
          <p:cNvSpPr>
            <a:spLocks noGrp="1"/>
          </p:cNvSpPr>
          <p:nvPr>
            <p:ph sz="quarter" idx="13"/>
          </p:nvPr>
        </p:nvSpPr>
        <p:spPr>
          <a:xfrm>
            <a:off x="1298448" y="2944368"/>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0A08CD6A-27A3-4875-AB87-7D4DB18F51F3}" type="datetimeFigureOut">
              <a:rPr lang="es-MX" smtClean="0"/>
              <a:t>18/10/2017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93FF7B8-1C4F-4AA8-A290-B82255DC4ECA}"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08CD6A-27A3-4875-AB87-7D4DB18F51F3}" type="datetimeFigureOut">
              <a:rPr lang="es-MX" smtClean="0"/>
              <a:t>18/10/2017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93FF7B8-1C4F-4AA8-A290-B82255DC4ECA}"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1698" y="5885672"/>
            <a:ext cx="1213821" cy="365125"/>
          </a:xfrm>
        </p:spPr>
        <p:txBody>
          <a:bodyPr/>
          <a:lstStyle/>
          <a:p>
            <a:fld id="{0A08CD6A-27A3-4875-AB87-7D4DB18F51F3}" type="datetimeFigureOut">
              <a:rPr lang="es-MX" smtClean="0"/>
              <a:t>18/10/2017</a:t>
            </a:fld>
            <a:endParaRPr lang="es-MX"/>
          </a:p>
        </p:txBody>
      </p:sp>
      <p:sp>
        <p:nvSpPr>
          <p:cNvPr id="6" name="Footer Placeholder 5"/>
          <p:cNvSpPr>
            <a:spLocks noGrp="1"/>
          </p:cNvSpPr>
          <p:nvPr>
            <p:ph type="ftr" sz="quarter" idx="11"/>
          </p:nvPr>
        </p:nvSpPr>
        <p:spPr>
          <a:xfrm rot="-60000">
            <a:off x="914554" y="5829261"/>
            <a:ext cx="3522607" cy="365125"/>
          </a:xfrm>
        </p:spPr>
        <p:txBody>
          <a:bodyPr/>
          <a:lstStyle/>
          <a:p>
            <a:endParaRPr lang="es-MX"/>
          </a:p>
        </p:txBody>
      </p:sp>
      <p:sp>
        <p:nvSpPr>
          <p:cNvPr id="7" name="Slide Number Placeholder 6"/>
          <p:cNvSpPr>
            <a:spLocks noGrp="1"/>
          </p:cNvSpPr>
          <p:nvPr>
            <p:ph type="sldNum" sz="quarter" idx="12"/>
          </p:nvPr>
        </p:nvSpPr>
        <p:spPr>
          <a:xfrm rot="60000">
            <a:off x="7557313" y="5896961"/>
            <a:ext cx="554023" cy="365125"/>
          </a:xfrm>
        </p:spPr>
        <p:txBody>
          <a:bodyPr/>
          <a:lstStyle/>
          <a:p>
            <a:fld id="{B93FF7B8-1C4F-4AA8-A290-B82255DC4ECA}"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5936" y="5888737"/>
            <a:ext cx="1213821" cy="365125"/>
          </a:xfrm>
        </p:spPr>
        <p:txBody>
          <a:bodyPr/>
          <a:lstStyle/>
          <a:p>
            <a:fld id="{0A08CD6A-27A3-4875-AB87-7D4DB18F51F3}" type="datetimeFigureOut">
              <a:rPr lang="es-MX" smtClean="0"/>
              <a:t>18/10/2017</a:t>
            </a:fld>
            <a:endParaRPr lang="es-MX"/>
          </a:p>
        </p:txBody>
      </p:sp>
      <p:sp>
        <p:nvSpPr>
          <p:cNvPr id="6" name="Footer Placeholder 5"/>
          <p:cNvSpPr>
            <a:spLocks noGrp="1"/>
          </p:cNvSpPr>
          <p:nvPr>
            <p:ph type="ftr" sz="quarter" idx="11"/>
          </p:nvPr>
        </p:nvSpPr>
        <p:spPr>
          <a:xfrm rot="-60000">
            <a:off x="914569" y="5831037"/>
            <a:ext cx="3319043" cy="365125"/>
          </a:xfrm>
        </p:spPr>
        <p:txBody>
          <a:bodyPr/>
          <a:lstStyle/>
          <a:p>
            <a:endParaRPr lang="es-MX"/>
          </a:p>
        </p:txBody>
      </p:sp>
      <p:sp>
        <p:nvSpPr>
          <p:cNvPr id="7" name="Slide Number Placeholder 6"/>
          <p:cNvSpPr>
            <a:spLocks noGrp="1"/>
          </p:cNvSpPr>
          <p:nvPr>
            <p:ph type="sldNum" sz="quarter" idx="12"/>
          </p:nvPr>
        </p:nvSpPr>
        <p:spPr>
          <a:xfrm rot="60000">
            <a:off x="7562089" y="5900026"/>
            <a:ext cx="554023" cy="365125"/>
          </a:xfrm>
        </p:spPr>
        <p:txBody>
          <a:bodyPr/>
          <a:lstStyle/>
          <a:p>
            <a:fld id="{B93FF7B8-1C4F-4AA8-A290-B82255DC4ECA}"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0A08CD6A-27A3-4875-AB87-7D4DB18F51F3}" type="datetimeFigureOut">
              <a:rPr lang="es-MX" smtClean="0"/>
              <a:t>18/10/2017</a:t>
            </a:fld>
            <a:endParaRPr lang="es-MX"/>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MX"/>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93FF7B8-1C4F-4AA8-A290-B82255DC4ECA}"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www.learnenglish.de/grammar/prepositionmovement.html" TargetMode="External"/><Relationship Id="rId2" Type="http://schemas.openxmlformats.org/officeDocument/2006/relationships/hyperlink" Target="https://www.curso-ingles.com/practicar/.../prepositions-of-movement-or-direction"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836712"/>
            <a:ext cx="6840760" cy="5112568"/>
          </a:xfrm>
        </p:spPr>
        <p:txBody>
          <a:bodyPr>
            <a:normAutofit fontScale="55000" lnSpcReduction="20000"/>
          </a:bodyPr>
          <a:lstStyle/>
          <a:p>
            <a:pPr algn="ctr"/>
            <a:r>
              <a:rPr lang="es-MX" sz="4200" b="1" dirty="0" smtClean="0"/>
              <a:t>UNIVERSIDAD AUTÓNOMA DEL ESTADO DE MÉXICO </a:t>
            </a:r>
            <a:br>
              <a:rPr lang="es-MX" sz="4200" b="1" dirty="0" smtClean="0"/>
            </a:br>
            <a:r>
              <a:rPr lang="es-MX" sz="4200" b="1" dirty="0" smtClean="0"/>
              <a:t>SECRETARIA DE DOCENCIA</a:t>
            </a:r>
            <a:r>
              <a:rPr lang="es-MX" sz="3200" dirty="0"/>
              <a:t/>
            </a:r>
            <a:br>
              <a:rPr lang="es-MX" sz="3200" dirty="0"/>
            </a:br>
            <a:r>
              <a:rPr lang="es-MX" sz="3200" dirty="0"/>
              <a:t/>
            </a:r>
            <a:br>
              <a:rPr lang="es-MX" sz="3200" dirty="0"/>
            </a:br>
            <a:r>
              <a:rPr lang="es-MX" sz="3200" b="1" dirty="0" smtClean="0"/>
              <a:t>DIRECCIÓN DE ESTUDIOS DE NIVEL MEDIO SUPERIOR</a:t>
            </a:r>
            <a:br>
              <a:rPr lang="es-MX" sz="3200" b="1" dirty="0" smtClean="0"/>
            </a:br>
            <a:r>
              <a:rPr lang="es-MX" sz="3200" b="1" dirty="0" smtClean="0"/>
              <a:t/>
            </a:r>
            <a:br>
              <a:rPr lang="es-MX" sz="3200" b="1" dirty="0" smtClean="0"/>
            </a:br>
            <a:r>
              <a:rPr lang="es-MX" sz="3200" b="1" dirty="0" smtClean="0"/>
              <a:t>PLANTEL «LIC.  ADOLFO LÓPEZ MATEOS» DE LA ESCUELA PREPARATORIA</a:t>
            </a:r>
            <a:r>
              <a:rPr lang="es-MX" sz="3200" dirty="0"/>
              <a:t/>
            </a:r>
            <a:br>
              <a:rPr lang="es-MX" sz="3200" dirty="0"/>
            </a:br>
            <a:r>
              <a:rPr lang="es-MX" sz="3200" dirty="0"/>
              <a:t> </a:t>
            </a:r>
            <a:br>
              <a:rPr lang="es-MX" sz="3200" dirty="0"/>
            </a:br>
            <a:r>
              <a:rPr lang="es-MX" sz="3200" dirty="0"/>
              <a:t>Programa de la Asignatura de Inglés </a:t>
            </a:r>
            <a:r>
              <a:rPr lang="es-MX" sz="3200" dirty="0" smtClean="0"/>
              <a:t>3 </a:t>
            </a:r>
            <a:r>
              <a:rPr lang="es-MX" sz="3200" dirty="0"/>
              <a:t>de </a:t>
            </a:r>
            <a:r>
              <a:rPr lang="es-MX" sz="3200" dirty="0" smtClean="0"/>
              <a:t>Cuarto </a:t>
            </a:r>
            <a:r>
              <a:rPr lang="es-MX" sz="3200" dirty="0"/>
              <a:t>Semestre</a:t>
            </a:r>
            <a:br>
              <a:rPr lang="es-MX" sz="3200" dirty="0"/>
            </a:br>
            <a:r>
              <a:rPr lang="es-MX" sz="3200" dirty="0"/>
              <a:t/>
            </a:r>
            <a:br>
              <a:rPr lang="es-MX" sz="3200" dirty="0"/>
            </a:br>
            <a:r>
              <a:rPr lang="es-MX" sz="3200" dirty="0"/>
              <a:t>PREPOSITIONS OF MOVEMENT</a:t>
            </a:r>
            <a:r>
              <a:rPr lang="es-MX" sz="3200" dirty="0">
                <a:latin typeface="Arial Black" pitchFamily="34" charset="0"/>
              </a:rPr>
              <a:t/>
            </a:r>
            <a:br>
              <a:rPr lang="es-MX" sz="3200" dirty="0">
                <a:latin typeface="Arial Black" pitchFamily="34" charset="0"/>
              </a:rPr>
            </a:br>
            <a:endParaRPr lang="es-MX" sz="3200" dirty="0" smtClean="0">
              <a:latin typeface="Arial Black" pitchFamily="34" charset="0"/>
            </a:endParaRPr>
          </a:p>
          <a:p>
            <a:pPr algn="ctr"/>
            <a:r>
              <a:rPr lang="es-MX" sz="3200" dirty="0" smtClean="0">
                <a:latin typeface="Arial Black" pitchFamily="34" charset="0"/>
              </a:rPr>
              <a:t>MARZO </a:t>
            </a:r>
            <a:r>
              <a:rPr lang="es-MX" sz="3200" dirty="0">
                <a:latin typeface="Arial Black" pitchFamily="34" charset="0"/>
              </a:rPr>
              <a:t>2017</a:t>
            </a:r>
            <a:r>
              <a:rPr lang="es-MX" sz="3200" dirty="0"/>
              <a:t/>
            </a:r>
            <a:br>
              <a:rPr lang="es-MX" sz="3200" dirty="0"/>
            </a:br>
            <a:r>
              <a:rPr lang="es-MX" sz="3200" dirty="0"/>
              <a:t/>
            </a:r>
            <a:br>
              <a:rPr lang="es-MX" sz="3200" dirty="0"/>
            </a:br>
            <a:r>
              <a:rPr lang="es-MX" sz="3200" dirty="0"/>
              <a:t/>
            </a:r>
            <a:br>
              <a:rPr lang="es-MX" sz="3200" dirty="0"/>
            </a:br>
            <a:r>
              <a:rPr lang="es-MX" sz="3200" dirty="0"/>
              <a:t>Elaborado por: L.L.I. </a:t>
            </a:r>
            <a:r>
              <a:rPr lang="es-MX" sz="3200" dirty="0" err="1"/>
              <a:t>Mitzi</a:t>
            </a:r>
            <a:r>
              <a:rPr lang="es-MX" sz="3200" dirty="0"/>
              <a:t> Belinda Dávila González</a:t>
            </a:r>
            <a:br>
              <a:rPr lang="es-MX" sz="3200" dirty="0"/>
            </a:br>
            <a:r>
              <a:rPr lang="es-MX" sz="3200" dirty="0"/>
              <a:t/>
            </a:r>
            <a:br>
              <a:rPr lang="es-MX" sz="3200" dirty="0"/>
            </a:br>
            <a:r>
              <a:rPr lang="es-MX" sz="3200" dirty="0"/>
              <a:t>Total de créditos: 7</a:t>
            </a:r>
            <a:br>
              <a:rPr lang="es-MX" sz="3200" dirty="0"/>
            </a:br>
            <a:r>
              <a:rPr lang="es-MX" sz="3200" dirty="0"/>
              <a:t>horas  prácticas:3</a:t>
            </a:r>
            <a:br>
              <a:rPr lang="es-MX" sz="3200" dirty="0"/>
            </a:br>
            <a:r>
              <a:rPr lang="es-MX" sz="3200" dirty="0"/>
              <a:t>horas teóricas: 2</a:t>
            </a:r>
            <a:r>
              <a:rPr lang="es-MX" sz="4800" dirty="0"/>
              <a:t/>
            </a:r>
            <a:br>
              <a:rPr lang="es-MX" sz="4800" dirty="0"/>
            </a:br>
            <a:endParaRPr lang="es-MX" sz="3200" dirty="0" smtClean="0"/>
          </a:p>
        </p:txBody>
      </p:sp>
    </p:spTree>
    <p:extLst>
      <p:ext uri="{BB962C8B-B14F-4D97-AF65-F5344CB8AC3E}">
        <p14:creationId xmlns:p14="http://schemas.microsoft.com/office/powerpoint/2010/main" val="1761674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AROUND </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5" y="1342669"/>
            <a:ext cx="2925430" cy="4390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9365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1988840"/>
            <a:ext cx="6048672" cy="2736304"/>
          </a:xfrm>
        </p:spPr>
        <p:txBody>
          <a:bodyPr>
            <a:normAutofit/>
          </a:bodyPr>
          <a:lstStyle/>
          <a:p>
            <a:r>
              <a:rPr lang="es-MX" dirty="0" err="1" smtClean="0"/>
              <a:t>People</a:t>
            </a:r>
            <a:r>
              <a:rPr lang="es-MX" dirty="0" smtClean="0"/>
              <a:t> </a:t>
            </a:r>
            <a:r>
              <a:rPr lang="es-MX" dirty="0" err="1" smtClean="0"/>
              <a:t>prefer</a:t>
            </a:r>
            <a:r>
              <a:rPr lang="es-MX" dirty="0" smtClean="0"/>
              <a:t> </a:t>
            </a:r>
            <a:r>
              <a:rPr lang="es-MX" dirty="0" err="1" smtClean="0"/>
              <a:t>ride</a:t>
            </a:r>
            <a:r>
              <a:rPr lang="es-MX" dirty="0" smtClean="0"/>
              <a:t> </a:t>
            </a:r>
            <a:r>
              <a:rPr lang="es-MX" dirty="0" err="1" smtClean="0"/>
              <a:t>by</a:t>
            </a:r>
            <a:r>
              <a:rPr lang="es-MX" dirty="0" smtClean="0"/>
              <a:t> </a:t>
            </a:r>
            <a:br>
              <a:rPr lang="es-MX" dirty="0" smtClean="0"/>
            </a:br>
            <a:r>
              <a:rPr lang="es-MX" dirty="0" err="1" smtClean="0"/>
              <a:t>bike</a:t>
            </a:r>
            <a:r>
              <a:rPr lang="es-MX" dirty="0" smtClean="0"/>
              <a:t> _____ </a:t>
            </a:r>
            <a:r>
              <a:rPr lang="es-MX" dirty="0" err="1" smtClean="0"/>
              <a:t>the</a:t>
            </a:r>
            <a:r>
              <a:rPr lang="es-MX" dirty="0" smtClean="0"/>
              <a:t> </a:t>
            </a:r>
            <a:r>
              <a:rPr lang="es-MX" dirty="0" err="1" smtClean="0"/>
              <a:t>hill</a:t>
            </a:r>
            <a:r>
              <a:rPr lang="es-MX" dirty="0" smtClean="0"/>
              <a:t>.</a:t>
            </a:r>
            <a:endParaRPr lang="es-MX" dirty="0"/>
          </a:p>
        </p:txBody>
      </p:sp>
    </p:spTree>
    <p:extLst>
      <p:ext uri="{BB962C8B-B14F-4D97-AF65-F5344CB8AC3E}">
        <p14:creationId xmlns:p14="http://schemas.microsoft.com/office/powerpoint/2010/main" val="18492338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DOWN</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2361" y="1606886"/>
            <a:ext cx="5909959" cy="3918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53945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988840"/>
            <a:ext cx="7704856" cy="2376264"/>
          </a:xfrm>
        </p:spPr>
        <p:txBody>
          <a:bodyPr>
            <a:normAutofit/>
          </a:bodyPr>
          <a:lstStyle/>
          <a:p>
            <a:r>
              <a:rPr lang="es-MX" dirty="0" err="1" smtClean="0"/>
              <a:t>The</a:t>
            </a:r>
            <a:r>
              <a:rPr lang="es-MX" dirty="0" smtClean="0"/>
              <a:t> </a:t>
            </a:r>
            <a:r>
              <a:rPr lang="es-MX" dirty="0" err="1" smtClean="0"/>
              <a:t>girl</a:t>
            </a:r>
            <a:r>
              <a:rPr lang="es-MX" dirty="0" smtClean="0"/>
              <a:t> </a:t>
            </a:r>
            <a:r>
              <a:rPr lang="es-MX" dirty="0" err="1" smtClean="0"/>
              <a:t>doesn’t</a:t>
            </a:r>
            <a:r>
              <a:rPr lang="es-MX" dirty="0" smtClean="0"/>
              <a:t> </a:t>
            </a:r>
            <a:r>
              <a:rPr lang="es-MX" dirty="0" err="1" smtClean="0"/>
              <a:t>go</a:t>
            </a:r>
            <a:r>
              <a:rPr lang="es-MX" dirty="0" smtClean="0"/>
              <a:t> ______ </a:t>
            </a:r>
            <a:r>
              <a:rPr lang="es-MX" dirty="0" err="1" smtClean="0"/>
              <a:t>her</a:t>
            </a:r>
            <a:r>
              <a:rPr lang="es-MX" dirty="0" smtClean="0"/>
              <a:t> </a:t>
            </a:r>
            <a:r>
              <a:rPr lang="es-MX" dirty="0" err="1" smtClean="0"/>
              <a:t>sister’s</a:t>
            </a:r>
            <a:r>
              <a:rPr lang="es-MX" dirty="0" smtClean="0"/>
              <a:t> </a:t>
            </a:r>
            <a:r>
              <a:rPr lang="es-MX" dirty="0" err="1" smtClean="0"/>
              <a:t>room</a:t>
            </a:r>
            <a:endParaRPr lang="es-MX" dirty="0"/>
          </a:p>
        </p:txBody>
      </p:sp>
    </p:spTree>
    <p:extLst>
      <p:ext uri="{BB962C8B-B14F-4D97-AF65-F5344CB8AC3E}">
        <p14:creationId xmlns:p14="http://schemas.microsoft.com/office/powerpoint/2010/main" val="16730717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INTO</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1712330"/>
            <a:ext cx="2808312" cy="4184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33512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204864"/>
            <a:ext cx="8229600" cy="1143000"/>
          </a:xfrm>
        </p:spPr>
        <p:txBody>
          <a:bodyPr/>
          <a:lstStyle/>
          <a:p>
            <a:r>
              <a:rPr lang="es-MX" dirty="0" err="1" smtClean="0"/>
              <a:t>Jhon</a:t>
            </a:r>
            <a:r>
              <a:rPr lang="es-MX" dirty="0" smtClean="0"/>
              <a:t> </a:t>
            </a:r>
            <a:r>
              <a:rPr lang="es-MX" dirty="0" err="1" smtClean="0"/>
              <a:t>fell</a:t>
            </a:r>
            <a:r>
              <a:rPr lang="es-MX" dirty="0" smtClean="0"/>
              <a:t> _______ </a:t>
            </a:r>
            <a:r>
              <a:rPr lang="es-MX" dirty="0" err="1" smtClean="0"/>
              <a:t>the</a:t>
            </a:r>
            <a:r>
              <a:rPr lang="es-MX" dirty="0" smtClean="0"/>
              <a:t> </a:t>
            </a:r>
            <a:r>
              <a:rPr lang="es-MX" dirty="0" err="1" smtClean="0"/>
              <a:t>bike</a:t>
            </a:r>
            <a:r>
              <a:rPr lang="es-MX" dirty="0" smtClean="0"/>
              <a:t>. </a:t>
            </a:r>
            <a:endParaRPr lang="es-MX" dirty="0"/>
          </a:p>
        </p:txBody>
      </p:sp>
    </p:spTree>
    <p:extLst>
      <p:ext uri="{BB962C8B-B14F-4D97-AF65-F5344CB8AC3E}">
        <p14:creationId xmlns:p14="http://schemas.microsoft.com/office/powerpoint/2010/main" val="22678407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OFF</a:t>
            </a:r>
            <a:endParaRPr lang="es-MX" dirty="0"/>
          </a:p>
        </p:txBody>
      </p:sp>
      <p:pic>
        <p:nvPicPr>
          <p:cNvPr id="614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8181"/>
          <a:stretch/>
        </p:blipFill>
        <p:spPr bwMode="auto">
          <a:xfrm>
            <a:off x="1104900" y="1774209"/>
            <a:ext cx="6934200" cy="4255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8816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132856"/>
            <a:ext cx="8229600" cy="1143000"/>
          </a:xfrm>
        </p:spPr>
        <p:txBody>
          <a:bodyPr>
            <a:normAutofit/>
          </a:bodyPr>
          <a:lstStyle/>
          <a:p>
            <a:r>
              <a:rPr lang="es-MX" dirty="0" err="1" smtClean="0"/>
              <a:t>The</a:t>
            </a:r>
            <a:r>
              <a:rPr lang="es-MX" dirty="0" smtClean="0"/>
              <a:t> </a:t>
            </a:r>
            <a:r>
              <a:rPr lang="es-MX" dirty="0" err="1" smtClean="0"/>
              <a:t>dog</a:t>
            </a:r>
            <a:r>
              <a:rPr lang="es-MX" dirty="0" smtClean="0"/>
              <a:t> </a:t>
            </a:r>
            <a:r>
              <a:rPr lang="es-MX" dirty="0" err="1" smtClean="0"/>
              <a:t>got</a:t>
            </a:r>
            <a:r>
              <a:rPr lang="es-MX" dirty="0" smtClean="0"/>
              <a:t> ________ </a:t>
            </a:r>
            <a:r>
              <a:rPr lang="es-MX" dirty="0" err="1" smtClean="0"/>
              <a:t>the</a:t>
            </a:r>
            <a:r>
              <a:rPr lang="es-MX" dirty="0" smtClean="0"/>
              <a:t> </a:t>
            </a:r>
            <a:r>
              <a:rPr lang="es-MX" dirty="0" err="1" smtClean="0"/>
              <a:t>sofa</a:t>
            </a:r>
            <a:r>
              <a:rPr lang="es-MX" dirty="0" smtClean="0"/>
              <a:t>.</a:t>
            </a:r>
            <a:endParaRPr lang="es-MX" dirty="0"/>
          </a:p>
        </p:txBody>
      </p:sp>
    </p:spTree>
    <p:extLst>
      <p:ext uri="{BB962C8B-B14F-4D97-AF65-F5344CB8AC3E}">
        <p14:creationId xmlns:p14="http://schemas.microsoft.com/office/powerpoint/2010/main" val="383726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ONTO</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838324"/>
            <a:ext cx="6408712" cy="4281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Flecha circular"/>
          <p:cNvSpPr/>
          <p:nvPr/>
        </p:nvSpPr>
        <p:spPr>
          <a:xfrm>
            <a:off x="2771800" y="3428999"/>
            <a:ext cx="2016224" cy="2690343"/>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1798761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44824"/>
            <a:ext cx="8229600" cy="2232248"/>
          </a:xfrm>
        </p:spPr>
        <p:txBody>
          <a:bodyPr/>
          <a:lstStyle/>
          <a:p>
            <a:r>
              <a:rPr lang="es-MX" dirty="0" err="1" smtClean="0"/>
              <a:t>The</a:t>
            </a:r>
            <a:r>
              <a:rPr lang="es-MX" dirty="0" smtClean="0"/>
              <a:t> </a:t>
            </a:r>
            <a:r>
              <a:rPr lang="es-MX" dirty="0" err="1" smtClean="0"/>
              <a:t>cat</a:t>
            </a:r>
            <a:r>
              <a:rPr lang="es-MX" dirty="0" smtClean="0"/>
              <a:t> </a:t>
            </a:r>
            <a:r>
              <a:rPr lang="es-MX" dirty="0" err="1" smtClean="0"/>
              <a:t>jumped</a:t>
            </a:r>
            <a:r>
              <a:rPr lang="es-MX" dirty="0" smtClean="0"/>
              <a:t> ________ </a:t>
            </a:r>
            <a:r>
              <a:rPr lang="es-MX" dirty="0" err="1" smtClean="0"/>
              <a:t>the</a:t>
            </a:r>
            <a:r>
              <a:rPr lang="es-MX" dirty="0" smtClean="0"/>
              <a:t> </a:t>
            </a:r>
            <a:r>
              <a:rPr lang="es-MX" dirty="0" err="1" smtClean="0"/>
              <a:t>dog</a:t>
            </a:r>
            <a:r>
              <a:rPr lang="es-MX" dirty="0" smtClean="0"/>
              <a:t>.</a:t>
            </a:r>
            <a:endParaRPr lang="es-MX" dirty="0"/>
          </a:p>
        </p:txBody>
      </p:sp>
    </p:spTree>
    <p:extLst>
      <p:ext uri="{BB962C8B-B14F-4D97-AF65-F5344CB8AC3E}">
        <p14:creationId xmlns:p14="http://schemas.microsoft.com/office/powerpoint/2010/main" val="1765756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b="1" dirty="0"/>
              <a:t>MÓDULO IV: Historias y anécdotas</a:t>
            </a:r>
            <a:br>
              <a:rPr lang="es-ES" sz="3200" b="1" dirty="0"/>
            </a:br>
            <a:r>
              <a:rPr lang="es-ES" sz="3200" b="1" dirty="0"/>
              <a:t>Tema 3: Descripción de lugares </a:t>
            </a:r>
          </a:p>
        </p:txBody>
      </p:sp>
      <p:sp>
        <p:nvSpPr>
          <p:cNvPr id="3" name="2 Marcador de contenido"/>
          <p:cNvSpPr>
            <a:spLocks noGrp="1"/>
          </p:cNvSpPr>
          <p:nvPr>
            <p:ph idx="1"/>
          </p:nvPr>
        </p:nvSpPr>
        <p:spPr/>
        <p:txBody>
          <a:bodyPr>
            <a:normAutofit fontScale="92500" lnSpcReduction="10000"/>
          </a:bodyPr>
          <a:lstStyle/>
          <a:p>
            <a:r>
              <a:rPr lang="es-ES" dirty="0"/>
              <a:t>OBJETIVOS: </a:t>
            </a:r>
          </a:p>
          <a:p>
            <a:pPr marL="342900" indent="-342900">
              <a:buFont typeface="Arial" pitchFamily="34" charset="0"/>
              <a:buChar char="•"/>
            </a:pPr>
            <a:r>
              <a:rPr lang="es-ES" dirty="0"/>
              <a:t>Entiende instrucciones sencillas relativas a cómo llegar a </a:t>
            </a:r>
            <a:r>
              <a:rPr lang="es-ES" dirty="0" smtClean="0"/>
              <a:t>determinados </a:t>
            </a:r>
            <a:r>
              <a:rPr lang="es-ES" dirty="0"/>
              <a:t>lugares en su localidad o ciudad.</a:t>
            </a:r>
          </a:p>
          <a:p>
            <a:pPr marL="342900" indent="-342900">
              <a:buFont typeface="Arial" pitchFamily="34" charset="0"/>
              <a:buChar char="•"/>
            </a:pPr>
            <a:r>
              <a:rPr lang="es-ES" dirty="0"/>
              <a:t>Comprende instrucciones sencillas en un texto para localización de lugares.</a:t>
            </a:r>
          </a:p>
          <a:p>
            <a:pPr marL="342900" indent="-342900">
              <a:buFont typeface="Arial" pitchFamily="34" charset="0"/>
              <a:buChar char="•"/>
            </a:pPr>
            <a:r>
              <a:rPr lang="es-ES" dirty="0"/>
              <a:t>Escucha con atención y respeto a su interlocutor, compañero o docente.</a:t>
            </a:r>
          </a:p>
          <a:p>
            <a:pPr marL="342900" indent="-342900">
              <a:buFont typeface="Arial" pitchFamily="34" charset="0"/>
              <a:buChar char="•"/>
            </a:pPr>
            <a:r>
              <a:rPr lang="es-ES" dirty="0"/>
              <a:t>Visualiza la diferencia entre preposiciones de movimiento y preposiciones de lugar.</a:t>
            </a:r>
          </a:p>
          <a:p>
            <a:endParaRPr lang="es-ES" dirty="0"/>
          </a:p>
        </p:txBody>
      </p:sp>
    </p:spTree>
    <p:extLst>
      <p:ext uri="{BB962C8B-B14F-4D97-AF65-F5344CB8AC3E}">
        <p14:creationId xmlns:p14="http://schemas.microsoft.com/office/powerpoint/2010/main" val="16752901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OVER</a:t>
            </a:r>
            <a:endParaRPr lang="es-MX"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6268" y="1681606"/>
            <a:ext cx="5636011" cy="3907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68911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1" y="1556792"/>
            <a:ext cx="6336705" cy="2736304"/>
          </a:xfrm>
        </p:spPr>
        <p:txBody>
          <a:bodyPr>
            <a:normAutofit/>
          </a:bodyPr>
          <a:lstStyle/>
          <a:p>
            <a:r>
              <a:rPr lang="es-MX" dirty="0" err="1" smtClean="0"/>
              <a:t>The</a:t>
            </a:r>
            <a:r>
              <a:rPr lang="es-MX" dirty="0" smtClean="0"/>
              <a:t> </a:t>
            </a:r>
            <a:r>
              <a:rPr lang="es-MX" dirty="0" err="1" smtClean="0"/>
              <a:t>woman</a:t>
            </a:r>
            <a:r>
              <a:rPr lang="es-MX" dirty="0" smtClean="0"/>
              <a:t> in </a:t>
            </a:r>
            <a:r>
              <a:rPr lang="es-MX" dirty="0" err="1" smtClean="0"/>
              <a:t>black</a:t>
            </a:r>
            <a:r>
              <a:rPr lang="es-MX" dirty="0" smtClean="0"/>
              <a:t> </a:t>
            </a:r>
            <a:r>
              <a:rPr lang="es-MX" dirty="0" err="1" smtClean="0"/>
              <a:t>goes</a:t>
            </a:r>
            <a:r>
              <a:rPr lang="es-MX" dirty="0" smtClean="0"/>
              <a:t> ________ </a:t>
            </a:r>
            <a:r>
              <a:rPr lang="es-MX" dirty="0" err="1" smtClean="0"/>
              <a:t>the</a:t>
            </a:r>
            <a:r>
              <a:rPr lang="es-MX" dirty="0" smtClean="0"/>
              <a:t> </a:t>
            </a:r>
            <a:r>
              <a:rPr lang="es-MX" dirty="0" err="1" smtClean="0"/>
              <a:t>woman</a:t>
            </a:r>
            <a:r>
              <a:rPr lang="es-MX" dirty="0" smtClean="0"/>
              <a:t> </a:t>
            </a:r>
            <a:r>
              <a:rPr lang="es-MX" dirty="0" err="1" smtClean="0"/>
              <a:t>wearing</a:t>
            </a:r>
            <a:r>
              <a:rPr lang="es-MX" dirty="0" smtClean="0"/>
              <a:t> a </a:t>
            </a:r>
            <a:r>
              <a:rPr lang="es-MX" dirty="0" err="1" smtClean="0"/>
              <a:t>brown</a:t>
            </a:r>
            <a:r>
              <a:rPr lang="es-MX" dirty="0" smtClean="0"/>
              <a:t> sweater.</a:t>
            </a:r>
            <a:endParaRPr lang="es-MX" dirty="0"/>
          </a:p>
        </p:txBody>
      </p:sp>
    </p:spTree>
    <p:extLst>
      <p:ext uri="{BB962C8B-B14F-4D97-AF65-F5344CB8AC3E}">
        <p14:creationId xmlns:p14="http://schemas.microsoft.com/office/powerpoint/2010/main" val="3958318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PAST</a:t>
            </a:r>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903261"/>
            <a:ext cx="5566772" cy="3685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4163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2204864"/>
            <a:ext cx="7149480" cy="2232248"/>
          </a:xfrm>
        </p:spPr>
        <p:txBody>
          <a:bodyPr/>
          <a:lstStyle/>
          <a:p>
            <a:r>
              <a:rPr lang="es-MX" dirty="0" err="1" smtClean="0"/>
              <a:t>The</a:t>
            </a:r>
            <a:r>
              <a:rPr lang="es-MX" dirty="0" smtClean="0"/>
              <a:t> </a:t>
            </a:r>
            <a:r>
              <a:rPr lang="es-MX" dirty="0" err="1" smtClean="0"/>
              <a:t>ball</a:t>
            </a:r>
            <a:r>
              <a:rPr lang="es-MX" dirty="0" smtClean="0"/>
              <a:t> </a:t>
            </a:r>
            <a:r>
              <a:rPr lang="es-MX" dirty="0" err="1" smtClean="0"/>
              <a:t>is</a:t>
            </a:r>
            <a:r>
              <a:rPr lang="es-MX" dirty="0" smtClean="0"/>
              <a:t> </a:t>
            </a:r>
            <a:r>
              <a:rPr lang="es-MX" dirty="0" err="1" smtClean="0"/>
              <a:t>going</a:t>
            </a:r>
            <a:r>
              <a:rPr lang="es-MX" dirty="0" smtClean="0"/>
              <a:t>_________ </a:t>
            </a:r>
            <a:br>
              <a:rPr lang="es-MX" dirty="0" smtClean="0"/>
            </a:br>
            <a:r>
              <a:rPr lang="es-MX" dirty="0" smtClean="0"/>
              <a:t>of </a:t>
            </a:r>
            <a:r>
              <a:rPr lang="es-MX" dirty="0" err="1" smtClean="0"/>
              <a:t>the</a:t>
            </a:r>
            <a:r>
              <a:rPr lang="es-MX" dirty="0" smtClean="0"/>
              <a:t> </a:t>
            </a:r>
            <a:r>
              <a:rPr lang="es-MX" dirty="0" err="1" smtClean="0"/>
              <a:t>hoop</a:t>
            </a:r>
            <a:r>
              <a:rPr lang="es-MX" dirty="0" smtClean="0"/>
              <a:t>.</a:t>
            </a:r>
            <a:endParaRPr lang="es-MX" dirty="0"/>
          </a:p>
        </p:txBody>
      </p:sp>
    </p:spTree>
    <p:extLst>
      <p:ext uri="{BB962C8B-B14F-4D97-AF65-F5344CB8AC3E}">
        <p14:creationId xmlns:p14="http://schemas.microsoft.com/office/powerpoint/2010/main" val="3803988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THROUGH</a:t>
            </a:r>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628800"/>
            <a:ext cx="4487217" cy="4538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15909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988840"/>
            <a:ext cx="8229600" cy="1440160"/>
          </a:xfrm>
        </p:spPr>
        <p:txBody>
          <a:bodyPr/>
          <a:lstStyle/>
          <a:p>
            <a:r>
              <a:rPr lang="es-MX" dirty="0" err="1" smtClean="0"/>
              <a:t>The</a:t>
            </a:r>
            <a:r>
              <a:rPr lang="es-MX" dirty="0" smtClean="0"/>
              <a:t> </a:t>
            </a:r>
            <a:r>
              <a:rPr lang="es-MX" dirty="0" err="1" smtClean="0"/>
              <a:t>plane</a:t>
            </a:r>
            <a:r>
              <a:rPr lang="es-MX" dirty="0" smtClean="0"/>
              <a:t> </a:t>
            </a:r>
            <a:r>
              <a:rPr lang="es-MX" dirty="0" err="1" smtClean="0"/>
              <a:t>goes</a:t>
            </a:r>
            <a:r>
              <a:rPr lang="es-MX" dirty="0" smtClean="0"/>
              <a:t> _________ </a:t>
            </a:r>
            <a:r>
              <a:rPr lang="es-MX" dirty="0" err="1" smtClean="0"/>
              <a:t>the</a:t>
            </a:r>
            <a:r>
              <a:rPr lang="es-MX" dirty="0" smtClean="0"/>
              <a:t> </a:t>
            </a:r>
            <a:r>
              <a:rPr lang="es-MX" dirty="0" err="1" smtClean="0"/>
              <a:t>storm</a:t>
            </a:r>
            <a:r>
              <a:rPr lang="es-MX" dirty="0" smtClean="0"/>
              <a:t>.</a:t>
            </a:r>
            <a:endParaRPr lang="es-MX" dirty="0"/>
          </a:p>
        </p:txBody>
      </p:sp>
    </p:spTree>
    <p:extLst>
      <p:ext uri="{BB962C8B-B14F-4D97-AF65-F5344CB8AC3E}">
        <p14:creationId xmlns:p14="http://schemas.microsoft.com/office/powerpoint/2010/main" val="16891186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TOWARD</a:t>
            </a:r>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7318" y="1844824"/>
            <a:ext cx="6470183"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81264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204864"/>
            <a:ext cx="8229600" cy="2160240"/>
          </a:xfrm>
        </p:spPr>
        <p:txBody>
          <a:bodyPr>
            <a:normAutofit/>
          </a:bodyPr>
          <a:lstStyle/>
          <a:p>
            <a:r>
              <a:rPr lang="es-MX" dirty="0" err="1" smtClean="0"/>
              <a:t>We</a:t>
            </a:r>
            <a:r>
              <a:rPr lang="es-MX" dirty="0" smtClean="0"/>
              <a:t> </a:t>
            </a:r>
            <a:r>
              <a:rPr lang="es-MX" dirty="0" err="1" smtClean="0"/>
              <a:t>climbed</a:t>
            </a:r>
            <a:r>
              <a:rPr lang="es-MX" dirty="0" smtClean="0"/>
              <a:t> ____  </a:t>
            </a:r>
            <a:r>
              <a:rPr lang="es-MX" dirty="0" err="1" smtClean="0"/>
              <a:t>the</a:t>
            </a:r>
            <a:r>
              <a:rPr lang="es-MX" dirty="0" smtClean="0"/>
              <a:t> </a:t>
            </a:r>
            <a:r>
              <a:rPr lang="es-MX" dirty="0" err="1" smtClean="0"/>
              <a:t>mountain</a:t>
            </a:r>
            <a:r>
              <a:rPr lang="es-MX" dirty="0" smtClean="0"/>
              <a:t> </a:t>
            </a:r>
            <a:r>
              <a:rPr lang="es-MX" dirty="0" err="1" smtClean="0"/>
              <a:t>this</a:t>
            </a:r>
            <a:r>
              <a:rPr lang="es-MX" dirty="0" smtClean="0"/>
              <a:t> </a:t>
            </a:r>
            <a:r>
              <a:rPr lang="es-MX" dirty="0" err="1" smtClean="0"/>
              <a:t>morning</a:t>
            </a:r>
            <a:r>
              <a:rPr lang="es-MX" dirty="0" smtClean="0"/>
              <a:t>.</a:t>
            </a:r>
            <a:endParaRPr lang="es-MX" dirty="0"/>
          </a:p>
        </p:txBody>
      </p:sp>
    </p:spTree>
    <p:extLst>
      <p:ext uri="{BB962C8B-B14F-4D97-AF65-F5344CB8AC3E}">
        <p14:creationId xmlns:p14="http://schemas.microsoft.com/office/powerpoint/2010/main" val="6351848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UP</a:t>
            </a:r>
            <a:endParaRPr lang="es-MX" dirty="0"/>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772816"/>
            <a:ext cx="5976903" cy="3677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7698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420888"/>
            <a:ext cx="8229600" cy="1440160"/>
          </a:xfrm>
        </p:spPr>
        <p:txBody>
          <a:bodyPr/>
          <a:lstStyle/>
          <a:p>
            <a:r>
              <a:rPr lang="es-MX" dirty="0" err="1" smtClean="0"/>
              <a:t>The</a:t>
            </a:r>
            <a:r>
              <a:rPr lang="es-MX" dirty="0" smtClean="0"/>
              <a:t> </a:t>
            </a:r>
            <a:r>
              <a:rPr lang="es-MX" dirty="0" err="1" smtClean="0"/>
              <a:t>man</a:t>
            </a:r>
            <a:r>
              <a:rPr lang="es-MX" dirty="0" smtClean="0"/>
              <a:t> </a:t>
            </a:r>
            <a:r>
              <a:rPr lang="es-MX" dirty="0" err="1" smtClean="0"/>
              <a:t>goes</a:t>
            </a:r>
            <a:r>
              <a:rPr lang="es-MX" dirty="0" smtClean="0"/>
              <a:t> ___ </a:t>
            </a:r>
            <a:r>
              <a:rPr lang="es-MX" dirty="0" err="1" smtClean="0"/>
              <a:t>blue</a:t>
            </a:r>
            <a:r>
              <a:rPr lang="es-MX" dirty="0" smtClean="0"/>
              <a:t>  </a:t>
            </a:r>
            <a:r>
              <a:rPr lang="es-MX" dirty="0" err="1" smtClean="0"/>
              <a:t>house</a:t>
            </a:r>
            <a:r>
              <a:rPr lang="es-MX" dirty="0" smtClean="0"/>
              <a:t>.</a:t>
            </a:r>
            <a:endParaRPr lang="es-MX" dirty="0"/>
          </a:p>
        </p:txBody>
      </p:sp>
    </p:spTree>
    <p:extLst>
      <p:ext uri="{BB962C8B-B14F-4D97-AF65-F5344CB8AC3E}">
        <p14:creationId xmlns:p14="http://schemas.microsoft.com/office/powerpoint/2010/main" val="476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Descripción de la actividad</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Se les indica a los alumnos que la presentación contiene  láminas en las que se presenta un enunciado el cual deben de completar con una preposición de movimiento vista previamente en su libro de texto y otras con la respuesta a ese enunciado ilustrado la preposición.</a:t>
            </a:r>
          </a:p>
          <a:p>
            <a:r>
              <a:rPr lang="es-ES" dirty="0" smtClean="0"/>
              <a:t>Los alumnos toman turnos para ir contestando los enunciados en las láminas.</a:t>
            </a:r>
          </a:p>
          <a:p>
            <a:r>
              <a:rPr lang="es-ES" dirty="0" smtClean="0"/>
              <a:t>El profesor va anotando el número de aciertos por cada alumno.</a:t>
            </a:r>
          </a:p>
          <a:p>
            <a:r>
              <a:rPr lang="es-ES" dirty="0" smtClean="0"/>
              <a:t>El alumno que acumule más enunciados correctos será en ganador </a:t>
            </a:r>
          </a:p>
          <a:p>
            <a:r>
              <a:rPr lang="es-ES" dirty="0"/>
              <a:t/>
            </a:r>
            <a:br>
              <a:rPr lang="es-ES" dirty="0"/>
            </a:br>
            <a:endParaRPr lang="es-ES" dirty="0"/>
          </a:p>
        </p:txBody>
      </p:sp>
    </p:spTree>
    <p:extLst>
      <p:ext uri="{BB962C8B-B14F-4D97-AF65-F5344CB8AC3E}">
        <p14:creationId xmlns:p14="http://schemas.microsoft.com/office/powerpoint/2010/main" val="19038287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TO</a:t>
            </a:r>
            <a:endParaRPr lang="es-MX"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9" y="2127531"/>
            <a:ext cx="5705312" cy="355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26350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348880"/>
            <a:ext cx="8229600" cy="1143000"/>
          </a:xfrm>
        </p:spPr>
        <p:txBody>
          <a:bodyPr>
            <a:normAutofit/>
          </a:bodyPr>
          <a:lstStyle/>
          <a:p>
            <a:r>
              <a:rPr lang="es-MX" dirty="0" err="1" smtClean="0"/>
              <a:t>The</a:t>
            </a:r>
            <a:r>
              <a:rPr lang="es-MX" dirty="0" smtClean="0"/>
              <a:t> </a:t>
            </a:r>
            <a:r>
              <a:rPr lang="es-MX" dirty="0" err="1" smtClean="0"/>
              <a:t>dog</a:t>
            </a:r>
            <a:r>
              <a:rPr lang="es-MX" dirty="0" smtClean="0"/>
              <a:t> </a:t>
            </a:r>
            <a:r>
              <a:rPr lang="es-MX" dirty="0" err="1" smtClean="0"/>
              <a:t>was</a:t>
            </a:r>
            <a:r>
              <a:rPr lang="es-MX" dirty="0" smtClean="0"/>
              <a:t> ______ </a:t>
            </a:r>
            <a:r>
              <a:rPr lang="es-MX" dirty="0" err="1" smtClean="0"/>
              <a:t>the</a:t>
            </a:r>
            <a:r>
              <a:rPr lang="es-MX" dirty="0" smtClean="0"/>
              <a:t> </a:t>
            </a:r>
            <a:r>
              <a:rPr lang="es-MX" dirty="0" err="1" smtClean="0"/>
              <a:t>table</a:t>
            </a:r>
            <a:r>
              <a:rPr lang="es-MX" dirty="0" smtClean="0"/>
              <a:t>.</a:t>
            </a:r>
            <a:endParaRPr lang="es-MX" dirty="0"/>
          </a:p>
        </p:txBody>
      </p:sp>
    </p:spTree>
    <p:extLst>
      <p:ext uri="{BB962C8B-B14F-4D97-AF65-F5344CB8AC3E}">
        <p14:creationId xmlns:p14="http://schemas.microsoft.com/office/powerpoint/2010/main" val="16954473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UNDER </a:t>
            </a:r>
            <a:endParaRPr lang="es-MX"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7618" y="1916832"/>
            <a:ext cx="4920451" cy="3672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73409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132856"/>
            <a:ext cx="8229600" cy="1584176"/>
          </a:xfrm>
        </p:spPr>
        <p:txBody>
          <a:bodyPr/>
          <a:lstStyle/>
          <a:p>
            <a:r>
              <a:rPr lang="es-MX" dirty="0" err="1" smtClean="0"/>
              <a:t>The</a:t>
            </a:r>
            <a:r>
              <a:rPr lang="es-MX" dirty="0" smtClean="0"/>
              <a:t> </a:t>
            </a:r>
            <a:r>
              <a:rPr lang="es-MX" dirty="0" err="1" smtClean="0"/>
              <a:t>ball</a:t>
            </a:r>
            <a:r>
              <a:rPr lang="es-MX" dirty="0"/>
              <a:t> </a:t>
            </a:r>
            <a:r>
              <a:rPr lang="es-MX" dirty="0" err="1" smtClean="0"/>
              <a:t>is</a:t>
            </a:r>
            <a:r>
              <a:rPr lang="es-MX" dirty="0" smtClean="0"/>
              <a:t>  _____ ___ </a:t>
            </a:r>
            <a:r>
              <a:rPr lang="es-MX" dirty="0" err="1" smtClean="0"/>
              <a:t>the</a:t>
            </a:r>
            <a:r>
              <a:rPr lang="es-MX" dirty="0" smtClean="0"/>
              <a:t> box </a:t>
            </a:r>
            <a:endParaRPr lang="es-MX" dirty="0"/>
          </a:p>
        </p:txBody>
      </p:sp>
    </p:spTree>
    <p:extLst>
      <p:ext uri="{BB962C8B-B14F-4D97-AF65-F5344CB8AC3E}">
        <p14:creationId xmlns:p14="http://schemas.microsoft.com/office/powerpoint/2010/main" val="1457503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OUT OF</a:t>
            </a:r>
            <a:endParaRPr lang="es-MX"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3101" y="1772816"/>
            <a:ext cx="3344172" cy="4137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36934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916832"/>
            <a:ext cx="8229600" cy="1800200"/>
          </a:xfrm>
        </p:spPr>
        <p:txBody>
          <a:bodyPr>
            <a:normAutofit/>
          </a:bodyPr>
          <a:lstStyle/>
          <a:p>
            <a:r>
              <a:rPr lang="es-MX" dirty="0" err="1" smtClean="0"/>
              <a:t>The</a:t>
            </a:r>
            <a:r>
              <a:rPr lang="es-MX" dirty="0" smtClean="0"/>
              <a:t> </a:t>
            </a:r>
            <a:r>
              <a:rPr lang="es-MX" dirty="0" err="1" smtClean="0"/>
              <a:t>man</a:t>
            </a:r>
            <a:r>
              <a:rPr lang="es-MX" dirty="0" smtClean="0"/>
              <a:t> </a:t>
            </a:r>
            <a:r>
              <a:rPr lang="es-MX" dirty="0" err="1" smtClean="0"/>
              <a:t>is</a:t>
            </a:r>
            <a:r>
              <a:rPr lang="es-MX" dirty="0" smtClean="0"/>
              <a:t> _________ </a:t>
            </a:r>
            <a:r>
              <a:rPr lang="es-MX" dirty="0" err="1" smtClean="0"/>
              <a:t>the</a:t>
            </a:r>
            <a:r>
              <a:rPr lang="es-MX" dirty="0" smtClean="0"/>
              <a:t> </a:t>
            </a:r>
            <a:r>
              <a:rPr lang="es-MX" dirty="0" err="1" smtClean="0"/>
              <a:t>trees</a:t>
            </a:r>
            <a:r>
              <a:rPr lang="es-MX" dirty="0" smtClean="0"/>
              <a:t>.</a:t>
            </a:r>
            <a:endParaRPr lang="es-MX" dirty="0"/>
          </a:p>
        </p:txBody>
      </p:sp>
    </p:spTree>
    <p:extLst>
      <p:ext uri="{BB962C8B-B14F-4D97-AF65-F5344CB8AC3E}">
        <p14:creationId xmlns:p14="http://schemas.microsoft.com/office/powerpoint/2010/main" val="28377765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AMONG </a:t>
            </a:r>
            <a:endParaRPr lang="es-MX"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5108" y="2276872"/>
            <a:ext cx="3888432" cy="3266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25962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2204864"/>
            <a:ext cx="6840760" cy="2232248"/>
          </a:xfrm>
        </p:spPr>
        <p:txBody>
          <a:bodyPr/>
          <a:lstStyle/>
          <a:p>
            <a:r>
              <a:rPr lang="es-MX" dirty="0" err="1" smtClean="0"/>
              <a:t>The</a:t>
            </a:r>
            <a:r>
              <a:rPr lang="es-MX" dirty="0" smtClean="0"/>
              <a:t> </a:t>
            </a:r>
            <a:r>
              <a:rPr lang="es-MX" dirty="0" err="1" smtClean="0"/>
              <a:t>man</a:t>
            </a:r>
            <a:r>
              <a:rPr lang="es-MX" dirty="0" smtClean="0"/>
              <a:t> </a:t>
            </a:r>
            <a:r>
              <a:rPr lang="es-MX" dirty="0" err="1" smtClean="0"/>
              <a:t>is</a:t>
            </a:r>
            <a:r>
              <a:rPr lang="es-MX" dirty="0" smtClean="0"/>
              <a:t> </a:t>
            </a:r>
            <a:r>
              <a:rPr lang="es-MX" dirty="0" err="1" smtClean="0"/>
              <a:t>going</a:t>
            </a:r>
            <a:r>
              <a:rPr lang="es-MX" dirty="0" smtClean="0"/>
              <a:t> ______ ____ </a:t>
            </a:r>
            <a:r>
              <a:rPr lang="es-MX" dirty="0" err="1" smtClean="0"/>
              <a:t>the</a:t>
            </a:r>
            <a:r>
              <a:rPr lang="es-MX" dirty="0" smtClean="0"/>
              <a:t> </a:t>
            </a:r>
            <a:r>
              <a:rPr lang="es-MX" dirty="0" err="1" smtClean="0"/>
              <a:t>shark</a:t>
            </a:r>
            <a:r>
              <a:rPr lang="es-MX" dirty="0" smtClean="0"/>
              <a:t>.</a:t>
            </a:r>
            <a:endParaRPr lang="es-MX" dirty="0"/>
          </a:p>
        </p:txBody>
      </p:sp>
    </p:spTree>
    <p:extLst>
      <p:ext uri="{BB962C8B-B14F-4D97-AF65-F5344CB8AC3E}">
        <p14:creationId xmlns:p14="http://schemas.microsoft.com/office/powerpoint/2010/main" val="32214393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AWAY FROM</a:t>
            </a:r>
            <a:endParaRPr lang="es-MX" dirty="0"/>
          </a:p>
        </p:txBody>
      </p:sp>
      <p:pic>
        <p:nvPicPr>
          <p:cNvPr id="174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258" t="8209" r="7881" b="15950"/>
          <a:stretch/>
        </p:blipFill>
        <p:spPr bwMode="auto">
          <a:xfrm>
            <a:off x="1619672" y="1700808"/>
            <a:ext cx="6060400" cy="4160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37621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988840"/>
            <a:ext cx="8229600" cy="1143000"/>
          </a:xfrm>
        </p:spPr>
        <p:txBody>
          <a:bodyPr/>
          <a:lstStyle/>
          <a:p>
            <a:r>
              <a:rPr lang="es-MX" dirty="0" err="1" smtClean="0"/>
              <a:t>The</a:t>
            </a:r>
            <a:r>
              <a:rPr lang="es-MX" dirty="0" smtClean="0"/>
              <a:t> </a:t>
            </a:r>
            <a:r>
              <a:rPr lang="es-MX" dirty="0" err="1" smtClean="0"/>
              <a:t>rabbit</a:t>
            </a:r>
            <a:r>
              <a:rPr lang="es-MX" dirty="0" smtClean="0"/>
              <a:t> </a:t>
            </a:r>
            <a:r>
              <a:rPr lang="es-MX" dirty="0" err="1" smtClean="0"/>
              <a:t>is</a:t>
            </a:r>
            <a:r>
              <a:rPr lang="es-MX" dirty="0" smtClean="0"/>
              <a:t> ___ </a:t>
            </a:r>
            <a:r>
              <a:rPr lang="es-MX" dirty="0" err="1" smtClean="0"/>
              <a:t>the</a:t>
            </a:r>
            <a:r>
              <a:rPr lang="es-MX" dirty="0" smtClean="0"/>
              <a:t> </a:t>
            </a:r>
            <a:r>
              <a:rPr lang="es-MX" dirty="0" err="1" smtClean="0"/>
              <a:t>hat</a:t>
            </a:r>
            <a:r>
              <a:rPr lang="es-MX" dirty="0" smtClean="0"/>
              <a:t>.</a:t>
            </a:r>
            <a:endParaRPr lang="es-MX" dirty="0"/>
          </a:p>
        </p:txBody>
      </p:sp>
    </p:spTree>
    <p:extLst>
      <p:ext uri="{BB962C8B-B14F-4D97-AF65-F5344CB8AC3E}">
        <p14:creationId xmlns:p14="http://schemas.microsoft.com/office/powerpoint/2010/main" val="1421828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2348880"/>
            <a:ext cx="6965245" cy="1202485"/>
          </a:xfrm>
        </p:spPr>
        <p:txBody>
          <a:bodyPr>
            <a:normAutofit fontScale="90000"/>
          </a:bodyPr>
          <a:lstStyle/>
          <a:p>
            <a:r>
              <a:rPr lang="es-ES" dirty="0" smtClean="0"/>
              <a:t>PREPOSITIONS OF MOVEMENT</a:t>
            </a:r>
            <a:endParaRPr lang="es-ES" dirty="0"/>
          </a:p>
        </p:txBody>
      </p:sp>
    </p:spTree>
    <p:extLst>
      <p:ext uri="{BB962C8B-B14F-4D97-AF65-F5344CB8AC3E}">
        <p14:creationId xmlns:p14="http://schemas.microsoft.com/office/powerpoint/2010/main" val="22887903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a:t>
            </a:r>
            <a:endParaRPr lang="es-MX"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5" y="1844824"/>
            <a:ext cx="2712435" cy="4070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04084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060848"/>
            <a:ext cx="8229600" cy="1431032"/>
          </a:xfrm>
        </p:spPr>
        <p:txBody>
          <a:bodyPr/>
          <a:lstStyle/>
          <a:p>
            <a:r>
              <a:rPr lang="es-MX" dirty="0" err="1" smtClean="0"/>
              <a:t>The</a:t>
            </a:r>
            <a:r>
              <a:rPr lang="es-MX" dirty="0" smtClean="0"/>
              <a:t> </a:t>
            </a:r>
            <a:r>
              <a:rPr lang="es-MX" dirty="0" err="1" smtClean="0"/>
              <a:t>man</a:t>
            </a:r>
            <a:r>
              <a:rPr lang="es-MX" dirty="0" smtClean="0"/>
              <a:t> </a:t>
            </a:r>
            <a:r>
              <a:rPr lang="es-MX" dirty="0" err="1" smtClean="0"/>
              <a:t>is</a:t>
            </a:r>
            <a:r>
              <a:rPr lang="es-MX" dirty="0" smtClean="0"/>
              <a:t> ________ </a:t>
            </a:r>
            <a:r>
              <a:rPr lang="es-MX" dirty="0" err="1" smtClean="0"/>
              <a:t>the</a:t>
            </a:r>
            <a:r>
              <a:rPr lang="es-MX" dirty="0" smtClean="0"/>
              <a:t> </a:t>
            </a:r>
            <a:r>
              <a:rPr lang="es-MX" dirty="0" err="1" smtClean="0"/>
              <a:t>stone</a:t>
            </a:r>
            <a:r>
              <a:rPr lang="es-MX" dirty="0" smtClean="0"/>
              <a:t>.</a:t>
            </a:r>
            <a:endParaRPr lang="es-MX" dirty="0"/>
          </a:p>
        </p:txBody>
      </p:sp>
    </p:spTree>
    <p:extLst>
      <p:ext uri="{BB962C8B-B14F-4D97-AF65-F5344CB8AC3E}">
        <p14:creationId xmlns:p14="http://schemas.microsoft.com/office/powerpoint/2010/main" val="40956350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BENEATH</a:t>
            </a:r>
            <a:endParaRPr lang="es-MX"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2148409"/>
            <a:ext cx="3600400" cy="3557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27552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1791" y="1844824"/>
            <a:ext cx="8229600" cy="1551739"/>
          </a:xfrm>
        </p:spPr>
        <p:txBody>
          <a:bodyPr/>
          <a:lstStyle/>
          <a:p>
            <a:r>
              <a:rPr lang="es-MX" dirty="0" err="1" smtClean="0"/>
              <a:t>The</a:t>
            </a:r>
            <a:r>
              <a:rPr lang="es-MX" dirty="0" smtClean="0"/>
              <a:t> </a:t>
            </a:r>
            <a:r>
              <a:rPr lang="es-MX" dirty="0" err="1" smtClean="0"/>
              <a:t>girl</a:t>
            </a:r>
            <a:r>
              <a:rPr lang="es-MX" dirty="0" smtClean="0"/>
              <a:t> </a:t>
            </a:r>
            <a:r>
              <a:rPr lang="es-MX" dirty="0" err="1" smtClean="0"/>
              <a:t>is</a:t>
            </a:r>
            <a:r>
              <a:rPr lang="es-MX" dirty="0" smtClean="0"/>
              <a:t> _________  </a:t>
            </a:r>
            <a:r>
              <a:rPr lang="es-MX" dirty="0" err="1" smtClean="0"/>
              <a:t>her</a:t>
            </a:r>
            <a:r>
              <a:rPr lang="es-MX" dirty="0" smtClean="0"/>
              <a:t> </a:t>
            </a:r>
            <a:r>
              <a:rPr lang="es-MX" dirty="0" err="1" smtClean="0"/>
              <a:t>computer</a:t>
            </a:r>
            <a:r>
              <a:rPr lang="es-MX" dirty="0" smtClean="0"/>
              <a:t>.</a:t>
            </a:r>
            <a:endParaRPr lang="es-MX" dirty="0"/>
          </a:p>
        </p:txBody>
      </p:sp>
    </p:spTree>
    <p:extLst>
      <p:ext uri="{BB962C8B-B14F-4D97-AF65-F5344CB8AC3E}">
        <p14:creationId xmlns:p14="http://schemas.microsoft.com/office/powerpoint/2010/main" val="14436521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BESIDE </a:t>
            </a:r>
            <a:endParaRPr lang="es-MX"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782648"/>
            <a:ext cx="4824536" cy="3970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26992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1691680" y="1484784"/>
            <a:ext cx="5723468" cy="625953"/>
          </a:xfrm>
        </p:spPr>
        <p:txBody>
          <a:bodyPr>
            <a:normAutofit fontScale="90000"/>
          </a:bodyPr>
          <a:lstStyle/>
          <a:p>
            <a:r>
              <a:rPr lang="es-ES" dirty="0" smtClean="0"/>
              <a:t>BIBLIOGRAFÍA</a:t>
            </a:r>
            <a:endParaRPr lang="es-ES" dirty="0"/>
          </a:p>
        </p:txBody>
      </p:sp>
      <p:sp>
        <p:nvSpPr>
          <p:cNvPr id="4" name="3 Subtítulo"/>
          <p:cNvSpPr>
            <a:spLocks noGrp="1"/>
          </p:cNvSpPr>
          <p:nvPr>
            <p:ph type="subTitle" idx="1"/>
          </p:nvPr>
        </p:nvSpPr>
        <p:spPr>
          <a:xfrm>
            <a:off x="1619672" y="2060848"/>
            <a:ext cx="5712179" cy="2448272"/>
          </a:xfrm>
        </p:spPr>
        <p:txBody>
          <a:bodyPr>
            <a:normAutofit fontScale="70000" lnSpcReduction="20000"/>
          </a:bodyPr>
          <a:lstStyle/>
          <a:p>
            <a:pPr marL="342900" indent="-342900" algn="l">
              <a:buFont typeface="Arial" pitchFamily="34" charset="0"/>
              <a:buChar char="•"/>
            </a:pPr>
            <a:r>
              <a:rPr lang="en-US" b="1" dirty="0" err="1" smtClean="0"/>
              <a:t>Univerisidad</a:t>
            </a:r>
            <a:r>
              <a:rPr lang="en-US" b="1" dirty="0" smtClean="0"/>
              <a:t> </a:t>
            </a:r>
            <a:r>
              <a:rPr lang="en-US" b="1" dirty="0" err="1" smtClean="0"/>
              <a:t>Autónoma</a:t>
            </a:r>
            <a:r>
              <a:rPr lang="en-US" b="1" dirty="0" smtClean="0"/>
              <a:t> del Estado de México. </a:t>
            </a:r>
            <a:r>
              <a:rPr lang="en-US" b="1" dirty="0" err="1" smtClean="0"/>
              <a:t>Programa</a:t>
            </a:r>
            <a:r>
              <a:rPr lang="en-US" b="1" dirty="0" smtClean="0"/>
              <a:t> de la </a:t>
            </a:r>
            <a:r>
              <a:rPr lang="en-US" b="1" dirty="0" err="1" smtClean="0"/>
              <a:t>Asignatura</a:t>
            </a:r>
            <a:r>
              <a:rPr lang="en-US" b="1" dirty="0" smtClean="0"/>
              <a:t> de </a:t>
            </a:r>
            <a:r>
              <a:rPr lang="en-US" b="1" dirty="0" err="1" smtClean="0"/>
              <a:t>Inglés</a:t>
            </a:r>
            <a:r>
              <a:rPr lang="en-US" b="1" dirty="0" smtClean="0"/>
              <a:t> 3 .  </a:t>
            </a:r>
            <a:r>
              <a:rPr lang="en-US" b="1" dirty="0" err="1" smtClean="0"/>
              <a:t>Dirección</a:t>
            </a:r>
            <a:r>
              <a:rPr lang="en-US" b="1" dirty="0" smtClean="0"/>
              <a:t> de </a:t>
            </a:r>
            <a:r>
              <a:rPr lang="en-US" b="1" dirty="0" err="1" smtClean="0"/>
              <a:t>Estudios</a:t>
            </a:r>
            <a:r>
              <a:rPr lang="en-US" b="1" dirty="0" smtClean="0"/>
              <a:t> de </a:t>
            </a:r>
            <a:r>
              <a:rPr lang="en-US" b="1" dirty="0" err="1" smtClean="0"/>
              <a:t>Nivel</a:t>
            </a:r>
            <a:r>
              <a:rPr lang="en-US" b="1" dirty="0" smtClean="0"/>
              <a:t> </a:t>
            </a:r>
            <a:r>
              <a:rPr lang="en-US" b="1" dirty="0" err="1" smtClean="0"/>
              <a:t>Medio</a:t>
            </a:r>
            <a:r>
              <a:rPr lang="en-US" b="1" dirty="0" smtClean="0"/>
              <a:t> Superior. </a:t>
            </a:r>
            <a:r>
              <a:rPr lang="en-US" b="1" dirty="0" err="1" smtClean="0"/>
              <a:t>Bachillerato</a:t>
            </a:r>
            <a:r>
              <a:rPr lang="en-US" b="1" dirty="0" smtClean="0"/>
              <a:t> 2015</a:t>
            </a:r>
          </a:p>
          <a:p>
            <a:pPr marL="342900" indent="-342900" algn="l">
              <a:buFont typeface="Arial" pitchFamily="34" charset="0"/>
              <a:buChar char="•"/>
            </a:pPr>
            <a:r>
              <a:rPr lang="en-US" b="1" dirty="0" err="1" smtClean="0"/>
              <a:t>Falla</a:t>
            </a:r>
            <a:r>
              <a:rPr lang="en-US" b="1" dirty="0"/>
              <a:t>, Davis, Paul A Davies. Solutions Pre-Intermediate Student's book. </a:t>
            </a:r>
            <a:r>
              <a:rPr lang="en-US" b="1" dirty="0" smtClean="0"/>
              <a:t>Oxford</a:t>
            </a:r>
            <a:r>
              <a:rPr lang="en-US" b="1" dirty="0"/>
              <a:t>. 2012. 2° Ed.</a:t>
            </a:r>
          </a:p>
          <a:p>
            <a:pPr marL="342900" indent="-342900" algn="l">
              <a:buFont typeface="Arial" pitchFamily="34" charset="0"/>
              <a:buChar char="•"/>
            </a:pPr>
            <a:r>
              <a:rPr lang="es-ES" b="1" dirty="0"/>
              <a:t>Google </a:t>
            </a:r>
            <a:r>
              <a:rPr lang="es-ES" b="1" dirty="0" err="1"/>
              <a:t>images</a:t>
            </a:r>
            <a:r>
              <a:rPr lang="es-ES" b="1" dirty="0" smtClean="0"/>
              <a:t>.</a:t>
            </a:r>
          </a:p>
          <a:p>
            <a:pPr marL="342900" indent="-342900" algn="l">
              <a:buFont typeface="Arial" pitchFamily="34" charset="0"/>
              <a:buChar char="•"/>
            </a:pPr>
            <a:r>
              <a:rPr lang="es-ES" b="1" dirty="0">
                <a:hlinkClick r:id="rId2"/>
              </a:rPr>
              <a:t>https://www.curso-ingles.com/practicar/.../prepositions-of-movement-or-direction</a:t>
            </a:r>
            <a:endParaRPr lang="es-ES" b="1" dirty="0"/>
          </a:p>
          <a:p>
            <a:pPr marL="342900" indent="-342900" algn="l">
              <a:buFont typeface="Arial" pitchFamily="34" charset="0"/>
              <a:buChar char="•"/>
            </a:pPr>
            <a:r>
              <a:rPr lang="es-ES" b="1" dirty="0">
                <a:hlinkClick r:id="rId3"/>
              </a:rPr>
              <a:t>https://</a:t>
            </a:r>
            <a:r>
              <a:rPr lang="es-ES" b="1" dirty="0" smtClean="0">
                <a:hlinkClick r:id="rId3"/>
              </a:rPr>
              <a:t>www.learnenglish.de/grammar/prepositionmovement.html</a:t>
            </a:r>
            <a:endParaRPr lang="es-ES" b="1" dirty="0" smtClean="0"/>
          </a:p>
          <a:p>
            <a:pPr algn="l"/>
            <a:endParaRPr lang="es-ES" b="1" dirty="0"/>
          </a:p>
          <a:p>
            <a:endParaRPr lang="es-ES" dirty="0"/>
          </a:p>
        </p:txBody>
      </p:sp>
    </p:spTree>
    <p:extLst>
      <p:ext uri="{BB962C8B-B14F-4D97-AF65-F5344CB8AC3E}">
        <p14:creationId xmlns:p14="http://schemas.microsoft.com/office/powerpoint/2010/main" val="1768677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MX" dirty="0" err="1" smtClean="0"/>
              <a:t>They</a:t>
            </a:r>
            <a:r>
              <a:rPr lang="es-MX" dirty="0" smtClean="0"/>
              <a:t> are </a:t>
            </a:r>
            <a:r>
              <a:rPr lang="es-MX" dirty="0" err="1" smtClean="0"/>
              <a:t>walking</a:t>
            </a:r>
            <a:r>
              <a:rPr lang="es-MX" dirty="0" smtClean="0"/>
              <a:t> _________ </a:t>
            </a:r>
            <a:r>
              <a:rPr lang="es-MX" dirty="0" err="1" smtClean="0"/>
              <a:t>the</a:t>
            </a:r>
            <a:r>
              <a:rPr lang="es-MX" dirty="0" smtClean="0"/>
              <a:t> </a:t>
            </a:r>
            <a:r>
              <a:rPr lang="es-MX" dirty="0" err="1" smtClean="0"/>
              <a:t>street</a:t>
            </a:r>
            <a:r>
              <a:rPr lang="es-MX" dirty="0" smtClean="0"/>
              <a:t> </a:t>
            </a:r>
            <a:r>
              <a:rPr lang="es-MX" dirty="0" err="1" smtClean="0"/>
              <a:t>to</a:t>
            </a:r>
            <a:r>
              <a:rPr lang="es-MX" dirty="0" smtClean="0"/>
              <a:t> </a:t>
            </a:r>
            <a:r>
              <a:rPr lang="es-MX" dirty="0" err="1" smtClean="0"/>
              <a:t>get</a:t>
            </a:r>
            <a:r>
              <a:rPr lang="es-MX" dirty="0" smtClean="0"/>
              <a:t> </a:t>
            </a:r>
            <a:r>
              <a:rPr lang="es-MX" dirty="0" err="1" smtClean="0"/>
              <a:t>the</a:t>
            </a:r>
            <a:r>
              <a:rPr lang="es-MX" dirty="0" smtClean="0"/>
              <a:t> </a:t>
            </a:r>
            <a:r>
              <a:rPr lang="es-MX" dirty="0" err="1" smtClean="0"/>
              <a:t>other</a:t>
            </a:r>
            <a:r>
              <a:rPr lang="es-MX" dirty="0" smtClean="0"/>
              <a:t> </a:t>
            </a:r>
            <a:r>
              <a:rPr lang="es-MX" dirty="0" err="1" smtClean="0"/>
              <a:t>building</a:t>
            </a:r>
            <a:r>
              <a:rPr lang="es-MX" dirty="0" smtClean="0"/>
              <a:t>.</a:t>
            </a:r>
            <a:endParaRPr lang="es-MX" dirty="0"/>
          </a:p>
        </p:txBody>
      </p:sp>
    </p:spTree>
    <p:extLst>
      <p:ext uri="{BB962C8B-B14F-4D97-AF65-F5344CB8AC3E}">
        <p14:creationId xmlns:p14="http://schemas.microsoft.com/office/powerpoint/2010/main" val="1485436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ALONG</a:t>
            </a:r>
            <a:endParaRPr lang="es-MX" dirty="0"/>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6961" t="27301" r="8838"/>
          <a:stretch/>
        </p:blipFill>
        <p:spPr bwMode="auto">
          <a:xfrm>
            <a:off x="2195736" y="2088107"/>
            <a:ext cx="5145207" cy="378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4879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276872"/>
            <a:ext cx="8229600" cy="1143000"/>
          </a:xfrm>
        </p:spPr>
        <p:txBody>
          <a:bodyPr>
            <a:normAutofit fontScale="90000"/>
          </a:bodyPr>
          <a:lstStyle/>
          <a:p>
            <a:r>
              <a:rPr lang="es-MX" dirty="0" err="1" smtClean="0"/>
              <a:t>The</a:t>
            </a:r>
            <a:r>
              <a:rPr lang="es-MX" dirty="0" smtClean="0"/>
              <a:t> </a:t>
            </a:r>
            <a:r>
              <a:rPr lang="es-MX" dirty="0" err="1" smtClean="0"/>
              <a:t>man</a:t>
            </a:r>
            <a:r>
              <a:rPr lang="es-MX" dirty="0" smtClean="0"/>
              <a:t> </a:t>
            </a:r>
            <a:r>
              <a:rPr lang="es-MX" dirty="0" err="1" smtClean="0"/>
              <a:t>is</a:t>
            </a:r>
            <a:r>
              <a:rPr lang="es-MX" dirty="0" smtClean="0"/>
              <a:t> </a:t>
            </a:r>
            <a:r>
              <a:rPr lang="es-MX" dirty="0" err="1" smtClean="0"/>
              <a:t>walking</a:t>
            </a:r>
            <a:r>
              <a:rPr lang="es-MX" dirty="0" smtClean="0"/>
              <a:t> ________ </a:t>
            </a:r>
            <a:r>
              <a:rPr lang="es-MX" dirty="0" err="1" smtClean="0"/>
              <a:t>the</a:t>
            </a:r>
            <a:r>
              <a:rPr lang="es-MX" dirty="0" smtClean="0"/>
              <a:t> </a:t>
            </a:r>
            <a:r>
              <a:rPr lang="es-MX" dirty="0" err="1" smtClean="0"/>
              <a:t>road</a:t>
            </a:r>
            <a:r>
              <a:rPr lang="es-MX" dirty="0" smtClean="0"/>
              <a:t>.</a:t>
            </a:r>
            <a:endParaRPr lang="es-MX" dirty="0"/>
          </a:p>
        </p:txBody>
      </p:sp>
    </p:spTree>
    <p:extLst>
      <p:ext uri="{BB962C8B-B14F-4D97-AF65-F5344CB8AC3E}">
        <p14:creationId xmlns:p14="http://schemas.microsoft.com/office/powerpoint/2010/main" val="663684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ALONG</a:t>
            </a:r>
            <a:endParaRPr lang="es-MX"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2155"/>
          <a:stretch/>
        </p:blipFill>
        <p:spPr bwMode="auto">
          <a:xfrm>
            <a:off x="1509039" y="2492896"/>
            <a:ext cx="5727255" cy="2725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8589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420888"/>
            <a:ext cx="8229600" cy="1143000"/>
          </a:xfrm>
        </p:spPr>
        <p:txBody>
          <a:bodyPr>
            <a:normAutofit fontScale="90000"/>
          </a:bodyPr>
          <a:lstStyle/>
          <a:p>
            <a:r>
              <a:rPr lang="es-MX" dirty="0" err="1" smtClean="0"/>
              <a:t>The</a:t>
            </a:r>
            <a:r>
              <a:rPr lang="es-MX" dirty="0" smtClean="0"/>
              <a:t> </a:t>
            </a:r>
            <a:r>
              <a:rPr lang="es-MX" dirty="0" err="1" smtClean="0"/>
              <a:t>bunny</a:t>
            </a:r>
            <a:r>
              <a:rPr lang="es-MX" dirty="0" smtClean="0"/>
              <a:t> </a:t>
            </a:r>
            <a:r>
              <a:rPr lang="es-MX" dirty="0" err="1" smtClean="0"/>
              <a:t>is</a:t>
            </a:r>
            <a:r>
              <a:rPr lang="es-MX" dirty="0" smtClean="0"/>
              <a:t> </a:t>
            </a:r>
            <a:r>
              <a:rPr lang="es-MX" dirty="0" err="1" smtClean="0"/>
              <a:t>going</a:t>
            </a:r>
            <a:r>
              <a:rPr lang="es-MX" dirty="0" smtClean="0"/>
              <a:t> ________ </a:t>
            </a:r>
            <a:r>
              <a:rPr lang="es-MX" dirty="0" err="1" smtClean="0"/>
              <a:t>the</a:t>
            </a:r>
            <a:r>
              <a:rPr lang="es-MX" dirty="0" smtClean="0"/>
              <a:t> </a:t>
            </a:r>
            <a:r>
              <a:rPr lang="es-MX" dirty="0" err="1" smtClean="0"/>
              <a:t>tree</a:t>
            </a:r>
            <a:r>
              <a:rPr lang="es-MX" dirty="0" smtClean="0"/>
              <a:t> .</a:t>
            </a:r>
            <a:endParaRPr lang="es-MX" dirty="0"/>
          </a:p>
        </p:txBody>
      </p:sp>
    </p:spTree>
    <p:extLst>
      <p:ext uri="{BB962C8B-B14F-4D97-AF65-F5344CB8AC3E}">
        <p14:creationId xmlns:p14="http://schemas.microsoft.com/office/powerpoint/2010/main" val="191856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432</TotalTime>
  <Words>386</Words>
  <Application>Microsoft Office PowerPoint</Application>
  <PresentationFormat>Presentación en pantalla (4:3)</PresentationFormat>
  <Paragraphs>61</Paragraphs>
  <Slides>45</Slides>
  <Notes>0</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Chincheta</vt:lpstr>
      <vt:lpstr>Presentación de PowerPoint</vt:lpstr>
      <vt:lpstr>MÓDULO IV: Historias y anécdotas Tema 3: Descripción de lugares </vt:lpstr>
      <vt:lpstr>Descripción de la actividad</vt:lpstr>
      <vt:lpstr>PREPOSITIONS OF MOVEMENT</vt:lpstr>
      <vt:lpstr>They are walking _________ the street to get the other building.</vt:lpstr>
      <vt:lpstr>ALONG</vt:lpstr>
      <vt:lpstr>The man is walking ________ the road.</vt:lpstr>
      <vt:lpstr>ALONG</vt:lpstr>
      <vt:lpstr>The bunny is going ________ the tree .</vt:lpstr>
      <vt:lpstr>AROUND </vt:lpstr>
      <vt:lpstr>People prefer ride by  bike _____ the hill.</vt:lpstr>
      <vt:lpstr>DOWN</vt:lpstr>
      <vt:lpstr>The girl doesn’t go ______ her sister’s room</vt:lpstr>
      <vt:lpstr>INTO</vt:lpstr>
      <vt:lpstr>Jhon fell _______ the bike. </vt:lpstr>
      <vt:lpstr>OFF</vt:lpstr>
      <vt:lpstr>The dog got ________ the sofa.</vt:lpstr>
      <vt:lpstr>ONTO</vt:lpstr>
      <vt:lpstr>The cat jumped ________ the dog.</vt:lpstr>
      <vt:lpstr>OVER</vt:lpstr>
      <vt:lpstr>The woman in black goes ________ the woman wearing a brown sweater.</vt:lpstr>
      <vt:lpstr>PAST</vt:lpstr>
      <vt:lpstr>The ball is going_________  of the hoop.</vt:lpstr>
      <vt:lpstr>THROUGH</vt:lpstr>
      <vt:lpstr>The plane goes _________ the storm.</vt:lpstr>
      <vt:lpstr>TOWARD</vt:lpstr>
      <vt:lpstr>We climbed ____  the mountain this morning.</vt:lpstr>
      <vt:lpstr>UP</vt:lpstr>
      <vt:lpstr>The man goes ___ blue  house.</vt:lpstr>
      <vt:lpstr>TO</vt:lpstr>
      <vt:lpstr>The dog was ______ the table.</vt:lpstr>
      <vt:lpstr>UNDER </vt:lpstr>
      <vt:lpstr>The ball is  _____ ___ the box </vt:lpstr>
      <vt:lpstr>OUT OF</vt:lpstr>
      <vt:lpstr>The man is _________ the trees.</vt:lpstr>
      <vt:lpstr>AMONG </vt:lpstr>
      <vt:lpstr>The man is going ______ ____ the shark.</vt:lpstr>
      <vt:lpstr>AWAY FROM</vt:lpstr>
      <vt:lpstr>The rabbit is ___ the hat.</vt:lpstr>
      <vt:lpstr>IN</vt:lpstr>
      <vt:lpstr>The man is ________ the stone.</vt:lpstr>
      <vt:lpstr>BENEATH</vt:lpstr>
      <vt:lpstr>The girl is _________  her computer.</vt:lpstr>
      <vt:lpstr>BESIDE </vt:lpstr>
      <vt:lpstr>BIBLIOGRAFÍA</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ALONDRA RIVERA SALVADOR</dc:creator>
  <cp:lastModifiedBy>Mitzi</cp:lastModifiedBy>
  <cp:revision>18</cp:revision>
  <dcterms:created xsi:type="dcterms:W3CDTF">2017-04-21T04:44:04Z</dcterms:created>
  <dcterms:modified xsi:type="dcterms:W3CDTF">2017-10-19T03:09:54Z</dcterms:modified>
</cp:coreProperties>
</file>