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712" r:id="rId1"/>
  </p:sldMasterIdLst>
  <p:notesMasterIdLst>
    <p:notesMasterId r:id="rId55"/>
  </p:notesMasterIdLst>
  <p:sldIdLst>
    <p:sldId id="256" r:id="rId2"/>
    <p:sldId id="307" r:id="rId3"/>
    <p:sldId id="30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8" r:id="rId54"/>
  </p:sldIdLst>
  <p:sldSz cx="9144000" cy="5143500" type="screen16x9"/>
  <p:notesSz cx="6858000" cy="9144000"/>
  <p:embeddedFontLst>
    <p:embeddedFont>
      <p:font typeface="Trebuchet MS" pitchFamily="34" charset="0"/>
      <p:regular r:id="rId56"/>
      <p:bold r:id="rId57"/>
      <p:italic r:id="rId58"/>
      <p:boldItalic r:id="rId59"/>
    </p:embeddedFont>
    <p:embeddedFont>
      <p:font typeface="Wingdings 2" pitchFamily="18" charset="2"/>
      <p:regular r:id="rId60"/>
    </p:embeddedFont>
    <p:embeddedFont>
      <p:font typeface="Arial Black" pitchFamily="34" charset="0"/>
      <p:bold r:id="rId61"/>
    </p:embeddedFont>
    <p:embeddedFont>
      <p:font typeface="Verdana" pitchFamily="34" charset="0"/>
      <p:regular r:id="rId62"/>
      <p:bold r:id="rId63"/>
      <p:italic r:id="rId64"/>
      <p:boldItalic r:id="rId65"/>
    </p:embeddedFont>
    <p:embeddedFont>
      <p:font typeface="Amatic SC" charset="0"/>
      <p:regular r:id="rId66"/>
      <p:bold r:id="rId67"/>
    </p:embeddedFont>
    <p:embeddedFont>
      <p:font typeface="Source Code Pro" charset="0"/>
      <p:regular r:id="rId68"/>
      <p:bold r:id="rId6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2351355A-77D0-4718-8CF0-036E29F5A7BF}">
  <a:tblStyle styleId="{2351355A-77D0-4718-8CF0-036E29F5A7BF}" styleName="Table_0">
    <a:wholeTbl>
      <a:tcStyle>
        <a:tcBdr>
          <a:left>
            <a:ln w="9525" cap="flat" cmpd="sng">
              <a:solidFill>
                <a:srgbClr val="9E9E9E"/>
              </a:solidFill>
              <a:prstDash val="solid"/>
              <a:round/>
              <a:headEnd type="none" w="med" len="med"/>
              <a:tailEnd type="none" w="med" len="med"/>
            </a:ln>
          </a:left>
          <a:right>
            <a:ln w="9525" cap="flat" cmpd="sng">
              <a:solidFill>
                <a:srgbClr val="9E9E9E"/>
              </a:solidFill>
              <a:prstDash val="solid"/>
              <a:round/>
              <a:headEnd type="none" w="med" len="med"/>
              <a:tailEnd type="none" w="med" len="med"/>
            </a:ln>
          </a:right>
          <a:top>
            <a:ln w="9525" cap="flat" cmpd="sng">
              <a:solidFill>
                <a:srgbClr val="9E9E9E"/>
              </a:solidFill>
              <a:prstDash val="solid"/>
              <a:round/>
              <a:headEnd type="none" w="med" len="med"/>
              <a:tailEnd type="none" w="med" len="med"/>
            </a:ln>
          </a:top>
          <a:bottom>
            <a:ln w="9525" cap="flat" cmpd="sng">
              <a:solidFill>
                <a:srgbClr val="9E9E9E"/>
              </a:solidFill>
              <a:prstDash val="solid"/>
              <a:round/>
              <a:headEnd type="none" w="med" len="med"/>
              <a:tailEnd type="none" w="med" len="med"/>
            </a:ln>
          </a:bottom>
          <a:insideH>
            <a:ln w="9525" cap="flat" cmpd="sng">
              <a:solidFill>
                <a:srgbClr val="9E9E9E"/>
              </a:solidFill>
              <a:prstDash val="solid"/>
              <a:round/>
              <a:headEnd type="none" w="med" len="med"/>
              <a:tailEnd type="none" w="med" len="med"/>
            </a:ln>
          </a:insideH>
          <a:insideV>
            <a:ln w="9525" cap="flat" cmpd="sng">
              <a:solidFill>
                <a:srgbClr val="9E9E9E"/>
              </a:solidFill>
              <a:prstDash val="solid"/>
              <a:round/>
              <a:headEnd type="none" w="med" len="med"/>
              <a:tailEnd type="none" w="med" len="med"/>
            </a:ln>
          </a:insideV>
        </a:tcBdr>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2" d="100"/>
          <a:sy n="102" d="100"/>
        </p:scale>
        <p:origin x="-444" y="2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63" Type="http://schemas.openxmlformats.org/officeDocument/2006/relationships/font" Target="fonts/font8.fntdata"/><Relationship Id="rId68" Type="http://schemas.openxmlformats.org/officeDocument/2006/relationships/font" Target="fonts/font13.fntdata"/><Relationship Id="rId7" Type="http://schemas.openxmlformats.org/officeDocument/2006/relationships/slide" Target="slides/slide6.xml"/><Relationship Id="rId71"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font" Target="fonts/font3.fntdata"/><Relationship Id="rId66" Type="http://schemas.openxmlformats.org/officeDocument/2006/relationships/font" Target="fonts/font11.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font" Target="fonts/font2.fntdata"/><Relationship Id="rId61" Type="http://schemas.openxmlformats.org/officeDocument/2006/relationships/font" Target="fonts/font6.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font" Target="fonts/font5.fntdata"/><Relationship Id="rId65" Type="http://schemas.openxmlformats.org/officeDocument/2006/relationships/font" Target="fonts/font10.fntdata"/><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font" Target="fonts/font1.fntdata"/><Relationship Id="rId64" Type="http://schemas.openxmlformats.org/officeDocument/2006/relationships/font" Target="fonts/font9.fntdata"/><Relationship Id="rId69" Type="http://schemas.openxmlformats.org/officeDocument/2006/relationships/font" Target="fonts/font14.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4.fntdata"/><Relationship Id="rId67" Type="http://schemas.openxmlformats.org/officeDocument/2006/relationships/font" Target="fonts/font12.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font" Target="fonts/font7.fntdata"/><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1856141730"/>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
        <p:cNvGrpSpPr/>
        <p:nvPr/>
      </p:nvGrpSpPr>
      <p:grpSpPr>
        <a:xfrm>
          <a:off x="0" y="0"/>
          <a:ext cx="0" cy="0"/>
          <a:chOff x="0" y="0"/>
          <a:chExt cx="0" cy="0"/>
        </a:xfrm>
      </p:grpSpPr>
      <p:sp>
        <p:nvSpPr>
          <p:cNvPr id="53" name="Shape 5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4" name="Shape 5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Shape 10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0" name="Shape 11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Shape 11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6" name="Shape 11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Shape 12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2" name="Shape 12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Shape 12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8" name="Shape 12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Shape 13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4" name="Shape 13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Shape 13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0" name="Shape 14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Shape 14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6" name="Shape 14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Shape 1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2" name="Shape 15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Shape 15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8" name="Shape 15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Shape 16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4" name="Shape 16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Shape 5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0" name="Shape 6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Shape 16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0" name="Shape 17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Shape 17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6" name="Shape 17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Shape 18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2" name="Shape 18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Shape 18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8" name="Shape 18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Shape 19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4" name="Shape 19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Shape 19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0" name="Shape 20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Shape 20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6" name="Shape 20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Shape 21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2" name="Shape 21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Shape 21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8" name="Shape 21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Shape 22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4" name="Shape 22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Shape 6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6" name="Shape 6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Shape 22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0" name="Shape 23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Shape 23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6" name="Shape 23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Shape 24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2" name="Shape 24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Shape 24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8" name="Shape 24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Shape 25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4" name="Shape 25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Shape 25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0" name="Shape 26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
        <p:cNvGrpSpPr/>
        <p:nvPr/>
      </p:nvGrpSpPr>
      <p:grpSpPr>
        <a:xfrm>
          <a:off x="0" y="0"/>
          <a:ext cx="0" cy="0"/>
          <a:chOff x="0" y="0"/>
          <a:chExt cx="0" cy="0"/>
        </a:xfrm>
      </p:grpSpPr>
      <p:sp>
        <p:nvSpPr>
          <p:cNvPr id="265" name="Shape 26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6" name="Shape 26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Shape 27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2" name="Shape 27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Shape 27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8" name="Shape 27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Shape 28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4" name="Shape 28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Shape 7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2" name="Shape 7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Shape 28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90" name="Shape 29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Shape 29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96" name="Shape 29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Shape 30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02" name="Shape 30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p:cNvGrpSpPr/>
        <p:nvPr/>
      </p:nvGrpSpPr>
      <p:grpSpPr>
        <a:xfrm>
          <a:off x="0" y="0"/>
          <a:ext cx="0" cy="0"/>
          <a:chOff x="0" y="0"/>
          <a:chExt cx="0" cy="0"/>
        </a:xfrm>
      </p:grpSpPr>
      <p:sp>
        <p:nvSpPr>
          <p:cNvPr id="307" name="Shape 30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08" name="Shape 30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Shape 31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14" name="Shape 31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Shape 7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8" name="Shape 7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Shape 8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5" name="Shape 8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Shape 9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2" name="Shape 9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Shape 9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8" name="Shape 9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Shape 10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4" name="Shape 10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2">
        <a:schemeClr val="bg1"/>
      </p:bgRef>
    </p:bg>
    <p:spTree>
      <p:nvGrpSpPr>
        <p:cNvPr id="1" name=""/>
        <p:cNvGrpSpPr/>
        <p:nvPr/>
      </p:nvGrpSpPr>
      <p:grpSpPr>
        <a:xfrm>
          <a:off x="0" y="0"/>
          <a:ext cx="0" cy="0"/>
          <a:chOff x="0" y="0"/>
          <a:chExt cx="0" cy="0"/>
        </a:xfrm>
      </p:grpSpPr>
      <p:sp>
        <p:nvSpPr>
          <p:cNvPr id="8" name="7 Rectángulo"/>
          <p:cNvSpPr/>
          <p:nvPr/>
        </p:nvSpPr>
        <p:spPr>
          <a:xfrm flipH="1">
            <a:off x="2667000" y="0"/>
            <a:ext cx="6477000" cy="51435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Conector recto"/>
          <p:cNvSpPr>
            <a:spLocks noChangeShapeType="1"/>
          </p:cNvSpPr>
          <p:nvPr/>
        </p:nvSpPr>
        <p:spPr bwMode="auto">
          <a:xfrm rot="16200000">
            <a:off x="95250" y="2571750"/>
            <a:ext cx="51435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Título"/>
          <p:cNvSpPr>
            <a:spLocks noGrp="1"/>
          </p:cNvSpPr>
          <p:nvPr>
            <p:ph type="ctrTitle"/>
          </p:nvPr>
        </p:nvSpPr>
        <p:spPr>
          <a:xfrm>
            <a:off x="3366868" y="400050"/>
            <a:ext cx="5105400" cy="2151126"/>
          </a:xfrm>
        </p:spPr>
        <p:txBody>
          <a:bodyPr lIns="45720" tIns="0" rIns="45720">
            <a:noAutofit/>
          </a:bodyPr>
          <a:lstStyle>
            <a:lvl1pPr algn="r">
              <a:defRPr sz="4200" b="1"/>
            </a:lvl1pPr>
            <a:extLst/>
          </a:lstStyle>
          <a:p>
            <a:r>
              <a:rPr kumimoji="0" lang="es-ES" smtClean="0"/>
              <a:t>Haga clic para modificar el estilo de título del patrón</a:t>
            </a:r>
            <a:endParaRPr kumimoji="0" lang="en-US"/>
          </a:p>
        </p:txBody>
      </p:sp>
      <p:sp>
        <p:nvSpPr>
          <p:cNvPr id="25" name="24 Subtítulo"/>
          <p:cNvSpPr>
            <a:spLocks noGrp="1"/>
          </p:cNvSpPr>
          <p:nvPr>
            <p:ph type="subTitle" idx="1"/>
          </p:nvPr>
        </p:nvSpPr>
        <p:spPr>
          <a:xfrm>
            <a:off x="3354442" y="2654898"/>
            <a:ext cx="5114778" cy="825936"/>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31" name="30 Marcador de fecha"/>
          <p:cNvSpPr>
            <a:spLocks noGrp="1"/>
          </p:cNvSpPr>
          <p:nvPr>
            <p:ph type="dt" sz="half" idx="10"/>
          </p:nvPr>
        </p:nvSpPr>
        <p:spPr>
          <a:xfrm>
            <a:off x="5871224" y="4918459"/>
            <a:ext cx="2002464" cy="170177"/>
          </a:xfrm>
        </p:spPr>
        <p:txBody>
          <a:bodyPr/>
          <a:lstStyle>
            <a:lvl1pPr>
              <a:defRPr lang="en-US" smtClean="0">
                <a:solidFill>
                  <a:srgbClr val="FFFFFF"/>
                </a:solidFill>
              </a:defRPr>
            </a:lvl1pPr>
            <a:extLst/>
          </a:lstStyle>
          <a:p>
            <a:fld id="{DB32461A-250E-4A29-9E9B-599CA3838FA1}" type="datetime1">
              <a:rPr lang="en-US" smtClean="0"/>
              <a:pPr/>
              <a:t>10/19/2017</a:t>
            </a:fld>
            <a:endParaRPr lang="en-US" dirty="0"/>
          </a:p>
        </p:txBody>
      </p:sp>
      <p:sp>
        <p:nvSpPr>
          <p:cNvPr id="18" name="17 Marcador de pie de página"/>
          <p:cNvSpPr>
            <a:spLocks noGrp="1"/>
          </p:cNvSpPr>
          <p:nvPr>
            <p:ph type="ftr" sz="quarter" idx="11"/>
          </p:nvPr>
        </p:nvSpPr>
        <p:spPr>
          <a:xfrm>
            <a:off x="2819400" y="4918460"/>
            <a:ext cx="2927722" cy="171450"/>
          </a:xfrm>
        </p:spPr>
        <p:txBody>
          <a:bodyPr/>
          <a:lstStyle>
            <a:lvl1pPr>
              <a:defRPr lang="en-US" dirty="0">
                <a:solidFill>
                  <a:srgbClr val="FFFFFF"/>
                </a:solidFill>
              </a:defRPr>
            </a:lvl1pPr>
            <a:extLst/>
          </a:lstStyle>
          <a:p>
            <a:endParaRPr lang="en-US" dirty="0"/>
          </a:p>
        </p:txBody>
      </p:sp>
      <p:sp>
        <p:nvSpPr>
          <p:cNvPr id="29" name="28 Marcador de número de diapositiva"/>
          <p:cNvSpPr>
            <a:spLocks noGrp="1"/>
          </p:cNvSpPr>
          <p:nvPr>
            <p:ph type="sldNum" sz="quarter" idx="12"/>
          </p:nvPr>
        </p:nvSpPr>
        <p:spPr>
          <a:xfrm>
            <a:off x="7880884" y="4917186"/>
            <a:ext cx="588336" cy="171450"/>
          </a:xfrm>
        </p:spPr>
        <p:txBody>
          <a:bodyPr/>
          <a:lstStyle>
            <a:lvl1pPr>
              <a:defRPr lang="en-US" smtClean="0">
                <a:solidFill>
                  <a:srgbClr val="FFFFFF"/>
                </a:solidFill>
              </a:defRPr>
            </a:lvl1pPr>
            <a:extLst/>
          </a:lstStyle>
          <a:p>
            <a:pPr lvl="0" algn="r">
              <a:spcBef>
                <a:spcPts val="0"/>
              </a:spcBef>
              <a:buNone/>
            </a:pPr>
            <a:fld id="{00000000-1234-1234-1234-123412341234}" type="slidenum">
              <a:rPr lang="es-419" sz="1000" smtClean="0">
                <a:solidFill>
                  <a:schemeClr val="accent1"/>
                </a:solidFill>
                <a:latin typeface="Source Code Pro"/>
                <a:ea typeface="Source Code Pro"/>
                <a:cs typeface="Source Code Pro"/>
                <a:sym typeface="Source Code Pro"/>
              </a:rPr>
              <a:t>‹Nº›</a:t>
            </a:fld>
            <a:endParaRPr lang="es-419" sz="1000">
              <a:solidFill>
                <a:schemeClr val="accent1"/>
              </a:solidFill>
              <a:latin typeface="Source Code Pro"/>
              <a:ea typeface="Source Code Pro"/>
              <a:cs typeface="Source Code Pro"/>
              <a:sym typeface="Source Code Pro"/>
            </a:endParaRPr>
          </a:p>
        </p:txBody>
      </p:sp>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78C81099-48EC-46A3-9530-F58EB96AF77C}" type="datetime1">
              <a:rPr lang="en-US" smtClean="0"/>
              <a:pPr/>
              <a:t>10/19/2017</a:t>
            </a:fld>
            <a:endParaRPr lang="en-US"/>
          </a:p>
        </p:txBody>
      </p:sp>
      <p:sp>
        <p:nvSpPr>
          <p:cNvPr id="5" name="4 Marcador de pie de página"/>
          <p:cNvSpPr>
            <a:spLocks noGrp="1"/>
          </p:cNvSpPr>
          <p:nvPr>
            <p:ph type="ftr" sz="quarter" idx="11"/>
          </p:nvPr>
        </p:nvSpPr>
        <p:spPr/>
        <p:txBody>
          <a:bodyPr/>
          <a:lstStyle>
            <a:extLst/>
          </a:lstStyle>
          <a:p>
            <a:endParaRPr lang="en-US"/>
          </a:p>
        </p:txBody>
      </p:sp>
      <p:sp>
        <p:nvSpPr>
          <p:cNvPr id="6" name="5 Marcador de número de diapositiva"/>
          <p:cNvSpPr>
            <a:spLocks noGrp="1"/>
          </p:cNvSpPr>
          <p:nvPr>
            <p:ph type="sldNum" sz="quarter" idx="12"/>
          </p:nvPr>
        </p:nvSpPr>
        <p:spPr/>
        <p:txBody>
          <a:bodyPr/>
          <a:lstStyle>
            <a:extLst/>
          </a:lstStyle>
          <a:p>
            <a:pPr lvl="0" algn="r">
              <a:spcBef>
                <a:spcPts val="0"/>
              </a:spcBef>
              <a:buNone/>
            </a:pPr>
            <a:fld id="{00000000-1234-1234-1234-123412341234}" type="slidenum">
              <a:rPr lang="es-419" sz="1000" smtClean="0">
                <a:solidFill>
                  <a:schemeClr val="accent1"/>
                </a:solidFill>
                <a:latin typeface="Source Code Pro"/>
                <a:ea typeface="Source Code Pro"/>
                <a:cs typeface="Source Code Pro"/>
                <a:sym typeface="Source Code Pro"/>
              </a:rPr>
              <a:t>‹Nº›</a:t>
            </a:fld>
            <a:endParaRPr lang="es-419" sz="1000">
              <a:solidFill>
                <a:schemeClr val="accent1"/>
              </a:solidFill>
              <a:latin typeface="Source Code Pro"/>
              <a:ea typeface="Source Code Pro"/>
              <a:cs typeface="Source Code Pro"/>
              <a:sym typeface="Source Code Pro"/>
            </a:endParaRPr>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53200" y="206217"/>
            <a:ext cx="1524000" cy="4388644"/>
          </a:xfrm>
        </p:spPr>
        <p:txBody>
          <a:bodyPr vert="eaVert" ancho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05982"/>
            <a:ext cx="6019800" cy="4388644"/>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4242816" y="4918459"/>
            <a:ext cx="2002464" cy="170177"/>
          </a:xfrm>
        </p:spPr>
        <p:txBody>
          <a:bodyPr/>
          <a:lstStyle>
            <a:extLst/>
          </a:lstStyle>
          <a:p>
            <a:fld id="{FF697E24-FFB9-4C73-8C6D-E02A7AD33DB8}" type="datetime1">
              <a:rPr lang="en-US" smtClean="0"/>
              <a:pPr/>
              <a:t>10/19/2017</a:t>
            </a:fld>
            <a:endParaRPr lang="en-US"/>
          </a:p>
        </p:txBody>
      </p:sp>
      <p:sp>
        <p:nvSpPr>
          <p:cNvPr id="5" name="4 Marcador de pie de página"/>
          <p:cNvSpPr>
            <a:spLocks noGrp="1"/>
          </p:cNvSpPr>
          <p:nvPr>
            <p:ph type="ftr" sz="quarter" idx="11"/>
          </p:nvPr>
        </p:nvSpPr>
        <p:spPr>
          <a:xfrm>
            <a:off x="457200" y="4917186"/>
            <a:ext cx="3657600" cy="171450"/>
          </a:xfrm>
        </p:spPr>
        <p:txBody>
          <a:bodyPr/>
          <a:lstStyle>
            <a:extLst/>
          </a:lstStyle>
          <a:p>
            <a:endParaRPr lang="en-US"/>
          </a:p>
        </p:txBody>
      </p:sp>
      <p:sp>
        <p:nvSpPr>
          <p:cNvPr id="6" name="5 Marcador de número de diapositiva"/>
          <p:cNvSpPr>
            <a:spLocks noGrp="1"/>
          </p:cNvSpPr>
          <p:nvPr>
            <p:ph type="sldNum" sz="quarter" idx="12"/>
          </p:nvPr>
        </p:nvSpPr>
        <p:spPr>
          <a:xfrm>
            <a:off x="6254496" y="4914900"/>
            <a:ext cx="588336" cy="171450"/>
          </a:xfrm>
        </p:spPr>
        <p:txBody>
          <a:bodyPr/>
          <a:lstStyle>
            <a:lvl1pPr>
              <a:defRPr>
                <a:solidFill>
                  <a:schemeClr val="tx2"/>
                </a:solidFill>
              </a:defRPr>
            </a:lvl1pPr>
            <a:extLst/>
          </a:lstStyle>
          <a:p>
            <a:pPr lvl="0" algn="r">
              <a:spcBef>
                <a:spcPts val="0"/>
              </a:spcBef>
              <a:buNone/>
            </a:pPr>
            <a:fld id="{00000000-1234-1234-1234-123412341234}" type="slidenum">
              <a:rPr lang="es-419" sz="1000" smtClean="0">
                <a:solidFill>
                  <a:schemeClr val="accent1"/>
                </a:solidFill>
                <a:latin typeface="Source Code Pro"/>
                <a:ea typeface="Source Code Pro"/>
                <a:cs typeface="Source Code Pro"/>
                <a:sym typeface="Source Code Pro"/>
              </a:rPr>
              <a:t>‹Nº›</a:t>
            </a:fld>
            <a:endParaRPr lang="es-419" sz="1000">
              <a:solidFill>
                <a:schemeClr val="accent1"/>
              </a:solidFill>
              <a:latin typeface="Source Code Pro"/>
              <a:ea typeface="Source Code Pro"/>
              <a:cs typeface="Source Code Pro"/>
              <a:sym typeface="Source Code Pro"/>
            </a:endParaRPr>
          </a:p>
        </p:txBody>
      </p:sp>
    </p:spTree>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311700" y="292850"/>
            <a:ext cx="8520600" cy="8010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9" name="Shape 19"/>
          <p:cNvSpPr txBox="1">
            <a:spLocks noGrp="1"/>
          </p:cNvSpPr>
          <p:nvPr>
            <p:ph type="body" idx="1"/>
          </p:nvPr>
        </p:nvSpPr>
        <p:spPr>
          <a:xfrm>
            <a:off x="311700" y="1228675"/>
            <a:ext cx="8520600" cy="3340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0" name="Shape 20"/>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s-419"/>
              <a:t>‹Nº›</a:t>
            </a:fld>
            <a:endParaRPr lang="es-419"/>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DF1AD66C-382E-48AD-8F4C-E87C4D4A8B28}" type="datetime1">
              <a:rPr lang="en-US" smtClean="0"/>
              <a:pPr/>
              <a:t>10/19/2017</a:t>
            </a:fld>
            <a:endParaRPr lang="en-US"/>
          </a:p>
        </p:txBody>
      </p:sp>
      <p:sp>
        <p:nvSpPr>
          <p:cNvPr id="5" name="4 Marcador de pie de página"/>
          <p:cNvSpPr>
            <a:spLocks noGrp="1"/>
          </p:cNvSpPr>
          <p:nvPr>
            <p:ph type="ftr" sz="quarter" idx="11"/>
          </p:nvPr>
        </p:nvSpPr>
        <p:spPr/>
        <p:txBody>
          <a:bodyPr/>
          <a:lstStyle>
            <a:extLst/>
          </a:lstStyle>
          <a:p>
            <a:endParaRPr lang="en-US"/>
          </a:p>
        </p:txBody>
      </p:sp>
      <p:sp>
        <p:nvSpPr>
          <p:cNvPr id="6" name="5 Marcador de número de diapositiva"/>
          <p:cNvSpPr>
            <a:spLocks noGrp="1"/>
          </p:cNvSpPr>
          <p:nvPr>
            <p:ph type="sldNum" sz="quarter" idx="12"/>
          </p:nvPr>
        </p:nvSpPr>
        <p:spPr/>
        <p:txBody>
          <a:bodyPr/>
          <a:lstStyle>
            <a:extLst/>
          </a:lstStyle>
          <a:p>
            <a:pPr lvl="0" algn="r">
              <a:spcBef>
                <a:spcPts val="0"/>
              </a:spcBef>
              <a:buNone/>
            </a:pPr>
            <a:fld id="{00000000-1234-1234-1234-123412341234}" type="slidenum">
              <a:rPr lang="es-419" sz="1000" smtClean="0">
                <a:solidFill>
                  <a:schemeClr val="accent1"/>
                </a:solidFill>
                <a:latin typeface="Source Code Pro"/>
                <a:ea typeface="Source Code Pro"/>
                <a:cs typeface="Source Code Pro"/>
                <a:sym typeface="Source Code Pro"/>
              </a:rPr>
              <a:t>‹Nº›</a:t>
            </a:fld>
            <a:endParaRPr lang="es-419" sz="1000">
              <a:solidFill>
                <a:schemeClr val="accent1"/>
              </a:solidFill>
              <a:latin typeface="Source Code Pro"/>
              <a:ea typeface="Source Code Pro"/>
              <a:cs typeface="Source Code Pro"/>
              <a:sym typeface="Source Code Pro"/>
            </a:endParaRPr>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1">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1066800" y="2116378"/>
            <a:ext cx="6255488" cy="1021556"/>
          </a:xfrm>
        </p:spPr>
        <p:txBody>
          <a:bodyPr tIns="0" anchor="t"/>
          <a:lstStyle>
            <a:lvl1pPr algn="r">
              <a:buNone/>
              <a:defRPr sz="4200" b="1" cap="all"/>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066800" y="1428751"/>
            <a:ext cx="6255488" cy="557630"/>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a:xfrm>
            <a:off x="4724238" y="4917607"/>
            <a:ext cx="2002464" cy="170177"/>
          </a:xfrm>
        </p:spPr>
        <p:txBody>
          <a:bodyPr bIns="0" anchor="b"/>
          <a:lstStyle>
            <a:lvl1pPr>
              <a:defRPr>
                <a:solidFill>
                  <a:schemeClr val="tx2"/>
                </a:solidFill>
              </a:defRPr>
            </a:lvl1pPr>
            <a:extLst/>
          </a:lstStyle>
          <a:p>
            <a:fld id="{26F4ADA4-35DF-4BD1-8C53-4246F035229A}" type="datetime1">
              <a:rPr lang="en-US" smtClean="0"/>
              <a:pPr/>
              <a:t>10/19/2017</a:t>
            </a:fld>
            <a:endParaRPr lang="en-US"/>
          </a:p>
        </p:txBody>
      </p:sp>
      <p:sp>
        <p:nvSpPr>
          <p:cNvPr id="5" name="4 Marcador de pie de página"/>
          <p:cNvSpPr>
            <a:spLocks noGrp="1"/>
          </p:cNvSpPr>
          <p:nvPr>
            <p:ph type="ftr" sz="quarter" idx="11"/>
          </p:nvPr>
        </p:nvSpPr>
        <p:spPr>
          <a:xfrm>
            <a:off x="1735358" y="4917608"/>
            <a:ext cx="2895600" cy="171450"/>
          </a:xfrm>
        </p:spPr>
        <p:txBody>
          <a:bodyPr bIns="0" anchor="b"/>
          <a:lstStyle>
            <a:lvl1pPr>
              <a:defRPr>
                <a:solidFill>
                  <a:schemeClr val="tx2"/>
                </a:solidFill>
              </a:defRPr>
            </a:lvl1pPr>
            <a:extLst/>
          </a:lstStyle>
          <a:p>
            <a:endParaRPr lang="en-US"/>
          </a:p>
        </p:txBody>
      </p:sp>
      <p:sp>
        <p:nvSpPr>
          <p:cNvPr id="6" name="5 Marcador de número de diapositiva"/>
          <p:cNvSpPr>
            <a:spLocks noGrp="1"/>
          </p:cNvSpPr>
          <p:nvPr>
            <p:ph type="sldNum" sz="quarter" idx="12"/>
          </p:nvPr>
        </p:nvSpPr>
        <p:spPr>
          <a:xfrm>
            <a:off x="6733952" y="4916334"/>
            <a:ext cx="588336" cy="171450"/>
          </a:xfrm>
        </p:spPr>
        <p:txBody>
          <a:bodyPr/>
          <a:lstStyle>
            <a:extLst/>
          </a:lstStyle>
          <a:p>
            <a:pPr lvl="0" algn="r">
              <a:spcBef>
                <a:spcPts val="0"/>
              </a:spcBef>
              <a:buNone/>
            </a:pPr>
            <a:fld id="{00000000-1234-1234-1234-123412341234}" type="slidenum">
              <a:rPr lang="es-419" sz="1000" smtClean="0">
                <a:solidFill>
                  <a:schemeClr val="accent1"/>
                </a:solidFill>
                <a:latin typeface="Source Code Pro"/>
                <a:ea typeface="Source Code Pro"/>
                <a:cs typeface="Source Code Pro"/>
                <a:sym typeface="Source Code Pro"/>
              </a:rPr>
              <a:t>‹Nº›</a:t>
            </a:fld>
            <a:endParaRPr lang="es-419" sz="1000">
              <a:solidFill>
                <a:schemeClr val="accent1"/>
              </a:solidFill>
              <a:latin typeface="Source Code Pro"/>
              <a:ea typeface="Source Code Pro"/>
              <a:cs typeface="Source Code Pro"/>
              <a:sym typeface="Source Code Pro"/>
            </a:endParaRPr>
          </a:p>
        </p:txBody>
      </p:sp>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40030"/>
            <a:ext cx="7242048" cy="85725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200151"/>
            <a:ext cx="3520440" cy="3394472"/>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178808" y="1200151"/>
            <a:ext cx="3520440" cy="3394472"/>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659F63ED-02B1-490A-8EAD-E0CB136D5388}" type="datetime1">
              <a:rPr lang="en-US" smtClean="0"/>
              <a:pPr/>
              <a:t>10/19/2017</a:t>
            </a:fld>
            <a:endParaRPr lang="en-US"/>
          </a:p>
        </p:txBody>
      </p:sp>
      <p:sp>
        <p:nvSpPr>
          <p:cNvPr id="6" name="5 Marcador de pie de página"/>
          <p:cNvSpPr>
            <a:spLocks noGrp="1"/>
          </p:cNvSpPr>
          <p:nvPr>
            <p:ph type="ftr" sz="quarter" idx="11"/>
          </p:nvPr>
        </p:nvSpPr>
        <p:spPr/>
        <p:txBody>
          <a:bodyPr/>
          <a:lstStyle>
            <a:extLst/>
          </a:lstStyle>
          <a:p>
            <a:endParaRPr lang="en-US"/>
          </a:p>
        </p:txBody>
      </p:sp>
      <p:sp>
        <p:nvSpPr>
          <p:cNvPr id="7" name="6 Marcador de número de diapositiva"/>
          <p:cNvSpPr>
            <a:spLocks noGrp="1"/>
          </p:cNvSpPr>
          <p:nvPr>
            <p:ph type="sldNum" sz="quarter" idx="12"/>
          </p:nvPr>
        </p:nvSpPr>
        <p:spPr/>
        <p:txBody>
          <a:bodyPr/>
          <a:lstStyle>
            <a:extLst/>
          </a:lstStyle>
          <a:p>
            <a:pPr lvl="0" algn="r">
              <a:spcBef>
                <a:spcPts val="0"/>
              </a:spcBef>
              <a:buNone/>
            </a:pPr>
            <a:fld id="{00000000-1234-1234-1234-123412341234}" type="slidenum">
              <a:rPr lang="es-419" sz="1000" smtClean="0">
                <a:solidFill>
                  <a:schemeClr val="accent1"/>
                </a:solidFill>
                <a:latin typeface="Source Code Pro"/>
                <a:ea typeface="Source Code Pro"/>
                <a:cs typeface="Source Code Pro"/>
                <a:sym typeface="Source Code Pro"/>
              </a:rPr>
              <a:t>‹Nº›</a:t>
            </a:fld>
            <a:endParaRPr lang="es-419" sz="1000">
              <a:solidFill>
                <a:schemeClr val="accent1"/>
              </a:solidFill>
              <a:latin typeface="Source Code Pro"/>
              <a:ea typeface="Source Code Pro"/>
              <a:cs typeface="Source Code Pro"/>
              <a:sym typeface="Source Code Pro"/>
            </a:endParaRPr>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40030"/>
            <a:ext cx="7242048" cy="857250"/>
          </a:xfrm>
        </p:spPr>
        <p:txBody>
          <a:bodyPr anchor="b"/>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4400550"/>
            <a:ext cx="3520440" cy="3429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178808" y="4400550"/>
            <a:ext cx="3520440" cy="3429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283880"/>
            <a:ext cx="3520440" cy="30861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178808" y="1283880"/>
            <a:ext cx="3520440" cy="30861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6F771BB6-685D-4518-8FAD-1882B9671546}" type="datetime1">
              <a:rPr lang="en-US" smtClean="0"/>
              <a:pPr/>
              <a:t>10/19/2017</a:t>
            </a:fld>
            <a:endParaRPr lang="en-US"/>
          </a:p>
        </p:txBody>
      </p:sp>
      <p:sp>
        <p:nvSpPr>
          <p:cNvPr id="8" name="7 Marcador de pie de página"/>
          <p:cNvSpPr>
            <a:spLocks noGrp="1"/>
          </p:cNvSpPr>
          <p:nvPr>
            <p:ph type="ftr" sz="quarter" idx="11"/>
          </p:nvPr>
        </p:nvSpPr>
        <p:spPr/>
        <p:txBody>
          <a:bodyPr/>
          <a:lstStyle>
            <a:extLst/>
          </a:lstStyle>
          <a:p>
            <a:endParaRPr lang="en-US"/>
          </a:p>
        </p:txBody>
      </p:sp>
      <p:sp>
        <p:nvSpPr>
          <p:cNvPr id="9" name="8 Marcador de número de diapositiva"/>
          <p:cNvSpPr>
            <a:spLocks noGrp="1"/>
          </p:cNvSpPr>
          <p:nvPr>
            <p:ph type="sldNum" sz="quarter" idx="12"/>
          </p:nvPr>
        </p:nvSpPr>
        <p:spPr/>
        <p:txBody>
          <a:bodyPr/>
          <a:lstStyle>
            <a:extLst/>
          </a:lstStyle>
          <a:p>
            <a:pPr lvl="0" algn="r">
              <a:spcBef>
                <a:spcPts val="0"/>
              </a:spcBef>
              <a:buNone/>
            </a:pPr>
            <a:fld id="{00000000-1234-1234-1234-123412341234}" type="slidenum">
              <a:rPr lang="es-419" sz="1000" smtClean="0">
                <a:solidFill>
                  <a:schemeClr val="accent1"/>
                </a:solidFill>
                <a:latin typeface="Source Code Pro"/>
                <a:ea typeface="Source Code Pro"/>
                <a:cs typeface="Source Code Pro"/>
                <a:sym typeface="Source Code Pro"/>
              </a:rPr>
              <a:t>‹Nº›</a:t>
            </a:fld>
            <a:endParaRPr lang="es-419" sz="1000">
              <a:solidFill>
                <a:schemeClr val="accent1"/>
              </a:solidFill>
              <a:latin typeface="Source Code Pro"/>
              <a:ea typeface="Source Code Pro"/>
              <a:cs typeface="Source Code Pro"/>
              <a:sym typeface="Source Code Pro"/>
            </a:endParaRPr>
          </a:p>
        </p:txBody>
      </p: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40030"/>
            <a:ext cx="7242048" cy="857250"/>
          </a:xfrm>
        </p:spPr>
        <p:txBody>
          <a:bodyP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465FFBFE-5C08-4E0E-AF38-FB925F0B4D71}" type="datetime1">
              <a:rPr lang="en-US" smtClean="0"/>
              <a:pPr/>
              <a:t>10/19/2017</a:t>
            </a:fld>
            <a:endParaRPr lang="en-US"/>
          </a:p>
        </p:txBody>
      </p:sp>
      <p:sp>
        <p:nvSpPr>
          <p:cNvPr id="4" name="3 Marcador de pie de página"/>
          <p:cNvSpPr>
            <a:spLocks noGrp="1"/>
          </p:cNvSpPr>
          <p:nvPr>
            <p:ph type="ftr" sz="quarter" idx="11"/>
          </p:nvPr>
        </p:nvSpPr>
        <p:spPr/>
        <p:txBody>
          <a:bodyPr/>
          <a:lstStyle>
            <a:extLst/>
          </a:lstStyle>
          <a:p>
            <a:endParaRPr lang="en-US"/>
          </a:p>
        </p:txBody>
      </p:sp>
      <p:sp>
        <p:nvSpPr>
          <p:cNvPr id="5" name="4 Marcador de número de diapositiva"/>
          <p:cNvSpPr>
            <a:spLocks noGrp="1"/>
          </p:cNvSpPr>
          <p:nvPr>
            <p:ph type="sldNum" sz="quarter" idx="12"/>
          </p:nvPr>
        </p:nvSpPr>
        <p:spPr/>
        <p:txBody>
          <a:bodyPr/>
          <a:lstStyle>
            <a:extLst/>
          </a:lstStyle>
          <a:p>
            <a:pPr lvl="0" algn="r">
              <a:spcBef>
                <a:spcPts val="0"/>
              </a:spcBef>
              <a:buNone/>
            </a:pPr>
            <a:fld id="{00000000-1234-1234-1234-123412341234}" type="slidenum">
              <a:rPr lang="es-419" sz="1000" smtClean="0">
                <a:solidFill>
                  <a:schemeClr val="accent1"/>
                </a:solidFill>
                <a:latin typeface="Source Code Pro"/>
                <a:ea typeface="Source Code Pro"/>
                <a:cs typeface="Source Code Pro"/>
                <a:sym typeface="Source Code Pro"/>
              </a:rPr>
              <a:t>‹Nº›</a:t>
            </a:fld>
            <a:endParaRPr lang="es-419" sz="1000">
              <a:solidFill>
                <a:schemeClr val="accent1"/>
              </a:solidFill>
              <a:latin typeface="Source Code Pro"/>
              <a:ea typeface="Source Code Pro"/>
              <a:cs typeface="Source Code Pro"/>
              <a:sym typeface="Source Code Pro"/>
            </a:endParaRPr>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solidFill>
                  <a:schemeClr val="tx2"/>
                </a:solidFill>
              </a:defRPr>
            </a:lvl1pPr>
            <a:extLst/>
          </a:lstStyle>
          <a:p>
            <a:fld id="{3823242C-D747-4ADD-80D8-99421268E3A8}" type="datetime1">
              <a:rPr lang="en-US" smtClean="0"/>
              <a:pPr/>
              <a:t>10/19/2017</a:t>
            </a:fld>
            <a:endParaRPr lang="en-US" dirty="0"/>
          </a:p>
        </p:txBody>
      </p:sp>
      <p:sp>
        <p:nvSpPr>
          <p:cNvPr id="3" name="2 Marcador de pie de página"/>
          <p:cNvSpPr>
            <a:spLocks noGrp="1"/>
          </p:cNvSpPr>
          <p:nvPr>
            <p:ph type="ftr" sz="quarter" idx="11"/>
          </p:nvPr>
        </p:nvSpPr>
        <p:spPr/>
        <p:txBody>
          <a:bodyPr/>
          <a:lstStyle>
            <a:lvl1pPr>
              <a:defRPr>
                <a:solidFill>
                  <a:schemeClr val="tx2"/>
                </a:solidFill>
              </a:defRPr>
            </a:lvl1pPr>
            <a:extLst/>
          </a:lstStyle>
          <a:p>
            <a:endParaRPr lang="en-US" dirty="0"/>
          </a:p>
        </p:txBody>
      </p:sp>
      <p:sp>
        <p:nvSpPr>
          <p:cNvPr id="4" name="3 Marcador de número de diapositiva"/>
          <p:cNvSpPr>
            <a:spLocks noGrp="1"/>
          </p:cNvSpPr>
          <p:nvPr>
            <p:ph type="sldNum" sz="quarter" idx="12"/>
          </p:nvPr>
        </p:nvSpPr>
        <p:spPr/>
        <p:txBody>
          <a:bodyPr/>
          <a:lstStyle>
            <a:extLst/>
          </a:lstStyle>
          <a:p>
            <a:pPr lvl="0" algn="r">
              <a:spcBef>
                <a:spcPts val="0"/>
              </a:spcBef>
              <a:buNone/>
            </a:pPr>
            <a:fld id="{00000000-1234-1234-1234-123412341234}" type="slidenum">
              <a:rPr lang="es-419" sz="1000" smtClean="0">
                <a:solidFill>
                  <a:schemeClr val="accent1"/>
                </a:solidFill>
                <a:latin typeface="Source Code Pro"/>
                <a:ea typeface="Source Code Pro"/>
                <a:cs typeface="Source Code Pro"/>
                <a:sym typeface="Source Code Pro"/>
              </a:rPr>
              <a:t>‹Nº›</a:t>
            </a:fld>
            <a:endParaRPr lang="es-419" sz="1000">
              <a:solidFill>
                <a:schemeClr val="accent1"/>
              </a:solidFill>
              <a:latin typeface="Source Code Pro"/>
              <a:ea typeface="Source Code Pro"/>
              <a:cs typeface="Source Code Pro"/>
              <a:sym typeface="Source Code Pro"/>
            </a:endParaRPr>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171450"/>
            <a:ext cx="5897880" cy="880110"/>
          </a:xfrm>
        </p:spPr>
        <p:txBody>
          <a:bodyPr wrap="square" anchor="b"/>
          <a:lstStyle>
            <a:lvl1pPr algn="l">
              <a:buNone/>
              <a:defRPr lang="en-US" sz="2400" baseline="0" smtClean="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123062"/>
            <a:ext cx="5897880" cy="451884"/>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1600200"/>
            <a:ext cx="7239000" cy="3278814"/>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06E82007-CDD1-4BCF-B9F4-9D458EFEEFE1}" type="datetime1">
              <a:rPr lang="en-US" smtClean="0"/>
              <a:pPr/>
              <a:t>10/19/2017</a:t>
            </a:fld>
            <a:endParaRPr lang="en-US"/>
          </a:p>
        </p:txBody>
      </p:sp>
      <p:sp>
        <p:nvSpPr>
          <p:cNvPr id="6" name="5 Marcador de pie de página"/>
          <p:cNvSpPr>
            <a:spLocks noGrp="1"/>
          </p:cNvSpPr>
          <p:nvPr>
            <p:ph type="ftr" sz="quarter" idx="11"/>
          </p:nvPr>
        </p:nvSpPr>
        <p:spPr/>
        <p:txBody>
          <a:bodyPr/>
          <a:lstStyle>
            <a:extLst/>
          </a:lstStyle>
          <a:p>
            <a:endParaRPr lang="en-US" dirty="0"/>
          </a:p>
        </p:txBody>
      </p:sp>
      <p:sp>
        <p:nvSpPr>
          <p:cNvPr id="7" name="6 Marcador de número de diapositiva"/>
          <p:cNvSpPr>
            <a:spLocks noGrp="1"/>
          </p:cNvSpPr>
          <p:nvPr>
            <p:ph type="sldNum" sz="quarter" idx="12"/>
          </p:nvPr>
        </p:nvSpPr>
        <p:spPr/>
        <p:txBody>
          <a:bodyPr/>
          <a:lstStyle>
            <a:extLst/>
          </a:lstStyle>
          <a:p>
            <a:pPr lvl="0" algn="r">
              <a:spcBef>
                <a:spcPts val="0"/>
              </a:spcBef>
              <a:buNone/>
            </a:pPr>
            <a:fld id="{00000000-1234-1234-1234-123412341234}" type="slidenum">
              <a:rPr lang="es-419" sz="1000" smtClean="0">
                <a:solidFill>
                  <a:schemeClr val="accent1"/>
                </a:solidFill>
                <a:latin typeface="Source Code Pro"/>
                <a:ea typeface="Source Code Pro"/>
                <a:cs typeface="Source Code Pro"/>
                <a:sym typeface="Source Code Pro"/>
              </a:rPr>
              <a:t>‹Nº›</a:t>
            </a:fld>
            <a:endParaRPr lang="es-419" sz="1000">
              <a:solidFill>
                <a:schemeClr val="accent1"/>
              </a:solidFill>
              <a:latin typeface="Source Code Pro"/>
              <a:ea typeface="Source Code Pro"/>
              <a:cs typeface="Source Code Pro"/>
              <a:sym typeface="Source Code Pro"/>
            </a:endParaRPr>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2"/>
      </p:bgRef>
    </p:bg>
    <p:spTree>
      <p:nvGrpSpPr>
        <p:cNvPr id="1" name=""/>
        <p:cNvGrpSpPr/>
        <p:nvPr/>
      </p:nvGrpSpPr>
      <p:grpSpPr>
        <a:xfrm>
          <a:off x="0" y="0"/>
          <a:ext cx="0" cy="0"/>
          <a:chOff x="0" y="0"/>
          <a:chExt cx="0" cy="0"/>
        </a:xfrm>
      </p:grpSpPr>
      <p:sp>
        <p:nvSpPr>
          <p:cNvPr id="8" name="7 Rectángulo"/>
          <p:cNvSpPr/>
          <p:nvPr/>
        </p:nvSpPr>
        <p:spPr>
          <a:xfrm rot="21240000">
            <a:off x="597969" y="753501"/>
            <a:ext cx="4319527" cy="3234430"/>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8 Rectángulo"/>
          <p:cNvSpPr/>
          <p:nvPr/>
        </p:nvSpPr>
        <p:spPr>
          <a:xfrm rot="21420000">
            <a:off x="596707" y="749112"/>
            <a:ext cx="4319527" cy="3234430"/>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1 Título"/>
          <p:cNvSpPr>
            <a:spLocks noGrp="1"/>
          </p:cNvSpPr>
          <p:nvPr>
            <p:ph type="title"/>
          </p:nvPr>
        </p:nvSpPr>
        <p:spPr>
          <a:xfrm>
            <a:off x="5389098" y="857250"/>
            <a:ext cx="3429000" cy="154305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s-ES" smtClean="0"/>
              <a:t>Haga clic para modificar el estilo de título del patrón</a:t>
            </a:r>
            <a:endParaRPr kumimoji="0" lang="en-US" dirty="0"/>
          </a:p>
        </p:txBody>
      </p:sp>
      <p:sp>
        <p:nvSpPr>
          <p:cNvPr id="4" name="3 Marcador de texto"/>
          <p:cNvSpPr>
            <a:spLocks noGrp="1"/>
          </p:cNvSpPr>
          <p:nvPr>
            <p:ph type="body" sz="half" idx="2"/>
          </p:nvPr>
        </p:nvSpPr>
        <p:spPr>
          <a:xfrm>
            <a:off x="5389098" y="2462726"/>
            <a:ext cx="3429000" cy="144018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s-ES" smtClean="0"/>
              <a:t>Haga clic para modificar el estilo de texto del patrón</a:t>
            </a:r>
          </a:p>
        </p:txBody>
      </p:sp>
      <p:sp>
        <p:nvSpPr>
          <p:cNvPr id="5" name="4 Marcador de fecha"/>
          <p:cNvSpPr>
            <a:spLocks noGrp="1"/>
          </p:cNvSpPr>
          <p:nvPr>
            <p:ph type="dt" sz="half" idx="10"/>
          </p:nvPr>
        </p:nvSpPr>
        <p:spPr/>
        <p:txBody>
          <a:bodyPr/>
          <a:lstStyle>
            <a:extLst/>
          </a:lstStyle>
          <a:p>
            <a:fld id="{34A4F265-CA88-4C30-A9AD-02E6A5184734}" type="datetime1">
              <a:rPr lang="en-US" smtClean="0"/>
              <a:pPr/>
              <a:t>10/19/2017</a:t>
            </a:fld>
            <a:endParaRPr lang="en-US"/>
          </a:p>
        </p:txBody>
      </p:sp>
      <p:sp>
        <p:nvSpPr>
          <p:cNvPr id="6" name="5 Marcador de pie de página"/>
          <p:cNvSpPr>
            <a:spLocks noGrp="1"/>
          </p:cNvSpPr>
          <p:nvPr>
            <p:ph type="ftr" sz="quarter" idx="11"/>
          </p:nvPr>
        </p:nvSpPr>
        <p:spPr/>
        <p:txBody>
          <a:bodyPr/>
          <a:lstStyle>
            <a:extLst/>
          </a:lstStyle>
          <a:p>
            <a:endParaRPr lang="en-US"/>
          </a:p>
        </p:txBody>
      </p:sp>
      <p:sp>
        <p:nvSpPr>
          <p:cNvPr id="7" name="6 Marcador de número de diapositiva"/>
          <p:cNvSpPr>
            <a:spLocks noGrp="1"/>
          </p:cNvSpPr>
          <p:nvPr>
            <p:ph type="sldNum" sz="quarter" idx="12"/>
          </p:nvPr>
        </p:nvSpPr>
        <p:spPr/>
        <p:txBody>
          <a:bodyPr/>
          <a:lstStyle>
            <a:extLst/>
          </a:lstStyle>
          <a:p>
            <a:pPr lvl="0" algn="r">
              <a:spcBef>
                <a:spcPts val="0"/>
              </a:spcBef>
              <a:buNone/>
            </a:pPr>
            <a:fld id="{00000000-1234-1234-1234-123412341234}" type="slidenum">
              <a:rPr lang="es-419" sz="1000" smtClean="0">
                <a:solidFill>
                  <a:schemeClr val="accent1"/>
                </a:solidFill>
                <a:latin typeface="Source Code Pro"/>
                <a:ea typeface="Source Code Pro"/>
                <a:cs typeface="Source Code Pro"/>
                <a:sym typeface="Source Code Pro"/>
              </a:rPr>
              <a:t>‹Nº›</a:t>
            </a:fld>
            <a:endParaRPr lang="es-419" sz="1000">
              <a:solidFill>
                <a:schemeClr val="accent1"/>
              </a:solidFill>
              <a:latin typeface="Source Code Pro"/>
              <a:ea typeface="Source Code Pro"/>
              <a:cs typeface="Source Code Pro"/>
              <a:sym typeface="Source Code Pro"/>
            </a:endParaRPr>
          </a:p>
        </p:txBody>
      </p:sp>
      <p:sp>
        <p:nvSpPr>
          <p:cNvPr id="10" name="9 Marcador de posición de imagen"/>
          <p:cNvSpPr>
            <a:spLocks noGrp="1"/>
          </p:cNvSpPr>
          <p:nvPr>
            <p:ph type="pic" idx="1"/>
          </p:nvPr>
        </p:nvSpPr>
        <p:spPr>
          <a:xfrm>
            <a:off x="663682" y="780752"/>
            <a:ext cx="4206240" cy="315468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s-ES" smtClean="0"/>
              <a:t>Haga clic en el icono para agregar una imagen</a:t>
            </a:r>
            <a:endParaRPr kumimoji="0" lang="en-US" dirty="0"/>
          </a:p>
        </p:txBody>
      </p:sp>
    </p:spTree>
  </p:cSld>
  <p:clrMapOvr>
    <a:overrideClrMapping bg1="dk1" tx1="lt1" bg2="dk2" tx2="lt2" accent1="accent1" accent2="accent2" accent3="accent3" accent4="accent4" accent5="accent5" accent6="accent6" hlink="hlink" folHlink="folHlink"/>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8 Rectángulo"/>
          <p:cNvSpPr/>
          <p:nvPr/>
        </p:nvSpPr>
        <p:spPr>
          <a:xfrm flipH="1">
            <a:off x="8153400" y="0"/>
            <a:ext cx="990600" cy="5143500"/>
          </a:xfrm>
          <a:prstGeom prst="rect">
            <a:avLst/>
          </a:prstGeom>
          <a:blipFill>
            <a:blip r:embed="rId14">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2 Marcador de título"/>
          <p:cNvSpPr>
            <a:spLocks noGrp="1"/>
          </p:cNvSpPr>
          <p:nvPr>
            <p:ph type="title"/>
          </p:nvPr>
        </p:nvSpPr>
        <p:spPr>
          <a:xfrm>
            <a:off x="457200" y="240030"/>
            <a:ext cx="7239000" cy="857250"/>
          </a:xfrm>
          <a:prstGeom prst="rect">
            <a:avLst/>
          </a:prstGeom>
        </p:spPr>
        <p:txBody>
          <a:bodyPr vert="horz" lIns="45720" tIns="0" rIns="45720" bIns="0" anchor="b" anchorCtr="0">
            <a:normAutofit/>
          </a:bodyPr>
          <a:lstStyle>
            <a:extLst/>
          </a:lstStyle>
          <a:p>
            <a:r>
              <a:rPr kumimoji="0" lang="es-ES" smtClean="0"/>
              <a:t>Haga clic para modificar el estilo de título del patrón</a:t>
            </a:r>
            <a:endParaRPr kumimoji="0" lang="en-US"/>
          </a:p>
        </p:txBody>
      </p:sp>
      <p:sp>
        <p:nvSpPr>
          <p:cNvPr id="31" name="30 Marcador de texto"/>
          <p:cNvSpPr>
            <a:spLocks noGrp="1"/>
          </p:cNvSpPr>
          <p:nvPr>
            <p:ph type="body" idx="1"/>
          </p:nvPr>
        </p:nvSpPr>
        <p:spPr>
          <a:xfrm>
            <a:off x="457200" y="1207062"/>
            <a:ext cx="7239000" cy="3634740"/>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7" name="26 Marcador de fecha"/>
          <p:cNvSpPr>
            <a:spLocks noGrp="1"/>
          </p:cNvSpPr>
          <p:nvPr>
            <p:ph type="dt" sz="half" idx="2"/>
          </p:nvPr>
        </p:nvSpPr>
        <p:spPr>
          <a:xfrm>
            <a:off x="4245936" y="4918459"/>
            <a:ext cx="2002464" cy="170177"/>
          </a:xfrm>
          <a:prstGeom prst="rect">
            <a:avLst/>
          </a:prstGeom>
        </p:spPr>
        <p:txBody>
          <a:bodyPr vert="horz" tIns="0" bIns="0" anchor="b"/>
          <a:lstStyle>
            <a:lvl1pPr algn="l" eaLnBrk="1" latinLnBrk="0" hangingPunct="1">
              <a:defRPr kumimoji="0" sz="1000">
                <a:solidFill>
                  <a:schemeClr val="tx2"/>
                </a:solidFill>
              </a:defRPr>
            </a:lvl1pPr>
            <a:extLst/>
          </a:lstStyle>
          <a:p>
            <a:fld id="{3823242C-D747-4ADD-80D8-99421268E3A8}" type="datetime1">
              <a:rPr lang="en-US" smtClean="0"/>
              <a:pPr/>
              <a:t>10/19/2017</a:t>
            </a:fld>
            <a:endParaRPr lang="en-US" dirty="0"/>
          </a:p>
        </p:txBody>
      </p:sp>
      <p:sp>
        <p:nvSpPr>
          <p:cNvPr id="4" name="3 Marcador de pie de página"/>
          <p:cNvSpPr>
            <a:spLocks noGrp="1"/>
          </p:cNvSpPr>
          <p:nvPr>
            <p:ph type="ftr" sz="quarter" idx="3"/>
          </p:nvPr>
        </p:nvSpPr>
        <p:spPr>
          <a:xfrm>
            <a:off x="457200" y="4918460"/>
            <a:ext cx="3657600" cy="171450"/>
          </a:xfrm>
          <a:prstGeom prst="rect">
            <a:avLst/>
          </a:prstGeom>
        </p:spPr>
        <p:txBody>
          <a:bodyPr vert="horz" tIns="0" bIns="0" anchor="b"/>
          <a:lstStyle>
            <a:lvl1pPr algn="r" eaLnBrk="1" latinLnBrk="0" hangingPunct="1">
              <a:defRPr kumimoji="0" sz="1000">
                <a:solidFill>
                  <a:schemeClr val="tx2"/>
                </a:solidFill>
              </a:defRPr>
            </a:lvl1pPr>
            <a:extLst/>
          </a:lstStyle>
          <a:p>
            <a:endParaRPr lang="en-US" dirty="0"/>
          </a:p>
        </p:txBody>
      </p:sp>
      <p:sp>
        <p:nvSpPr>
          <p:cNvPr id="16" name="15 Marcador de número de diapositiva"/>
          <p:cNvSpPr>
            <a:spLocks noGrp="1"/>
          </p:cNvSpPr>
          <p:nvPr>
            <p:ph type="sldNum" sz="quarter" idx="4"/>
          </p:nvPr>
        </p:nvSpPr>
        <p:spPr>
          <a:xfrm>
            <a:off x="6251448" y="4917186"/>
            <a:ext cx="588336" cy="171450"/>
          </a:xfrm>
          <a:prstGeom prst="rect">
            <a:avLst/>
          </a:prstGeom>
        </p:spPr>
        <p:txBody>
          <a:bodyPr vert="horz" lIns="0" tIns="0" rIns="0" bIns="0" anchor="b"/>
          <a:lstStyle>
            <a:lvl1pPr algn="r" eaLnBrk="1" latinLnBrk="0" hangingPunct="1">
              <a:defRPr kumimoji="0" sz="1100">
                <a:solidFill>
                  <a:schemeClr val="tx2"/>
                </a:solidFill>
              </a:defRPr>
            </a:lvl1pPr>
            <a:extLst/>
          </a:lstStyle>
          <a:p>
            <a:pPr lvl="0" algn="r">
              <a:spcBef>
                <a:spcPts val="0"/>
              </a:spcBef>
              <a:buNone/>
            </a:pPr>
            <a:fld id="{00000000-1234-1234-1234-123412341234}" type="slidenum">
              <a:rPr lang="es-419" sz="1000" smtClean="0">
                <a:solidFill>
                  <a:schemeClr val="accent1"/>
                </a:solidFill>
                <a:latin typeface="Source Code Pro"/>
                <a:ea typeface="Source Code Pro"/>
                <a:cs typeface="Source Code Pro"/>
                <a:sym typeface="Source Code Pro"/>
              </a:rPr>
              <a:t>‹Nº›</a:t>
            </a:fld>
            <a:endParaRPr lang="es-419" sz="1000">
              <a:solidFill>
                <a:schemeClr val="accent1"/>
              </a:solidFill>
              <a:latin typeface="Source Code Pro"/>
              <a:ea typeface="Source Code Pro"/>
              <a:cs typeface="Source Code Pro"/>
              <a:sym typeface="Source Code Pro"/>
            </a:endParaRPr>
          </a:p>
        </p:txBody>
      </p:sp>
    </p:spTree>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Lst>
  <p:hf sldNum="0" hdr="0" ftr="0" dt="0"/>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5"/>
        <p:cNvGrpSpPr/>
        <p:nvPr/>
      </p:nvGrpSpPr>
      <p:grpSpPr>
        <a:xfrm>
          <a:off x="0" y="0"/>
          <a:ext cx="0" cy="0"/>
          <a:chOff x="0" y="0"/>
          <a:chExt cx="0" cy="0"/>
        </a:xfrm>
      </p:grpSpPr>
      <p:sp>
        <p:nvSpPr>
          <p:cNvPr id="56" name="Shape 56"/>
          <p:cNvSpPr txBox="1">
            <a:spLocks noGrp="1"/>
          </p:cNvSpPr>
          <p:nvPr>
            <p:ph type="ctrTitle"/>
          </p:nvPr>
        </p:nvSpPr>
        <p:spPr>
          <a:xfrm>
            <a:off x="539552" y="400050"/>
            <a:ext cx="7932716" cy="3971900"/>
          </a:xfrm>
          <a:prstGeom prst="rect">
            <a:avLst/>
          </a:prstGeom>
        </p:spPr>
        <p:txBody>
          <a:bodyPr lIns="91425" tIns="91425" rIns="91425" bIns="91425" anchor="ctr" anchorCtr="0">
            <a:noAutofit/>
          </a:bodyPr>
          <a:lstStyle/>
          <a:p>
            <a:pPr lvl="0" algn="ctr">
              <a:spcBef>
                <a:spcPts val="0"/>
              </a:spcBef>
            </a:pPr>
            <a:r>
              <a:rPr lang="es-MX" sz="2000" dirty="0"/>
              <a:t>UNIVERSIDAD AUTÓNOMA DEL ESTADO DE MÉXICO </a:t>
            </a:r>
            <a:br>
              <a:rPr lang="es-MX" sz="2000" dirty="0"/>
            </a:br>
            <a:r>
              <a:rPr lang="es-MX" sz="1600" dirty="0"/>
              <a:t>SECRETARIA DE DOCENCIA</a:t>
            </a:r>
            <a:r>
              <a:rPr lang="es-MX" sz="2000" dirty="0"/>
              <a:t/>
            </a:r>
            <a:br>
              <a:rPr lang="es-MX" sz="2000" dirty="0"/>
            </a:br>
            <a:r>
              <a:rPr lang="es-MX" sz="1600" dirty="0" smtClean="0"/>
              <a:t>DIRECCIÓN </a:t>
            </a:r>
            <a:r>
              <a:rPr lang="es-MX" sz="1600" dirty="0"/>
              <a:t>DE ESTUDIOS DE NIVEL MEDIO SUPERIOR</a:t>
            </a:r>
            <a:r>
              <a:rPr lang="es-MX" sz="2000" dirty="0"/>
              <a:t/>
            </a:r>
            <a:br>
              <a:rPr lang="es-MX" sz="2000" dirty="0"/>
            </a:br>
            <a:r>
              <a:rPr lang="es-MX" sz="1600" dirty="0"/>
              <a:t>PLANTEL «LIC.  ADOLFO LÓPEZ MATEOS» DE LA ESCUELA </a:t>
            </a:r>
            <a:r>
              <a:rPr lang="es-MX" sz="1600" dirty="0" smtClean="0"/>
              <a:t>PREPARATORIA</a:t>
            </a:r>
            <a:br>
              <a:rPr lang="es-MX" sz="1600" dirty="0" smtClean="0"/>
            </a:br>
            <a:r>
              <a:rPr lang="es-MX" sz="1600" dirty="0"/>
              <a:t/>
            </a:r>
            <a:br>
              <a:rPr lang="es-MX" sz="1600" dirty="0"/>
            </a:br>
            <a:r>
              <a:rPr lang="es-MX" sz="1600" dirty="0"/>
              <a:t> Programa de la Asignatura de Inglés </a:t>
            </a:r>
            <a:r>
              <a:rPr lang="es-MX" sz="1600" dirty="0" smtClean="0"/>
              <a:t>2 </a:t>
            </a:r>
            <a:r>
              <a:rPr lang="es-MX" sz="1600" dirty="0"/>
              <a:t>de </a:t>
            </a:r>
            <a:r>
              <a:rPr lang="es-MX" sz="1600" dirty="0" smtClean="0"/>
              <a:t>tercer Semestre</a:t>
            </a:r>
            <a:r>
              <a:rPr lang="es-MX" sz="1600" dirty="0"/>
              <a:t/>
            </a:r>
            <a:br>
              <a:rPr lang="es-MX" sz="1600" dirty="0"/>
            </a:br>
            <a:r>
              <a:rPr lang="es-MX" sz="1600" dirty="0" smtClean="0"/>
              <a:t/>
            </a:r>
            <a:br>
              <a:rPr lang="es-MX" sz="1600" dirty="0" smtClean="0"/>
            </a:br>
            <a:r>
              <a:rPr lang="es-MX" sz="2000" dirty="0" err="1" smtClean="0">
                <a:latin typeface="Arial Black" pitchFamily="34" charset="0"/>
              </a:rPr>
              <a:t>past</a:t>
            </a:r>
            <a:r>
              <a:rPr lang="es-MX" sz="2000" dirty="0" smtClean="0">
                <a:latin typeface="Arial Black" pitchFamily="34" charset="0"/>
              </a:rPr>
              <a:t> simple </a:t>
            </a:r>
            <a:r>
              <a:rPr lang="es-MX" sz="2000" dirty="0" err="1" smtClean="0">
                <a:latin typeface="Arial Black" pitchFamily="34" charset="0"/>
              </a:rPr>
              <a:t>practice</a:t>
            </a:r>
            <a:r>
              <a:rPr lang="es-MX" sz="2000" dirty="0" smtClean="0">
                <a:latin typeface="Arial Black" pitchFamily="34" charset="0"/>
              </a:rPr>
              <a:t> 1</a:t>
            </a:r>
            <a:r>
              <a:rPr lang="es-MX" sz="2000" dirty="0">
                <a:latin typeface="Arial Black" pitchFamily="34" charset="0"/>
              </a:rPr>
              <a:t/>
            </a:r>
            <a:br>
              <a:rPr lang="es-MX" sz="2000" dirty="0">
                <a:latin typeface="Arial Black" pitchFamily="34" charset="0"/>
              </a:rPr>
            </a:br>
            <a:r>
              <a:rPr lang="es-MX" sz="1600" dirty="0" smtClean="0">
                <a:latin typeface="Arial" pitchFamily="34" charset="0"/>
                <a:cs typeface="Arial" pitchFamily="34" charset="0"/>
              </a:rPr>
              <a:t>agosto 2017</a:t>
            </a:r>
            <a:r>
              <a:rPr lang="es-MX" sz="1600" dirty="0">
                <a:latin typeface="Arial" pitchFamily="34" charset="0"/>
                <a:cs typeface="Arial" pitchFamily="34" charset="0"/>
              </a:rPr>
              <a:t/>
            </a:r>
            <a:br>
              <a:rPr lang="es-MX" sz="1600" dirty="0">
                <a:latin typeface="Arial" pitchFamily="34" charset="0"/>
                <a:cs typeface="Arial" pitchFamily="34" charset="0"/>
              </a:rPr>
            </a:br>
            <a:r>
              <a:rPr lang="es-MX" sz="2000" dirty="0"/>
              <a:t/>
            </a:r>
            <a:br>
              <a:rPr lang="es-MX" sz="2000" dirty="0"/>
            </a:br>
            <a:r>
              <a:rPr lang="es-MX" sz="2000" dirty="0"/>
              <a:t>Elaborado por: L.L.I. </a:t>
            </a:r>
            <a:r>
              <a:rPr lang="es-MX" sz="2000" dirty="0" err="1"/>
              <a:t>Mitzi</a:t>
            </a:r>
            <a:r>
              <a:rPr lang="es-MX" sz="2000" dirty="0"/>
              <a:t> Belinda Dávila González</a:t>
            </a:r>
            <a:br>
              <a:rPr lang="es-MX" sz="2000" dirty="0"/>
            </a:br>
            <a:r>
              <a:rPr lang="es-MX" sz="2000" dirty="0"/>
              <a:t/>
            </a:r>
            <a:br>
              <a:rPr lang="es-MX" sz="2000" dirty="0"/>
            </a:br>
            <a:r>
              <a:rPr lang="es-MX" sz="1400" dirty="0"/>
              <a:t>Total de créditos: 7</a:t>
            </a:r>
            <a:br>
              <a:rPr lang="es-MX" sz="1400" dirty="0"/>
            </a:br>
            <a:r>
              <a:rPr lang="es-MX" sz="1400" dirty="0"/>
              <a:t>horas  prácticas:3</a:t>
            </a:r>
            <a:br>
              <a:rPr lang="es-MX" sz="1400" dirty="0"/>
            </a:br>
            <a:r>
              <a:rPr lang="es-MX" sz="1400" dirty="0"/>
              <a:t>horas teóricas: </a:t>
            </a:r>
            <a:r>
              <a:rPr lang="es-MX" sz="1400"/>
              <a:t>2 </a:t>
            </a:r>
            <a:endParaRPr lang="es-419" sz="1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Shape 100"/>
          <p:cNvSpPr txBox="1">
            <a:spLocks noGrp="1"/>
          </p:cNvSpPr>
          <p:nvPr>
            <p:ph type="title"/>
          </p:nvPr>
        </p:nvSpPr>
        <p:spPr>
          <a:prstGeom prst="rect">
            <a:avLst/>
          </a:prstGeom>
        </p:spPr>
        <p:txBody>
          <a:bodyPr lIns="91425" tIns="91425" rIns="91425" bIns="91425" anchor="t" anchorCtr="0">
            <a:noAutofit/>
          </a:bodyPr>
          <a:lstStyle/>
          <a:p>
            <a:pPr lvl="0">
              <a:spcBef>
                <a:spcPts val="0"/>
              </a:spcBef>
              <a:buNone/>
            </a:pPr>
            <a:r>
              <a:rPr lang="es-419"/>
              <a:t>Solution 1:</a:t>
            </a:r>
          </a:p>
        </p:txBody>
      </p:sp>
      <p:sp>
        <p:nvSpPr>
          <p:cNvPr id="101" name="Shape 101"/>
          <p:cNvSpPr txBox="1">
            <a:spLocks noGrp="1"/>
          </p:cNvSpPr>
          <p:nvPr>
            <p:ph type="body" idx="1"/>
          </p:nvPr>
        </p:nvSpPr>
        <p:spPr>
          <a:xfrm>
            <a:off x="311700" y="1195050"/>
            <a:ext cx="8520600" cy="3340200"/>
          </a:xfrm>
          <a:prstGeom prst="rect">
            <a:avLst/>
          </a:prstGeom>
        </p:spPr>
        <p:txBody>
          <a:bodyPr lIns="91425" tIns="91425" rIns="91425" bIns="91425" anchor="t" anchorCtr="0">
            <a:noAutofit/>
          </a:bodyPr>
          <a:lstStyle/>
          <a:p>
            <a:pPr lvl="0">
              <a:spcBef>
                <a:spcPts val="0"/>
              </a:spcBef>
              <a:buNone/>
            </a:pPr>
            <a:endParaRPr b="1" dirty="0">
              <a:latin typeface="Amatic SC"/>
              <a:ea typeface="Amatic SC"/>
              <a:cs typeface="Amatic SC"/>
              <a:sym typeface="Amatic SC"/>
            </a:endParaRPr>
          </a:p>
          <a:p>
            <a:pPr lvl="0">
              <a:spcBef>
                <a:spcPts val="0"/>
              </a:spcBef>
              <a:buNone/>
            </a:pPr>
            <a:endParaRPr b="1" dirty="0">
              <a:latin typeface="Amatic SC"/>
              <a:ea typeface="Amatic SC"/>
              <a:cs typeface="Amatic SC"/>
              <a:sym typeface="Amatic SC"/>
            </a:endParaRPr>
          </a:p>
          <a:p>
            <a:pPr lvl="0">
              <a:spcBef>
                <a:spcPts val="0"/>
              </a:spcBef>
              <a:buNone/>
            </a:pPr>
            <a:r>
              <a:rPr lang="es-419" dirty="0">
                <a:solidFill>
                  <a:srgbClr val="000000"/>
                </a:solidFill>
                <a:latin typeface="Verdana"/>
                <a:ea typeface="Verdana"/>
                <a:cs typeface="Verdana"/>
                <a:sym typeface="Verdana"/>
              </a:rPr>
              <a:t>My father </a:t>
            </a:r>
            <a:r>
              <a:rPr lang="es-419" i="1" u="sng" dirty="0" smtClean="0">
                <a:solidFill>
                  <a:srgbClr val="000000"/>
                </a:solidFill>
                <a:latin typeface="Verdana"/>
                <a:ea typeface="Verdana"/>
                <a:cs typeface="Verdana"/>
                <a:sym typeface="Verdana"/>
              </a:rPr>
              <a:t>(went</a:t>
            </a:r>
            <a:r>
              <a:rPr lang="es-419" i="1" u="sng" dirty="0">
                <a:solidFill>
                  <a:srgbClr val="000000"/>
                </a:solidFill>
                <a:latin typeface="Verdana"/>
                <a:ea typeface="Verdana"/>
                <a:cs typeface="Verdana"/>
                <a:sym typeface="Verdana"/>
              </a:rPr>
              <a:t>)</a:t>
            </a:r>
            <a:r>
              <a:rPr lang="es-419" dirty="0">
                <a:solidFill>
                  <a:srgbClr val="000000"/>
                </a:solidFill>
                <a:latin typeface="Verdana"/>
                <a:ea typeface="Verdana"/>
                <a:cs typeface="Verdana"/>
                <a:sym typeface="Verdana"/>
              </a:rPr>
              <a:t> to work by car yesterday</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Shape 106"/>
          <p:cNvSpPr txBox="1">
            <a:spLocks noGrp="1"/>
          </p:cNvSpPr>
          <p:nvPr>
            <p:ph type="title"/>
          </p:nvPr>
        </p:nvSpPr>
        <p:spPr>
          <a:prstGeom prst="rect">
            <a:avLst/>
          </a:prstGeom>
        </p:spPr>
        <p:txBody>
          <a:bodyPr lIns="91425" tIns="91425" rIns="91425" bIns="91425" anchor="t" anchorCtr="0">
            <a:noAutofit/>
          </a:bodyPr>
          <a:lstStyle/>
          <a:p>
            <a:pPr lvl="0">
              <a:spcBef>
                <a:spcPts val="0"/>
              </a:spcBef>
              <a:buNone/>
            </a:pPr>
            <a:r>
              <a:rPr lang="es-419"/>
              <a:t>exercise 2</a:t>
            </a:r>
          </a:p>
        </p:txBody>
      </p:sp>
      <p:sp>
        <p:nvSpPr>
          <p:cNvPr id="107" name="Shape 107"/>
          <p:cNvSpPr txBox="1">
            <a:spLocks noGrp="1"/>
          </p:cNvSpPr>
          <p:nvPr>
            <p:ph type="body" idx="1"/>
          </p:nvPr>
        </p:nvSpPr>
        <p:spPr>
          <a:prstGeom prst="rect">
            <a:avLst/>
          </a:prstGeom>
        </p:spPr>
        <p:txBody>
          <a:bodyPr lIns="91425" tIns="91425" rIns="91425" bIns="91425" anchor="t" anchorCtr="0">
            <a:noAutofit/>
          </a:bodyPr>
          <a:lstStyle/>
          <a:p>
            <a:pPr lvl="0">
              <a:spcBef>
                <a:spcPts val="0"/>
              </a:spcBef>
              <a:buNone/>
            </a:pPr>
            <a:endParaRPr sz="1050">
              <a:solidFill>
                <a:srgbClr val="000000"/>
              </a:solidFill>
              <a:latin typeface="Arial"/>
              <a:ea typeface="Arial"/>
              <a:cs typeface="Arial"/>
              <a:sym typeface="Arial"/>
            </a:endParaRPr>
          </a:p>
          <a:p>
            <a:pPr lvl="0">
              <a:spcBef>
                <a:spcPts val="0"/>
              </a:spcBef>
              <a:buNone/>
            </a:pPr>
            <a:endParaRPr sz="1050">
              <a:solidFill>
                <a:srgbClr val="000000"/>
              </a:solidFill>
              <a:latin typeface="Arial"/>
              <a:ea typeface="Arial"/>
              <a:cs typeface="Arial"/>
              <a:sym typeface="Arial"/>
            </a:endParaRPr>
          </a:p>
          <a:p>
            <a:pPr lvl="0">
              <a:spcBef>
                <a:spcPts val="0"/>
              </a:spcBef>
              <a:buNone/>
            </a:pPr>
            <a:endParaRPr sz="1050">
              <a:solidFill>
                <a:srgbClr val="000000"/>
              </a:solidFill>
              <a:latin typeface="Arial"/>
              <a:ea typeface="Arial"/>
              <a:cs typeface="Arial"/>
              <a:sym typeface="Arial"/>
            </a:endParaRPr>
          </a:p>
          <a:p>
            <a:pPr lvl="0" rtl="0">
              <a:spcBef>
                <a:spcPts val="0"/>
              </a:spcBef>
              <a:buNone/>
            </a:pPr>
            <a:r>
              <a:rPr lang="es-419">
                <a:solidFill>
                  <a:srgbClr val="000000"/>
                </a:solidFill>
                <a:latin typeface="Verdana"/>
                <a:ea typeface="Verdana"/>
                <a:cs typeface="Verdana"/>
                <a:sym typeface="Verdana"/>
              </a:rPr>
              <a:t>Paul _______ (drink) a litre of coke for lunch yesterday.</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Shape 112"/>
          <p:cNvSpPr txBox="1">
            <a:spLocks noGrp="1"/>
          </p:cNvSpPr>
          <p:nvPr>
            <p:ph type="title"/>
          </p:nvPr>
        </p:nvSpPr>
        <p:spPr>
          <a:prstGeom prst="rect">
            <a:avLst/>
          </a:prstGeom>
        </p:spPr>
        <p:txBody>
          <a:bodyPr lIns="91425" tIns="91425" rIns="91425" bIns="91425" anchor="t" anchorCtr="0">
            <a:noAutofit/>
          </a:bodyPr>
          <a:lstStyle/>
          <a:p>
            <a:pPr lvl="0">
              <a:spcBef>
                <a:spcPts val="0"/>
              </a:spcBef>
              <a:buNone/>
            </a:pPr>
            <a:r>
              <a:rPr lang="es-419"/>
              <a:t>Solution 2:</a:t>
            </a:r>
          </a:p>
        </p:txBody>
      </p:sp>
      <p:sp>
        <p:nvSpPr>
          <p:cNvPr id="113" name="Shape 113"/>
          <p:cNvSpPr txBox="1">
            <a:spLocks noGrp="1"/>
          </p:cNvSpPr>
          <p:nvPr>
            <p:ph type="body" idx="1"/>
          </p:nvPr>
        </p:nvSpPr>
        <p:spPr>
          <a:prstGeom prst="rect">
            <a:avLst/>
          </a:prstGeom>
        </p:spPr>
        <p:txBody>
          <a:bodyPr lIns="91425" tIns="91425" rIns="91425" bIns="91425" anchor="t" anchorCtr="0">
            <a:noAutofit/>
          </a:bodyPr>
          <a:lstStyle/>
          <a:p>
            <a:pPr lvl="0">
              <a:spcBef>
                <a:spcPts val="0"/>
              </a:spcBef>
              <a:buNone/>
            </a:pPr>
            <a:endParaRPr dirty="0"/>
          </a:p>
          <a:p>
            <a:pPr lvl="0">
              <a:spcBef>
                <a:spcPts val="0"/>
              </a:spcBef>
              <a:buNone/>
            </a:pPr>
            <a:endParaRPr dirty="0"/>
          </a:p>
          <a:p>
            <a:pPr lvl="0">
              <a:spcBef>
                <a:spcPts val="0"/>
              </a:spcBef>
              <a:buNone/>
            </a:pPr>
            <a:r>
              <a:rPr lang="es-419" dirty="0">
                <a:solidFill>
                  <a:srgbClr val="000000"/>
                </a:solidFill>
                <a:latin typeface="Verdana"/>
                <a:ea typeface="Verdana"/>
                <a:cs typeface="Verdana"/>
                <a:sym typeface="Verdana"/>
              </a:rPr>
              <a:t>Paul  </a:t>
            </a:r>
            <a:r>
              <a:rPr lang="es-419" i="1" u="sng" dirty="0" smtClean="0">
                <a:solidFill>
                  <a:srgbClr val="000000"/>
                </a:solidFill>
                <a:latin typeface="Verdana"/>
                <a:ea typeface="Verdana"/>
                <a:cs typeface="Verdana"/>
                <a:sym typeface="Verdana"/>
              </a:rPr>
              <a:t>(drank</a:t>
            </a:r>
            <a:r>
              <a:rPr lang="es-419" i="1" u="sng" dirty="0">
                <a:solidFill>
                  <a:srgbClr val="000000"/>
                </a:solidFill>
                <a:latin typeface="Verdana"/>
                <a:ea typeface="Verdana"/>
                <a:cs typeface="Verdana"/>
                <a:sym typeface="Verdana"/>
              </a:rPr>
              <a:t>)</a:t>
            </a:r>
            <a:r>
              <a:rPr lang="es-419" dirty="0">
                <a:solidFill>
                  <a:srgbClr val="000000"/>
                </a:solidFill>
                <a:latin typeface="Verdana"/>
                <a:ea typeface="Verdana"/>
                <a:cs typeface="Verdana"/>
                <a:sym typeface="Verdana"/>
              </a:rPr>
              <a:t> a litre of coke for lunch yesterday.</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Shape 118"/>
          <p:cNvSpPr txBox="1">
            <a:spLocks noGrp="1"/>
          </p:cNvSpPr>
          <p:nvPr>
            <p:ph type="title"/>
          </p:nvPr>
        </p:nvSpPr>
        <p:spPr>
          <a:prstGeom prst="rect">
            <a:avLst/>
          </a:prstGeom>
        </p:spPr>
        <p:txBody>
          <a:bodyPr lIns="91425" tIns="91425" rIns="91425" bIns="91425" anchor="t" anchorCtr="0">
            <a:noAutofit/>
          </a:bodyPr>
          <a:lstStyle/>
          <a:p>
            <a:pPr lvl="0">
              <a:spcBef>
                <a:spcPts val="0"/>
              </a:spcBef>
              <a:buNone/>
            </a:pPr>
            <a:r>
              <a:rPr lang="es-419"/>
              <a:t>Exercise 3:</a:t>
            </a:r>
          </a:p>
        </p:txBody>
      </p:sp>
      <p:sp>
        <p:nvSpPr>
          <p:cNvPr id="119" name="Shape 119"/>
          <p:cNvSpPr txBox="1">
            <a:spLocks noGrp="1"/>
          </p:cNvSpPr>
          <p:nvPr>
            <p:ph type="body" idx="1"/>
          </p:nvPr>
        </p:nvSpPr>
        <p:spPr>
          <a:xfrm>
            <a:off x="311700" y="1252275"/>
            <a:ext cx="8520600" cy="3340200"/>
          </a:xfrm>
          <a:prstGeom prst="rect">
            <a:avLst/>
          </a:prstGeom>
        </p:spPr>
        <p:txBody>
          <a:bodyPr lIns="91425" tIns="91425" rIns="91425" bIns="91425" anchor="t" anchorCtr="0">
            <a:noAutofit/>
          </a:bodyPr>
          <a:lstStyle/>
          <a:p>
            <a:pPr lvl="0">
              <a:spcBef>
                <a:spcPts val="0"/>
              </a:spcBef>
              <a:buNone/>
            </a:pPr>
            <a:endParaRPr/>
          </a:p>
          <a:p>
            <a:pPr lvl="0">
              <a:spcBef>
                <a:spcPts val="0"/>
              </a:spcBef>
              <a:buNone/>
            </a:pPr>
            <a:endParaRPr/>
          </a:p>
          <a:p>
            <a:pPr lvl="0">
              <a:spcBef>
                <a:spcPts val="0"/>
              </a:spcBef>
              <a:buNone/>
            </a:pPr>
            <a:endParaRPr/>
          </a:p>
          <a:p>
            <a:pPr lvl="0">
              <a:spcBef>
                <a:spcPts val="0"/>
              </a:spcBef>
              <a:buNone/>
            </a:pPr>
            <a:r>
              <a:rPr lang="es-419">
                <a:solidFill>
                  <a:srgbClr val="000000"/>
                </a:solidFill>
                <a:latin typeface="Verdana"/>
                <a:ea typeface="Verdana"/>
                <a:cs typeface="Verdana"/>
                <a:sym typeface="Verdana"/>
              </a:rPr>
              <a:t>I _____ </a:t>
            </a:r>
            <a:r>
              <a:rPr lang="es-419" i="1">
                <a:solidFill>
                  <a:srgbClr val="000000"/>
                </a:solidFill>
                <a:latin typeface="Verdana"/>
                <a:ea typeface="Verdana"/>
                <a:cs typeface="Verdana"/>
                <a:sym typeface="Verdana"/>
              </a:rPr>
              <a:t>(begin</a:t>
            </a:r>
            <a:r>
              <a:rPr lang="es-419">
                <a:solidFill>
                  <a:srgbClr val="000000"/>
                </a:solidFill>
                <a:latin typeface="Verdana"/>
                <a:ea typeface="Verdana"/>
                <a:cs typeface="Verdana"/>
                <a:sym typeface="Verdana"/>
              </a:rPr>
              <a:t>)to study at 8:00 PM</a:t>
            </a:r>
            <a:r>
              <a:rPr lang="es-419">
                <a:solidFill>
                  <a:srgbClr val="000000"/>
                </a:solidFill>
                <a:latin typeface="Arial"/>
                <a:ea typeface="Arial"/>
                <a:cs typeface="Arial"/>
                <a:sym typeface="Arial"/>
              </a:rPr>
              <a:t>. </a:t>
            </a:r>
            <a:r>
              <a:rPr lang="es-419" i="1">
                <a:solidFill>
                  <a:srgbClr val="000000"/>
                </a:solidFill>
                <a:latin typeface="Arial"/>
                <a:ea typeface="Arial"/>
                <a:cs typeface="Arial"/>
                <a:sym typeface="Arial"/>
              </a:rPr>
              <a:t> </a:t>
            </a:r>
          </a:p>
          <a:p>
            <a:pPr lvl="0">
              <a:spcBef>
                <a:spcPts val="0"/>
              </a:spcBef>
              <a:buNone/>
            </a:pPr>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Shape 124"/>
          <p:cNvSpPr txBox="1">
            <a:spLocks noGrp="1"/>
          </p:cNvSpPr>
          <p:nvPr>
            <p:ph type="title"/>
          </p:nvPr>
        </p:nvSpPr>
        <p:spPr>
          <a:prstGeom prst="rect">
            <a:avLst/>
          </a:prstGeom>
        </p:spPr>
        <p:txBody>
          <a:bodyPr lIns="91425" tIns="91425" rIns="91425" bIns="91425" anchor="t" anchorCtr="0">
            <a:noAutofit/>
          </a:bodyPr>
          <a:lstStyle/>
          <a:p>
            <a:pPr lvl="0">
              <a:spcBef>
                <a:spcPts val="0"/>
              </a:spcBef>
              <a:buNone/>
            </a:pPr>
            <a:r>
              <a:rPr lang="es-419"/>
              <a:t>Solution 3:	</a:t>
            </a:r>
          </a:p>
        </p:txBody>
      </p:sp>
      <p:sp>
        <p:nvSpPr>
          <p:cNvPr id="125" name="Shape 125"/>
          <p:cNvSpPr txBox="1">
            <a:spLocks noGrp="1"/>
          </p:cNvSpPr>
          <p:nvPr>
            <p:ph type="body" idx="1"/>
          </p:nvPr>
        </p:nvSpPr>
        <p:spPr>
          <a:xfrm>
            <a:off x="311700" y="1275850"/>
            <a:ext cx="8520600" cy="3340200"/>
          </a:xfrm>
          <a:prstGeom prst="rect">
            <a:avLst/>
          </a:prstGeom>
        </p:spPr>
        <p:txBody>
          <a:bodyPr lIns="91425" tIns="91425" rIns="91425" bIns="91425" anchor="t" anchorCtr="0">
            <a:noAutofit/>
          </a:bodyPr>
          <a:lstStyle/>
          <a:p>
            <a:pPr lvl="0">
              <a:spcBef>
                <a:spcPts val="0"/>
              </a:spcBef>
              <a:buNone/>
            </a:pPr>
            <a:endParaRPr>
              <a:solidFill>
                <a:srgbClr val="000000"/>
              </a:solidFill>
              <a:latin typeface="Verdana"/>
              <a:ea typeface="Verdana"/>
              <a:cs typeface="Verdana"/>
              <a:sym typeface="Verdana"/>
            </a:endParaRPr>
          </a:p>
          <a:p>
            <a:pPr lvl="0">
              <a:spcBef>
                <a:spcPts val="0"/>
              </a:spcBef>
              <a:buNone/>
            </a:pPr>
            <a:endParaRPr>
              <a:solidFill>
                <a:srgbClr val="000000"/>
              </a:solidFill>
              <a:latin typeface="Verdana"/>
              <a:ea typeface="Verdana"/>
              <a:cs typeface="Verdana"/>
              <a:sym typeface="Verdana"/>
            </a:endParaRPr>
          </a:p>
          <a:p>
            <a:pPr lvl="0">
              <a:spcBef>
                <a:spcPts val="0"/>
              </a:spcBef>
              <a:buNone/>
            </a:pPr>
            <a:endParaRPr>
              <a:solidFill>
                <a:srgbClr val="000000"/>
              </a:solidFill>
              <a:latin typeface="Verdana"/>
              <a:ea typeface="Verdana"/>
              <a:cs typeface="Verdana"/>
              <a:sym typeface="Verdana"/>
            </a:endParaRPr>
          </a:p>
          <a:p>
            <a:pPr lvl="0">
              <a:spcBef>
                <a:spcPts val="0"/>
              </a:spcBef>
              <a:buNone/>
            </a:pPr>
            <a:r>
              <a:rPr lang="es-419">
                <a:solidFill>
                  <a:srgbClr val="000000"/>
                </a:solidFill>
                <a:latin typeface="Verdana"/>
                <a:ea typeface="Verdana"/>
                <a:cs typeface="Verdana"/>
                <a:sym typeface="Verdana"/>
              </a:rPr>
              <a:t>I </a:t>
            </a:r>
            <a:r>
              <a:rPr lang="es-419" i="1" u="sng">
                <a:solidFill>
                  <a:srgbClr val="000000"/>
                </a:solidFill>
                <a:latin typeface="Verdana"/>
                <a:ea typeface="Verdana"/>
                <a:cs typeface="Verdana"/>
                <a:sym typeface="Verdana"/>
              </a:rPr>
              <a:t>(began</a:t>
            </a:r>
            <a:r>
              <a:rPr lang="es-419" u="sng">
                <a:solidFill>
                  <a:srgbClr val="000000"/>
                </a:solidFill>
                <a:latin typeface="Verdana"/>
                <a:ea typeface="Verdana"/>
                <a:cs typeface="Verdana"/>
                <a:sym typeface="Verdana"/>
              </a:rPr>
              <a:t>)</a:t>
            </a:r>
            <a:r>
              <a:rPr lang="es-419">
                <a:solidFill>
                  <a:srgbClr val="000000"/>
                </a:solidFill>
                <a:latin typeface="Verdana"/>
                <a:ea typeface="Verdana"/>
                <a:cs typeface="Verdana"/>
                <a:sym typeface="Verdana"/>
              </a:rPr>
              <a:t>to study at 8:00 PM</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Shape 130"/>
          <p:cNvSpPr txBox="1">
            <a:spLocks noGrp="1"/>
          </p:cNvSpPr>
          <p:nvPr>
            <p:ph type="title"/>
          </p:nvPr>
        </p:nvSpPr>
        <p:spPr>
          <a:prstGeom prst="rect">
            <a:avLst/>
          </a:prstGeom>
        </p:spPr>
        <p:txBody>
          <a:bodyPr lIns="91425" tIns="91425" rIns="91425" bIns="91425" anchor="t" anchorCtr="0">
            <a:noAutofit/>
          </a:bodyPr>
          <a:lstStyle/>
          <a:p>
            <a:pPr lvl="0">
              <a:spcBef>
                <a:spcPts val="0"/>
              </a:spcBef>
              <a:buNone/>
            </a:pPr>
            <a:r>
              <a:rPr lang="es-419"/>
              <a:t>Exercise 4:</a:t>
            </a:r>
          </a:p>
        </p:txBody>
      </p:sp>
      <p:sp>
        <p:nvSpPr>
          <p:cNvPr id="131" name="Shape 131"/>
          <p:cNvSpPr txBox="1">
            <a:spLocks noGrp="1"/>
          </p:cNvSpPr>
          <p:nvPr>
            <p:ph type="body" idx="1"/>
          </p:nvPr>
        </p:nvSpPr>
        <p:spPr>
          <a:prstGeom prst="rect">
            <a:avLst/>
          </a:prstGeom>
        </p:spPr>
        <p:txBody>
          <a:bodyPr lIns="91425" tIns="91425" rIns="91425" bIns="91425" anchor="t" anchorCtr="0">
            <a:noAutofit/>
          </a:bodyPr>
          <a:lstStyle/>
          <a:p>
            <a:pPr lvl="0">
              <a:spcBef>
                <a:spcPts val="0"/>
              </a:spcBef>
              <a:buNone/>
            </a:pPr>
            <a:endParaRPr dirty="0"/>
          </a:p>
          <a:p>
            <a:pPr lvl="0">
              <a:spcBef>
                <a:spcPts val="0"/>
              </a:spcBef>
              <a:buNone/>
            </a:pPr>
            <a:endParaRPr dirty="0"/>
          </a:p>
          <a:p>
            <a:pPr lvl="0">
              <a:spcBef>
                <a:spcPts val="0"/>
              </a:spcBef>
              <a:buNone/>
            </a:pPr>
            <a:r>
              <a:rPr lang="es-419" dirty="0">
                <a:solidFill>
                  <a:srgbClr val="000000"/>
                </a:solidFill>
                <a:latin typeface="Verdana"/>
                <a:ea typeface="Verdana"/>
                <a:cs typeface="Verdana"/>
                <a:sym typeface="Verdana"/>
              </a:rPr>
              <a:t>The other day, I _____ (lose) my </a:t>
            </a:r>
            <a:r>
              <a:rPr lang="es-419" dirty="0" smtClean="0">
                <a:solidFill>
                  <a:srgbClr val="000000"/>
                </a:solidFill>
                <a:latin typeface="Verdana"/>
                <a:ea typeface="Verdana"/>
                <a:cs typeface="Verdana"/>
                <a:sym typeface="Verdana"/>
              </a:rPr>
              <a:t>maths </a:t>
            </a:r>
            <a:r>
              <a:rPr lang="es-419" dirty="0">
                <a:solidFill>
                  <a:srgbClr val="000000"/>
                </a:solidFill>
                <a:latin typeface="Verdana"/>
                <a:ea typeface="Verdana"/>
                <a:cs typeface="Verdana"/>
                <a:sym typeface="Verdana"/>
              </a:rPr>
              <a:t>book.</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Shape 136"/>
          <p:cNvSpPr txBox="1">
            <a:spLocks noGrp="1"/>
          </p:cNvSpPr>
          <p:nvPr>
            <p:ph type="title"/>
          </p:nvPr>
        </p:nvSpPr>
        <p:spPr>
          <a:prstGeom prst="rect">
            <a:avLst/>
          </a:prstGeom>
        </p:spPr>
        <p:txBody>
          <a:bodyPr lIns="91425" tIns="91425" rIns="91425" bIns="91425" anchor="t" anchorCtr="0">
            <a:noAutofit/>
          </a:bodyPr>
          <a:lstStyle/>
          <a:p>
            <a:pPr lvl="0">
              <a:spcBef>
                <a:spcPts val="0"/>
              </a:spcBef>
              <a:buNone/>
            </a:pPr>
            <a:r>
              <a:rPr lang="es-419"/>
              <a:t>Solution 4:</a:t>
            </a:r>
          </a:p>
        </p:txBody>
      </p:sp>
      <p:sp>
        <p:nvSpPr>
          <p:cNvPr id="137" name="Shape 137"/>
          <p:cNvSpPr txBox="1">
            <a:spLocks noGrp="1"/>
          </p:cNvSpPr>
          <p:nvPr>
            <p:ph type="body" idx="1"/>
          </p:nvPr>
        </p:nvSpPr>
        <p:spPr>
          <a:prstGeom prst="rect">
            <a:avLst/>
          </a:prstGeom>
        </p:spPr>
        <p:txBody>
          <a:bodyPr lIns="91425" tIns="91425" rIns="91425" bIns="91425" anchor="t" anchorCtr="0">
            <a:noAutofit/>
          </a:bodyPr>
          <a:lstStyle/>
          <a:p>
            <a:pPr lvl="0">
              <a:spcBef>
                <a:spcPts val="0"/>
              </a:spcBef>
              <a:buNone/>
            </a:pPr>
            <a:endParaRPr dirty="0"/>
          </a:p>
          <a:p>
            <a:pPr lvl="0">
              <a:spcBef>
                <a:spcPts val="0"/>
              </a:spcBef>
              <a:buNone/>
            </a:pPr>
            <a:endParaRPr dirty="0"/>
          </a:p>
          <a:p>
            <a:pPr lvl="0">
              <a:spcBef>
                <a:spcPts val="0"/>
              </a:spcBef>
              <a:buNone/>
            </a:pPr>
            <a:r>
              <a:rPr lang="es-419" dirty="0">
                <a:solidFill>
                  <a:srgbClr val="000000"/>
                </a:solidFill>
                <a:latin typeface="Verdana"/>
                <a:ea typeface="Verdana"/>
                <a:cs typeface="Verdana"/>
                <a:sym typeface="Verdana"/>
              </a:rPr>
              <a:t>The other day, I  </a:t>
            </a:r>
            <a:r>
              <a:rPr lang="es-419" i="1" u="sng" dirty="0" smtClean="0">
                <a:solidFill>
                  <a:srgbClr val="000000"/>
                </a:solidFill>
                <a:latin typeface="Verdana"/>
                <a:ea typeface="Verdana"/>
                <a:cs typeface="Verdana"/>
                <a:sym typeface="Verdana"/>
              </a:rPr>
              <a:t>(lost</a:t>
            </a:r>
            <a:r>
              <a:rPr lang="es-419" i="1" u="sng" dirty="0">
                <a:solidFill>
                  <a:srgbClr val="000000"/>
                </a:solidFill>
                <a:latin typeface="Verdana"/>
                <a:ea typeface="Verdana"/>
                <a:cs typeface="Verdana"/>
                <a:sym typeface="Verdana"/>
              </a:rPr>
              <a:t>)</a:t>
            </a:r>
            <a:r>
              <a:rPr lang="es-419" dirty="0">
                <a:solidFill>
                  <a:srgbClr val="000000"/>
                </a:solidFill>
                <a:latin typeface="Verdana"/>
                <a:ea typeface="Verdana"/>
                <a:cs typeface="Verdana"/>
                <a:sym typeface="Verdana"/>
              </a:rPr>
              <a:t> my math’s book.</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Shape 142"/>
          <p:cNvSpPr txBox="1">
            <a:spLocks noGrp="1"/>
          </p:cNvSpPr>
          <p:nvPr>
            <p:ph type="title"/>
          </p:nvPr>
        </p:nvSpPr>
        <p:spPr>
          <a:prstGeom prst="rect">
            <a:avLst/>
          </a:prstGeom>
        </p:spPr>
        <p:txBody>
          <a:bodyPr lIns="91425" tIns="91425" rIns="91425" bIns="91425" anchor="t" anchorCtr="0">
            <a:noAutofit/>
          </a:bodyPr>
          <a:lstStyle/>
          <a:p>
            <a:pPr lvl="0">
              <a:spcBef>
                <a:spcPts val="0"/>
              </a:spcBef>
              <a:buNone/>
            </a:pPr>
            <a:r>
              <a:rPr lang="es-419"/>
              <a:t>Exercise 5:</a:t>
            </a:r>
          </a:p>
        </p:txBody>
      </p:sp>
      <p:sp>
        <p:nvSpPr>
          <p:cNvPr id="143" name="Shape 143"/>
          <p:cNvSpPr txBox="1">
            <a:spLocks noGrp="1"/>
          </p:cNvSpPr>
          <p:nvPr>
            <p:ph type="body" idx="1"/>
          </p:nvPr>
        </p:nvSpPr>
        <p:spPr>
          <a:prstGeom prst="rect">
            <a:avLst/>
          </a:prstGeom>
        </p:spPr>
        <p:txBody>
          <a:bodyPr lIns="91425" tIns="91425" rIns="91425" bIns="91425" anchor="t" anchorCtr="0">
            <a:noAutofit/>
          </a:bodyPr>
          <a:lstStyle/>
          <a:p>
            <a:pPr lvl="0">
              <a:spcBef>
                <a:spcPts val="0"/>
              </a:spcBef>
              <a:buNone/>
            </a:pPr>
            <a:endParaRPr dirty="0"/>
          </a:p>
          <a:p>
            <a:pPr lvl="0">
              <a:spcBef>
                <a:spcPts val="0"/>
              </a:spcBef>
              <a:buNone/>
            </a:pPr>
            <a:endParaRPr dirty="0"/>
          </a:p>
          <a:p>
            <a:pPr lvl="0">
              <a:spcBef>
                <a:spcPts val="0"/>
              </a:spcBef>
              <a:buNone/>
            </a:pPr>
            <a:endParaRPr dirty="0"/>
          </a:p>
          <a:p>
            <a:pPr lvl="0">
              <a:spcBef>
                <a:spcPts val="0"/>
              </a:spcBef>
              <a:buNone/>
            </a:pPr>
            <a:r>
              <a:rPr lang="es-419" dirty="0">
                <a:solidFill>
                  <a:srgbClr val="000000"/>
                </a:solidFill>
                <a:latin typeface="Arial"/>
                <a:ea typeface="Arial"/>
                <a:cs typeface="Arial"/>
                <a:sym typeface="Arial"/>
              </a:rPr>
              <a:t>She ________ (not </a:t>
            </a:r>
            <a:r>
              <a:rPr lang="es-419" i="1" dirty="0">
                <a:solidFill>
                  <a:srgbClr val="000000"/>
                </a:solidFill>
                <a:latin typeface="Arial"/>
                <a:ea typeface="Arial"/>
                <a:cs typeface="Arial"/>
                <a:sym typeface="Arial"/>
              </a:rPr>
              <a:t>eat</a:t>
            </a:r>
            <a:r>
              <a:rPr lang="es-419" dirty="0">
                <a:solidFill>
                  <a:srgbClr val="000000"/>
                </a:solidFill>
                <a:latin typeface="Arial"/>
                <a:ea typeface="Arial"/>
                <a:cs typeface="Arial"/>
                <a:sym typeface="Arial"/>
              </a:rPr>
              <a:t>)  a big breakfast.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Shape 148"/>
          <p:cNvSpPr txBox="1">
            <a:spLocks noGrp="1"/>
          </p:cNvSpPr>
          <p:nvPr>
            <p:ph type="title"/>
          </p:nvPr>
        </p:nvSpPr>
        <p:spPr>
          <a:prstGeom prst="rect">
            <a:avLst/>
          </a:prstGeom>
        </p:spPr>
        <p:txBody>
          <a:bodyPr lIns="91425" tIns="91425" rIns="91425" bIns="91425" anchor="t" anchorCtr="0">
            <a:noAutofit/>
          </a:bodyPr>
          <a:lstStyle/>
          <a:p>
            <a:pPr lvl="0">
              <a:spcBef>
                <a:spcPts val="0"/>
              </a:spcBef>
              <a:buNone/>
            </a:pPr>
            <a:r>
              <a:rPr lang="es-419"/>
              <a:t>Solution 5:</a:t>
            </a:r>
          </a:p>
        </p:txBody>
      </p:sp>
      <p:sp>
        <p:nvSpPr>
          <p:cNvPr id="149" name="Shape 149"/>
          <p:cNvSpPr txBox="1">
            <a:spLocks noGrp="1"/>
          </p:cNvSpPr>
          <p:nvPr>
            <p:ph type="body" idx="1"/>
          </p:nvPr>
        </p:nvSpPr>
        <p:spPr>
          <a:prstGeom prst="rect">
            <a:avLst/>
          </a:prstGeom>
        </p:spPr>
        <p:txBody>
          <a:bodyPr lIns="91425" tIns="91425" rIns="91425" bIns="91425" anchor="t" anchorCtr="0">
            <a:noAutofit/>
          </a:bodyPr>
          <a:lstStyle/>
          <a:p>
            <a:pPr lvl="0">
              <a:spcBef>
                <a:spcPts val="0"/>
              </a:spcBef>
              <a:buNone/>
            </a:pPr>
            <a:endParaRPr dirty="0"/>
          </a:p>
          <a:p>
            <a:pPr lvl="0">
              <a:spcBef>
                <a:spcPts val="0"/>
              </a:spcBef>
              <a:buNone/>
            </a:pPr>
            <a:endParaRPr dirty="0"/>
          </a:p>
          <a:p>
            <a:pPr lvl="0">
              <a:spcBef>
                <a:spcPts val="0"/>
              </a:spcBef>
              <a:buNone/>
            </a:pPr>
            <a:r>
              <a:rPr lang="es-419" dirty="0">
                <a:solidFill>
                  <a:srgbClr val="000000"/>
                </a:solidFill>
                <a:latin typeface="Arial"/>
                <a:ea typeface="Arial"/>
                <a:cs typeface="Arial"/>
                <a:sym typeface="Arial"/>
              </a:rPr>
              <a:t>She </a:t>
            </a:r>
            <a:r>
              <a:rPr lang="es-419" u="sng" dirty="0">
                <a:solidFill>
                  <a:srgbClr val="000000"/>
                </a:solidFill>
                <a:latin typeface="Arial"/>
                <a:ea typeface="Arial"/>
                <a:cs typeface="Arial"/>
                <a:sym typeface="Arial"/>
              </a:rPr>
              <a:t> ( didn´t </a:t>
            </a:r>
            <a:r>
              <a:rPr lang="es-419" i="1" u="sng" dirty="0">
                <a:solidFill>
                  <a:srgbClr val="000000"/>
                </a:solidFill>
                <a:latin typeface="Arial"/>
                <a:ea typeface="Arial"/>
                <a:cs typeface="Arial"/>
                <a:sym typeface="Arial"/>
              </a:rPr>
              <a:t>eat</a:t>
            </a:r>
            <a:r>
              <a:rPr lang="es-419" u="sng" dirty="0">
                <a:solidFill>
                  <a:srgbClr val="000000"/>
                </a:solidFill>
                <a:latin typeface="Arial"/>
                <a:ea typeface="Arial"/>
                <a:cs typeface="Arial"/>
                <a:sym typeface="Arial"/>
              </a:rPr>
              <a:t>) </a:t>
            </a:r>
            <a:r>
              <a:rPr lang="es-419" dirty="0">
                <a:solidFill>
                  <a:srgbClr val="000000"/>
                </a:solidFill>
                <a:latin typeface="Arial"/>
                <a:ea typeface="Arial"/>
                <a:cs typeface="Arial"/>
                <a:sym typeface="Arial"/>
              </a:rPr>
              <a:t> a big breakfast. </a:t>
            </a:r>
          </a:p>
          <a:p>
            <a:pPr lvl="0">
              <a:spcBef>
                <a:spcPts val="0"/>
              </a:spcBef>
              <a:buNone/>
            </a:pPr>
            <a:endParaRPr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Shape 154"/>
          <p:cNvSpPr txBox="1">
            <a:spLocks noGrp="1"/>
          </p:cNvSpPr>
          <p:nvPr>
            <p:ph type="title"/>
          </p:nvPr>
        </p:nvSpPr>
        <p:spPr>
          <a:prstGeom prst="rect">
            <a:avLst/>
          </a:prstGeom>
        </p:spPr>
        <p:txBody>
          <a:bodyPr lIns="91425" tIns="91425" rIns="91425" bIns="91425" anchor="t" anchorCtr="0">
            <a:noAutofit/>
          </a:bodyPr>
          <a:lstStyle/>
          <a:p>
            <a:pPr lvl="0">
              <a:spcBef>
                <a:spcPts val="0"/>
              </a:spcBef>
              <a:buNone/>
            </a:pPr>
            <a:r>
              <a:rPr lang="es-419"/>
              <a:t>Exercise 6:</a:t>
            </a:r>
          </a:p>
        </p:txBody>
      </p:sp>
      <p:sp>
        <p:nvSpPr>
          <p:cNvPr id="155" name="Shape 155"/>
          <p:cNvSpPr txBox="1">
            <a:spLocks noGrp="1"/>
          </p:cNvSpPr>
          <p:nvPr>
            <p:ph type="body" idx="1"/>
          </p:nvPr>
        </p:nvSpPr>
        <p:spPr>
          <a:prstGeom prst="rect">
            <a:avLst/>
          </a:prstGeom>
        </p:spPr>
        <p:txBody>
          <a:bodyPr lIns="91425" tIns="91425" rIns="91425" bIns="91425" anchor="t" anchorCtr="0">
            <a:noAutofit/>
          </a:bodyPr>
          <a:lstStyle/>
          <a:p>
            <a:pPr lvl="0">
              <a:spcBef>
                <a:spcPts val="0"/>
              </a:spcBef>
              <a:buNone/>
            </a:pPr>
            <a:endParaRPr dirty="0"/>
          </a:p>
          <a:p>
            <a:pPr lvl="0">
              <a:spcBef>
                <a:spcPts val="0"/>
              </a:spcBef>
              <a:buNone/>
            </a:pPr>
            <a:endParaRPr dirty="0"/>
          </a:p>
          <a:p>
            <a:pPr lvl="0">
              <a:spcBef>
                <a:spcPts val="0"/>
              </a:spcBef>
              <a:buNone/>
            </a:pPr>
            <a:r>
              <a:rPr lang="es-419" sz="1050" dirty="0">
                <a:solidFill>
                  <a:srgbClr val="000000"/>
                </a:solidFill>
                <a:latin typeface="Arial"/>
                <a:ea typeface="Arial"/>
                <a:cs typeface="Arial"/>
                <a:sym typeface="Arial"/>
              </a:rPr>
              <a:t> </a:t>
            </a:r>
            <a:r>
              <a:rPr lang="es-419" dirty="0">
                <a:solidFill>
                  <a:srgbClr val="000000"/>
                </a:solidFill>
                <a:latin typeface="Verdana"/>
                <a:ea typeface="Verdana"/>
                <a:cs typeface="Verdana"/>
                <a:sym typeface="Verdana"/>
              </a:rPr>
              <a:t>I _____ (tell) my mother a lie.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267494"/>
            <a:ext cx="7239000" cy="1872208"/>
          </a:xfrm>
        </p:spPr>
        <p:txBody>
          <a:bodyPr>
            <a:normAutofit fontScale="90000"/>
          </a:bodyPr>
          <a:lstStyle/>
          <a:p>
            <a:r>
              <a:rPr lang="es-ES" sz="2700" dirty="0" smtClean="0"/>
              <a:t>Módulo </a:t>
            </a:r>
            <a:r>
              <a:rPr lang="es-ES" sz="2700" dirty="0" err="1" smtClean="0"/>
              <a:t>Iii</a:t>
            </a:r>
            <a:r>
              <a:rPr lang="es-ES" sz="2700" dirty="0" smtClean="0"/>
              <a:t>: mi pasado</a:t>
            </a:r>
            <a:br>
              <a:rPr lang="es-ES" sz="2700" dirty="0" smtClean="0"/>
            </a:br>
            <a:r>
              <a:rPr lang="es-ES" sz="2700" dirty="0" smtClean="0"/>
              <a:t>tema 1:</a:t>
            </a:r>
            <a:r>
              <a:rPr lang="es-ES" sz="2700" dirty="0"/>
              <a:t>Descripción de habilidades </a:t>
            </a:r>
            <a:r>
              <a:rPr lang="es-ES" sz="2700" dirty="0" smtClean="0"/>
              <a:t>pasadas.</a:t>
            </a:r>
            <a:br>
              <a:rPr lang="es-ES" sz="2700" dirty="0" smtClean="0"/>
            </a:br>
            <a:r>
              <a:rPr lang="es-ES" sz="2700" dirty="0" smtClean="0"/>
              <a:t>TEMA 2:  </a:t>
            </a:r>
            <a:r>
              <a:rPr lang="es-ES" sz="2800" dirty="0"/>
              <a:t>Descripción de hechos históricos. </a:t>
            </a:r>
            <a:r>
              <a:rPr lang="es-ES" sz="3100" dirty="0" smtClean="0"/>
              <a:t/>
            </a:r>
            <a:br>
              <a:rPr lang="es-ES" sz="3100" dirty="0" smtClean="0"/>
            </a:br>
            <a:r>
              <a:rPr lang="es-ES" dirty="0" smtClean="0"/>
              <a:t> </a:t>
            </a:r>
            <a:endParaRPr lang="es-ES" dirty="0"/>
          </a:p>
        </p:txBody>
      </p:sp>
      <p:sp>
        <p:nvSpPr>
          <p:cNvPr id="3" name="2 Marcador de contenido"/>
          <p:cNvSpPr>
            <a:spLocks noGrp="1"/>
          </p:cNvSpPr>
          <p:nvPr>
            <p:ph idx="1"/>
          </p:nvPr>
        </p:nvSpPr>
        <p:spPr>
          <a:xfrm>
            <a:off x="395536" y="1779662"/>
            <a:ext cx="7239000" cy="2232248"/>
          </a:xfrm>
        </p:spPr>
        <p:txBody>
          <a:bodyPr>
            <a:normAutofit fontScale="77500" lnSpcReduction="20000"/>
          </a:bodyPr>
          <a:lstStyle/>
          <a:p>
            <a:pPr marL="0" indent="0">
              <a:buNone/>
            </a:pPr>
            <a:r>
              <a:rPr lang="es-ES" dirty="0" smtClean="0"/>
              <a:t>OBJETIVOS:</a:t>
            </a:r>
          </a:p>
          <a:p>
            <a:r>
              <a:rPr lang="es-ES" dirty="0"/>
              <a:t>Expresa acciones en tiempo pasado para referirse a eventos históricos, relatar biografías y contar historias</a:t>
            </a:r>
            <a:r>
              <a:rPr lang="es-ES" dirty="0" smtClean="0"/>
              <a:t>.</a:t>
            </a:r>
          </a:p>
          <a:p>
            <a:r>
              <a:rPr lang="es-ES" dirty="0"/>
              <a:t>Describe en términos sencillos aspectos de su pasado y su entorno, así como cuestiones relacionadas con sus necesidades </a:t>
            </a:r>
            <a:r>
              <a:rPr lang="es-ES" dirty="0" smtClean="0"/>
              <a:t>inmediatas.</a:t>
            </a:r>
          </a:p>
          <a:p>
            <a:r>
              <a:rPr lang="es-ES" dirty="0" smtClean="0"/>
              <a:t>Identifica verbos regulares e irregulares en pasado simple.</a:t>
            </a:r>
            <a:endParaRPr lang="es-ES" dirty="0"/>
          </a:p>
        </p:txBody>
      </p:sp>
    </p:spTree>
    <p:extLst>
      <p:ext uri="{BB962C8B-B14F-4D97-AF65-F5344CB8AC3E}">
        <p14:creationId xmlns:p14="http://schemas.microsoft.com/office/powerpoint/2010/main" val="31306873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Shape 160"/>
          <p:cNvSpPr txBox="1">
            <a:spLocks noGrp="1"/>
          </p:cNvSpPr>
          <p:nvPr>
            <p:ph type="title"/>
          </p:nvPr>
        </p:nvSpPr>
        <p:spPr>
          <a:prstGeom prst="rect">
            <a:avLst/>
          </a:prstGeom>
        </p:spPr>
        <p:txBody>
          <a:bodyPr lIns="91425" tIns="91425" rIns="91425" bIns="91425" anchor="t" anchorCtr="0">
            <a:noAutofit/>
          </a:bodyPr>
          <a:lstStyle/>
          <a:p>
            <a:pPr lvl="0">
              <a:spcBef>
                <a:spcPts val="0"/>
              </a:spcBef>
              <a:buNone/>
            </a:pPr>
            <a:r>
              <a:rPr lang="es-419"/>
              <a:t>Solution 6:</a:t>
            </a:r>
          </a:p>
        </p:txBody>
      </p:sp>
      <p:sp>
        <p:nvSpPr>
          <p:cNvPr id="161" name="Shape 161"/>
          <p:cNvSpPr txBox="1">
            <a:spLocks noGrp="1"/>
          </p:cNvSpPr>
          <p:nvPr>
            <p:ph type="body" idx="1"/>
          </p:nvPr>
        </p:nvSpPr>
        <p:spPr>
          <a:prstGeom prst="rect">
            <a:avLst/>
          </a:prstGeom>
        </p:spPr>
        <p:txBody>
          <a:bodyPr lIns="91425" tIns="91425" rIns="91425" bIns="91425" anchor="t" anchorCtr="0">
            <a:noAutofit/>
          </a:bodyPr>
          <a:lstStyle/>
          <a:p>
            <a:pPr lvl="0">
              <a:spcBef>
                <a:spcPts val="0"/>
              </a:spcBef>
              <a:buNone/>
            </a:pPr>
            <a:endParaRPr dirty="0"/>
          </a:p>
          <a:p>
            <a:pPr lvl="0">
              <a:spcBef>
                <a:spcPts val="0"/>
              </a:spcBef>
              <a:buNone/>
            </a:pPr>
            <a:endParaRPr dirty="0"/>
          </a:p>
          <a:p>
            <a:pPr lvl="0">
              <a:spcBef>
                <a:spcPts val="0"/>
              </a:spcBef>
              <a:buNone/>
            </a:pPr>
            <a:r>
              <a:rPr lang="es-419" dirty="0">
                <a:solidFill>
                  <a:srgbClr val="000000"/>
                </a:solidFill>
                <a:latin typeface="Verdana"/>
                <a:ea typeface="Verdana"/>
                <a:cs typeface="Verdana"/>
                <a:sym typeface="Verdana"/>
              </a:rPr>
              <a:t> I </a:t>
            </a:r>
            <a:r>
              <a:rPr lang="es-419" i="1" u="sng" dirty="0">
                <a:solidFill>
                  <a:srgbClr val="000000"/>
                </a:solidFill>
                <a:latin typeface="Verdana"/>
                <a:ea typeface="Verdana"/>
                <a:cs typeface="Verdana"/>
                <a:sym typeface="Verdana"/>
              </a:rPr>
              <a:t>(told)</a:t>
            </a:r>
            <a:r>
              <a:rPr lang="es-419" dirty="0">
                <a:solidFill>
                  <a:srgbClr val="000000"/>
                </a:solidFill>
                <a:latin typeface="Verdana"/>
                <a:ea typeface="Verdana"/>
                <a:cs typeface="Verdana"/>
                <a:sym typeface="Verdana"/>
              </a:rPr>
              <a:t> my mother a lie.</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Shape 166"/>
          <p:cNvSpPr txBox="1">
            <a:spLocks noGrp="1"/>
          </p:cNvSpPr>
          <p:nvPr>
            <p:ph type="title"/>
          </p:nvPr>
        </p:nvSpPr>
        <p:spPr>
          <a:prstGeom prst="rect">
            <a:avLst/>
          </a:prstGeom>
        </p:spPr>
        <p:txBody>
          <a:bodyPr lIns="91425" tIns="91425" rIns="91425" bIns="91425" anchor="t" anchorCtr="0">
            <a:noAutofit/>
          </a:bodyPr>
          <a:lstStyle/>
          <a:p>
            <a:pPr lvl="0">
              <a:spcBef>
                <a:spcPts val="0"/>
              </a:spcBef>
              <a:buNone/>
            </a:pPr>
            <a:r>
              <a:rPr lang="es-419"/>
              <a:t>Exercise 7:</a:t>
            </a:r>
          </a:p>
        </p:txBody>
      </p:sp>
      <p:sp>
        <p:nvSpPr>
          <p:cNvPr id="167" name="Shape 167"/>
          <p:cNvSpPr txBox="1">
            <a:spLocks noGrp="1"/>
          </p:cNvSpPr>
          <p:nvPr>
            <p:ph type="body" idx="1"/>
          </p:nvPr>
        </p:nvSpPr>
        <p:spPr>
          <a:prstGeom prst="rect">
            <a:avLst/>
          </a:prstGeom>
        </p:spPr>
        <p:txBody>
          <a:bodyPr lIns="91425" tIns="91425" rIns="91425" bIns="91425" anchor="t" anchorCtr="0">
            <a:noAutofit/>
          </a:bodyPr>
          <a:lstStyle/>
          <a:p>
            <a:pPr lvl="0">
              <a:spcBef>
                <a:spcPts val="0"/>
              </a:spcBef>
              <a:buNone/>
            </a:pPr>
            <a:endParaRPr dirty="0"/>
          </a:p>
          <a:p>
            <a:pPr lvl="0">
              <a:spcBef>
                <a:spcPts val="0"/>
              </a:spcBef>
              <a:buNone/>
            </a:pPr>
            <a:r>
              <a:rPr lang="es-ES" dirty="0" err="1" smtClean="0"/>
              <a:t>How</a:t>
            </a:r>
            <a:r>
              <a:rPr lang="es-ES" dirty="0" smtClean="0"/>
              <a:t> _______ (be) </a:t>
            </a:r>
            <a:r>
              <a:rPr lang="es-ES" dirty="0" err="1" smtClean="0"/>
              <a:t>the</a:t>
            </a:r>
            <a:r>
              <a:rPr lang="es-ES" dirty="0" smtClean="0"/>
              <a:t> </a:t>
            </a:r>
            <a:r>
              <a:rPr lang="es-ES" dirty="0" err="1" smtClean="0"/>
              <a:t>trip</a:t>
            </a:r>
            <a:r>
              <a:rPr lang="es-ES" dirty="0" smtClean="0"/>
              <a:t>?</a:t>
            </a:r>
            <a:endParaRPr dirty="0"/>
          </a:p>
          <a:p>
            <a:pPr lvl="0">
              <a:spcBef>
                <a:spcPts val="0"/>
              </a:spcBef>
              <a:spcAft>
                <a:spcPts val="0"/>
              </a:spcAft>
              <a:buNone/>
            </a:pPr>
            <a:r>
              <a:rPr lang="es-419" dirty="0">
                <a:solidFill>
                  <a:srgbClr val="000000"/>
                </a:solidFill>
                <a:highlight>
                  <a:srgbClr val="FBFBFB"/>
                </a:highlight>
                <a:latin typeface="Verdana"/>
                <a:ea typeface="Verdana"/>
                <a:cs typeface="Verdana"/>
                <a:sym typeface="Verdana"/>
              </a:rPr>
              <a:t>It  ______ (be) fantastic.</a:t>
            </a:r>
          </a:p>
          <a:p>
            <a:pPr lvl="0">
              <a:spcBef>
                <a:spcPts val="0"/>
              </a:spcBef>
              <a:buNone/>
            </a:pPr>
            <a:endParaRPr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Shape 172"/>
          <p:cNvSpPr txBox="1">
            <a:spLocks noGrp="1"/>
          </p:cNvSpPr>
          <p:nvPr>
            <p:ph type="title"/>
          </p:nvPr>
        </p:nvSpPr>
        <p:spPr>
          <a:prstGeom prst="rect">
            <a:avLst/>
          </a:prstGeom>
        </p:spPr>
        <p:txBody>
          <a:bodyPr lIns="91425" tIns="91425" rIns="91425" bIns="91425" anchor="t" anchorCtr="0">
            <a:noAutofit/>
          </a:bodyPr>
          <a:lstStyle/>
          <a:p>
            <a:pPr lvl="0">
              <a:spcBef>
                <a:spcPts val="0"/>
              </a:spcBef>
              <a:buNone/>
            </a:pPr>
            <a:r>
              <a:rPr lang="es-419"/>
              <a:t>Solution 7:</a:t>
            </a:r>
          </a:p>
        </p:txBody>
      </p:sp>
      <p:sp>
        <p:nvSpPr>
          <p:cNvPr id="173" name="Shape 173"/>
          <p:cNvSpPr txBox="1">
            <a:spLocks noGrp="1"/>
          </p:cNvSpPr>
          <p:nvPr>
            <p:ph type="body" idx="1"/>
          </p:nvPr>
        </p:nvSpPr>
        <p:spPr>
          <a:prstGeom prst="rect">
            <a:avLst/>
          </a:prstGeom>
        </p:spPr>
        <p:txBody>
          <a:bodyPr lIns="91425" tIns="91425" rIns="91425" bIns="91425" anchor="t" anchorCtr="0">
            <a:noAutofit/>
          </a:bodyPr>
          <a:lstStyle/>
          <a:p>
            <a:pPr lvl="0">
              <a:spcBef>
                <a:spcPts val="0"/>
              </a:spcBef>
              <a:buNone/>
            </a:pPr>
            <a:endParaRPr lang="es-ES" dirty="0" smtClean="0"/>
          </a:p>
          <a:p>
            <a:pPr lvl="0">
              <a:spcBef>
                <a:spcPts val="0"/>
              </a:spcBef>
              <a:buNone/>
            </a:pPr>
            <a:r>
              <a:rPr lang="es-ES" dirty="0" err="1" smtClean="0"/>
              <a:t>How</a:t>
            </a:r>
            <a:r>
              <a:rPr lang="es-ES" dirty="0" smtClean="0"/>
              <a:t> (</a:t>
            </a:r>
            <a:r>
              <a:rPr lang="es-ES" i="1" u="sng" dirty="0" err="1" smtClean="0"/>
              <a:t>was</a:t>
            </a:r>
            <a:r>
              <a:rPr lang="es-ES" i="1" u="sng" dirty="0"/>
              <a:t>)</a:t>
            </a:r>
            <a:r>
              <a:rPr lang="es-ES" dirty="0" smtClean="0"/>
              <a:t> </a:t>
            </a:r>
            <a:r>
              <a:rPr lang="es-ES" dirty="0" err="1" smtClean="0"/>
              <a:t>the</a:t>
            </a:r>
            <a:r>
              <a:rPr lang="es-ES" dirty="0" smtClean="0"/>
              <a:t> </a:t>
            </a:r>
            <a:r>
              <a:rPr lang="es-ES" dirty="0" err="1" smtClean="0"/>
              <a:t>trip</a:t>
            </a:r>
            <a:r>
              <a:rPr lang="es-ES" dirty="0" smtClean="0"/>
              <a:t>?</a:t>
            </a:r>
            <a:endParaRPr dirty="0"/>
          </a:p>
          <a:p>
            <a:pPr lvl="0">
              <a:spcBef>
                <a:spcPts val="0"/>
              </a:spcBef>
              <a:spcAft>
                <a:spcPts val="0"/>
              </a:spcAft>
              <a:buNone/>
            </a:pPr>
            <a:r>
              <a:rPr lang="es-419" dirty="0">
                <a:solidFill>
                  <a:srgbClr val="000000"/>
                </a:solidFill>
                <a:highlight>
                  <a:srgbClr val="FBFBFB"/>
                </a:highlight>
                <a:latin typeface="Verdana"/>
                <a:ea typeface="Verdana"/>
                <a:cs typeface="Verdana"/>
                <a:sym typeface="Verdana"/>
              </a:rPr>
              <a:t>It  </a:t>
            </a:r>
            <a:r>
              <a:rPr lang="es-419" i="1" u="sng" dirty="0" smtClean="0">
                <a:solidFill>
                  <a:srgbClr val="000000"/>
                </a:solidFill>
                <a:highlight>
                  <a:srgbClr val="FBFBFB"/>
                </a:highlight>
                <a:latin typeface="Verdana"/>
                <a:ea typeface="Verdana"/>
                <a:cs typeface="Verdana"/>
                <a:sym typeface="Verdana"/>
              </a:rPr>
              <a:t>(was</a:t>
            </a:r>
            <a:r>
              <a:rPr lang="es-419" i="1" u="sng" dirty="0">
                <a:solidFill>
                  <a:srgbClr val="000000"/>
                </a:solidFill>
                <a:highlight>
                  <a:srgbClr val="FBFBFB"/>
                </a:highlight>
                <a:latin typeface="Verdana"/>
                <a:ea typeface="Verdana"/>
                <a:cs typeface="Verdana"/>
                <a:sym typeface="Verdana"/>
              </a:rPr>
              <a:t>)</a:t>
            </a:r>
            <a:r>
              <a:rPr lang="es-419" dirty="0">
                <a:solidFill>
                  <a:srgbClr val="000000"/>
                </a:solidFill>
                <a:highlight>
                  <a:srgbClr val="FBFBFB"/>
                </a:highlight>
                <a:latin typeface="Verdana"/>
                <a:ea typeface="Verdana"/>
                <a:cs typeface="Verdana"/>
                <a:sym typeface="Verdana"/>
              </a:rPr>
              <a:t> fantastic.</a:t>
            </a:r>
          </a:p>
          <a:p>
            <a:pPr lvl="0">
              <a:spcBef>
                <a:spcPts val="0"/>
              </a:spcBef>
              <a:buNone/>
            </a:pPr>
            <a:endParaRPr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Shape 178"/>
          <p:cNvSpPr txBox="1">
            <a:spLocks noGrp="1"/>
          </p:cNvSpPr>
          <p:nvPr>
            <p:ph type="title"/>
          </p:nvPr>
        </p:nvSpPr>
        <p:spPr>
          <a:prstGeom prst="rect">
            <a:avLst/>
          </a:prstGeom>
        </p:spPr>
        <p:txBody>
          <a:bodyPr lIns="91425" tIns="91425" rIns="91425" bIns="91425" anchor="t" anchorCtr="0">
            <a:noAutofit/>
          </a:bodyPr>
          <a:lstStyle/>
          <a:p>
            <a:pPr lvl="0">
              <a:spcBef>
                <a:spcPts val="0"/>
              </a:spcBef>
              <a:buNone/>
            </a:pPr>
            <a:r>
              <a:rPr lang="es-419"/>
              <a:t>Exercise 8:</a:t>
            </a:r>
          </a:p>
        </p:txBody>
      </p:sp>
      <p:sp>
        <p:nvSpPr>
          <p:cNvPr id="179" name="Shape 179"/>
          <p:cNvSpPr txBox="1">
            <a:spLocks noGrp="1"/>
          </p:cNvSpPr>
          <p:nvPr>
            <p:ph type="body" idx="1"/>
          </p:nvPr>
        </p:nvSpPr>
        <p:spPr>
          <a:prstGeom prst="rect">
            <a:avLst/>
          </a:prstGeom>
        </p:spPr>
        <p:txBody>
          <a:bodyPr lIns="91425" tIns="91425" rIns="91425" bIns="91425" anchor="t" anchorCtr="0">
            <a:noAutofit/>
          </a:bodyPr>
          <a:lstStyle/>
          <a:p>
            <a:pPr lvl="0">
              <a:spcBef>
                <a:spcPts val="0"/>
              </a:spcBef>
              <a:buNone/>
            </a:pPr>
            <a:endParaRPr dirty="0"/>
          </a:p>
          <a:p>
            <a:pPr lvl="0">
              <a:spcBef>
                <a:spcPts val="0"/>
              </a:spcBef>
              <a:buNone/>
            </a:pPr>
            <a:endParaRPr dirty="0"/>
          </a:p>
          <a:p>
            <a:pPr lvl="0">
              <a:spcBef>
                <a:spcPts val="0"/>
              </a:spcBef>
              <a:spcAft>
                <a:spcPts val="0"/>
              </a:spcAft>
              <a:buNone/>
            </a:pPr>
            <a:r>
              <a:rPr lang="es-419" dirty="0" smtClean="0">
                <a:solidFill>
                  <a:srgbClr val="000000"/>
                </a:solidFill>
                <a:highlight>
                  <a:srgbClr val="FBFBFB"/>
                </a:highlight>
                <a:latin typeface="Verdana"/>
                <a:ea typeface="Verdana"/>
                <a:cs typeface="Verdana"/>
                <a:sym typeface="Verdana"/>
              </a:rPr>
              <a:t>Two days ago, we _____(</a:t>
            </a:r>
            <a:r>
              <a:rPr lang="es-419" dirty="0">
                <a:solidFill>
                  <a:srgbClr val="000000"/>
                </a:solidFill>
                <a:highlight>
                  <a:srgbClr val="FBFBFB"/>
                </a:highlight>
                <a:latin typeface="Verdana"/>
                <a:ea typeface="Verdana"/>
                <a:cs typeface="Verdana"/>
                <a:sym typeface="Verdana"/>
              </a:rPr>
              <a:t>see) some beautiful </a:t>
            </a:r>
            <a:endParaRPr lang="es-419" dirty="0" smtClean="0">
              <a:solidFill>
                <a:srgbClr val="000000"/>
              </a:solidFill>
              <a:highlight>
                <a:srgbClr val="FBFBFB"/>
              </a:highlight>
              <a:latin typeface="Verdana"/>
              <a:ea typeface="Verdana"/>
              <a:cs typeface="Verdana"/>
              <a:sym typeface="Verdana"/>
            </a:endParaRPr>
          </a:p>
          <a:p>
            <a:pPr lvl="0">
              <a:spcBef>
                <a:spcPts val="0"/>
              </a:spcBef>
              <a:spcAft>
                <a:spcPts val="0"/>
              </a:spcAft>
              <a:buNone/>
            </a:pPr>
            <a:r>
              <a:rPr lang="es-419" dirty="0" smtClean="0">
                <a:solidFill>
                  <a:srgbClr val="000000"/>
                </a:solidFill>
                <a:highlight>
                  <a:srgbClr val="FBFBFB"/>
                </a:highlight>
                <a:latin typeface="Verdana"/>
                <a:ea typeface="Verdana"/>
                <a:cs typeface="Verdana"/>
                <a:sym typeface="Verdana"/>
              </a:rPr>
              <a:t>rainbows</a:t>
            </a:r>
            <a:r>
              <a:rPr lang="es-419" dirty="0">
                <a:solidFill>
                  <a:srgbClr val="000000"/>
                </a:solidFill>
                <a:highlight>
                  <a:srgbClr val="FBFBFB"/>
                </a:highlight>
                <a:latin typeface="Verdana"/>
                <a:ea typeface="Verdana"/>
                <a:cs typeface="Verdana"/>
                <a:sym typeface="Verdana"/>
              </a:rPr>
              <a:t>.</a:t>
            </a:r>
          </a:p>
          <a:p>
            <a:pPr lvl="0">
              <a:spcBef>
                <a:spcPts val="0"/>
              </a:spcBef>
              <a:buNone/>
            </a:pPr>
            <a:endParaRPr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Shape 184"/>
          <p:cNvSpPr txBox="1">
            <a:spLocks noGrp="1"/>
          </p:cNvSpPr>
          <p:nvPr>
            <p:ph type="title"/>
          </p:nvPr>
        </p:nvSpPr>
        <p:spPr>
          <a:prstGeom prst="rect">
            <a:avLst/>
          </a:prstGeom>
        </p:spPr>
        <p:txBody>
          <a:bodyPr lIns="91425" tIns="91425" rIns="91425" bIns="91425" anchor="t" anchorCtr="0">
            <a:noAutofit/>
          </a:bodyPr>
          <a:lstStyle/>
          <a:p>
            <a:pPr lvl="0">
              <a:spcBef>
                <a:spcPts val="0"/>
              </a:spcBef>
              <a:buNone/>
            </a:pPr>
            <a:r>
              <a:rPr lang="es-419"/>
              <a:t>Solution 8:</a:t>
            </a:r>
          </a:p>
        </p:txBody>
      </p:sp>
      <p:sp>
        <p:nvSpPr>
          <p:cNvPr id="185" name="Shape 185"/>
          <p:cNvSpPr txBox="1">
            <a:spLocks noGrp="1"/>
          </p:cNvSpPr>
          <p:nvPr>
            <p:ph type="body" idx="1"/>
          </p:nvPr>
        </p:nvSpPr>
        <p:spPr>
          <a:prstGeom prst="rect">
            <a:avLst/>
          </a:prstGeom>
        </p:spPr>
        <p:txBody>
          <a:bodyPr lIns="91425" tIns="91425" rIns="91425" bIns="91425" anchor="t" anchorCtr="0">
            <a:noAutofit/>
          </a:bodyPr>
          <a:lstStyle/>
          <a:p>
            <a:pPr lvl="0">
              <a:spcBef>
                <a:spcPts val="0"/>
              </a:spcBef>
              <a:buNone/>
            </a:pPr>
            <a:endParaRPr dirty="0"/>
          </a:p>
          <a:p>
            <a:pPr lvl="0">
              <a:spcBef>
                <a:spcPts val="0"/>
              </a:spcBef>
              <a:buNone/>
            </a:pPr>
            <a:endParaRPr dirty="0"/>
          </a:p>
          <a:p>
            <a:pPr lvl="0">
              <a:spcBef>
                <a:spcPts val="0"/>
              </a:spcBef>
              <a:spcAft>
                <a:spcPts val="0"/>
              </a:spcAft>
              <a:buNone/>
            </a:pPr>
            <a:r>
              <a:rPr lang="es-419" dirty="0" smtClean="0">
                <a:solidFill>
                  <a:srgbClr val="000000"/>
                </a:solidFill>
                <a:highlight>
                  <a:srgbClr val="FBFBFB"/>
                </a:highlight>
                <a:latin typeface="Verdana"/>
                <a:ea typeface="Verdana"/>
                <a:cs typeface="Verdana"/>
                <a:sym typeface="Verdana"/>
              </a:rPr>
              <a:t>Two days ago, </a:t>
            </a:r>
            <a:r>
              <a:rPr lang="es-419" dirty="0">
                <a:solidFill>
                  <a:srgbClr val="000000"/>
                </a:solidFill>
                <a:highlight>
                  <a:srgbClr val="FBFBFB"/>
                </a:highlight>
                <a:latin typeface="Verdana"/>
                <a:ea typeface="Verdana"/>
                <a:cs typeface="Verdana"/>
                <a:sym typeface="Verdana"/>
              </a:rPr>
              <a:t>we </a:t>
            </a:r>
            <a:r>
              <a:rPr lang="es-419" dirty="0" smtClean="0">
                <a:solidFill>
                  <a:srgbClr val="000000"/>
                </a:solidFill>
                <a:highlight>
                  <a:srgbClr val="FBFBFB"/>
                </a:highlight>
                <a:latin typeface="Verdana"/>
                <a:ea typeface="Verdana"/>
                <a:cs typeface="Verdana"/>
                <a:sym typeface="Verdana"/>
              </a:rPr>
              <a:t>(saw</a:t>
            </a:r>
            <a:r>
              <a:rPr lang="es-419" dirty="0">
                <a:solidFill>
                  <a:srgbClr val="000000"/>
                </a:solidFill>
                <a:highlight>
                  <a:srgbClr val="FBFBFB"/>
                </a:highlight>
                <a:latin typeface="Verdana"/>
                <a:ea typeface="Verdana"/>
                <a:cs typeface="Verdana"/>
                <a:sym typeface="Verdana"/>
              </a:rPr>
              <a:t>) some beautiful </a:t>
            </a:r>
            <a:endParaRPr lang="es-419" dirty="0" smtClean="0">
              <a:solidFill>
                <a:srgbClr val="000000"/>
              </a:solidFill>
              <a:highlight>
                <a:srgbClr val="FBFBFB"/>
              </a:highlight>
              <a:latin typeface="Verdana"/>
              <a:ea typeface="Verdana"/>
              <a:cs typeface="Verdana"/>
              <a:sym typeface="Verdana"/>
            </a:endParaRPr>
          </a:p>
          <a:p>
            <a:pPr lvl="0">
              <a:spcBef>
                <a:spcPts val="0"/>
              </a:spcBef>
              <a:spcAft>
                <a:spcPts val="0"/>
              </a:spcAft>
              <a:buNone/>
            </a:pPr>
            <a:r>
              <a:rPr lang="es-419" dirty="0" smtClean="0">
                <a:solidFill>
                  <a:srgbClr val="000000"/>
                </a:solidFill>
                <a:highlight>
                  <a:srgbClr val="FBFBFB"/>
                </a:highlight>
                <a:latin typeface="Verdana"/>
                <a:ea typeface="Verdana"/>
                <a:cs typeface="Verdana"/>
                <a:sym typeface="Verdana"/>
              </a:rPr>
              <a:t>rainbows</a:t>
            </a:r>
            <a:r>
              <a:rPr lang="es-419" dirty="0">
                <a:solidFill>
                  <a:srgbClr val="000000"/>
                </a:solidFill>
                <a:highlight>
                  <a:srgbClr val="FBFBFB"/>
                </a:highlight>
                <a:latin typeface="Verdana"/>
                <a:ea typeface="Verdana"/>
                <a:cs typeface="Verdana"/>
                <a:sym typeface="Verdana"/>
              </a:rPr>
              <a:t>.</a:t>
            </a:r>
          </a:p>
          <a:p>
            <a:pPr lvl="0">
              <a:spcBef>
                <a:spcPts val="0"/>
              </a:spcBef>
              <a:buNone/>
            </a:pPr>
            <a:endParaRPr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Shape 190"/>
          <p:cNvSpPr txBox="1">
            <a:spLocks noGrp="1"/>
          </p:cNvSpPr>
          <p:nvPr>
            <p:ph type="title"/>
          </p:nvPr>
        </p:nvSpPr>
        <p:spPr>
          <a:prstGeom prst="rect">
            <a:avLst/>
          </a:prstGeom>
        </p:spPr>
        <p:txBody>
          <a:bodyPr lIns="91425" tIns="91425" rIns="91425" bIns="91425" anchor="t" anchorCtr="0">
            <a:noAutofit/>
          </a:bodyPr>
          <a:lstStyle/>
          <a:p>
            <a:pPr lvl="0">
              <a:spcBef>
                <a:spcPts val="0"/>
              </a:spcBef>
              <a:buNone/>
            </a:pPr>
            <a:r>
              <a:rPr lang="es-419"/>
              <a:t>Exercise 9:</a:t>
            </a:r>
          </a:p>
        </p:txBody>
      </p:sp>
      <p:sp>
        <p:nvSpPr>
          <p:cNvPr id="191" name="Shape 191"/>
          <p:cNvSpPr txBox="1">
            <a:spLocks noGrp="1"/>
          </p:cNvSpPr>
          <p:nvPr>
            <p:ph type="body" idx="1"/>
          </p:nvPr>
        </p:nvSpPr>
        <p:spPr>
          <a:prstGeom prst="rect">
            <a:avLst/>
          </a:prstGeom>
        </p:spPr>
        <p:txBody>
          <a:bodyPr lIns="91425" tIns="91425" rIns="91425" bIns="91425" anchor="t" anchorCtr="0">
            <a:noAutofit/>
          </a:bodyPr>
          <a:lstStyle/>
          <a:p>
            <a:pPr lvl="0">
              <a:spcBef>
                <a:spcPts val="0"/>
              </a:spcBef>
              <a:buNone/>
            </a:pPr>
            <a:endParaRPr dirty="0"/>
          </a:p>
          <a:p>
            <a:pPr lvl="0">
              <a:spcBef>
                <a:spcPts val="0"/>
              </a:spcBef>
              <a:buNone/>
            </a:pPr>
            <a:endParaRPr dirty="0"/>
          </a:p>
          <a:p>
            <a:pPr lvl="0">
              <a:spcBef>
                <a:spcPts val="0"/>
              </a:spcBef>
              <a:buNone/>
            </a:pPr>
            <a:r>
              <a:rPr lang="es-419" dirty="0">
                <a:solidFill>
                  <a:srgbClr val="000000"/>
                </a:solidFill>
                <a:latin typeface="Arial"/>
                <a:ea typeface="Arial"/>
                <a:cs typeface="Arial"/>
                <a:sym typeface="Arial"/>
              </a:rPr>
              <a:t>I _______ </a:t>
            </a:r>
            <a:r>
              <a:rPr lang="es-419" dirty="0" smtClean="0">
                <a:solidFill>
                  <a:srgbClr val="000000"/>
                </a:solidFill>
                <a:latin typeface="Arial"/>
                <a:ea typeface="Arial"/>
                <a:cs typeface="Arial"/>
                <a:sym typeface="Arial"/>
              </a:rPr>
              <a:t>(buy) </a:t>
            </a:r>
            <a:r>
              <a:rPr lang="es-419" dirty="0">
                <a:solidFill>
                  <a:srgbClr val="000000"/>
                </a:solidFill>
                <a:latin typeface="Arial"/>
                <a:ea typeface="Arial"/>
                <a:cs typeface="Arial"/>
                <a:sym typeface="Arial"/>
              </a:rPr>
              <a:t>her a beautiful watch for her birthday.</a:t>
            </a:r>
          </a:p>
          <a:p>
            <a:pPr lvl="0">
              <a:spcBef>
                <a:spcPts val="0"/>
              </a:spcBef>
              <a:buNone/>
            </a:pPr>
            <a:endParaRPr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Shape 196"/>
          <p:cNvSpPr txBox="1">
            <a:spLocks noGrp="1"/>
          </p:cNvSpPr>
          <p:nvPr>
            <p:ph type="title"/>
          </p:nvPr>
        </p:nvSpPr>
        <p:spPr>
          <a:prstGeom prst="rect">
            <a:avLst/>
          </a:prstGeom>
        </p:spPr>
        <p:txBody>
          <a:bodyPr lIns="91425" tIns="91425" rIns="91425" bIns="91425" anchor="t" anchorCtr="0">
            <a:noAutofit/>
          </a:bodyPr>
          <a:lstStyle/>
          <a:p>
            <a:pPr lvl="0">
              <a:spcBef>
                <a:spcPts val="0"/>
              </a:spcBef>
              <a:buNone/>
            </a:pPr>
            <a:r>
              <a:rPr lang="es-419"/>
              <a:t>Solution 9:</a:t>
            </a:r>
          </a:p>
        </p:txBody>
      </p:sp>
      <p:sp>
        <p:nvSpPr>
          <p:cNvPr id="197" name="Shape 197"/>
          <p:cNvSpPr txBox="1">
            <a:spLocks noGrp="1"/>
          </p:cNvSpPr>
          <p:nvPr>
            <p:ph type="body" idx="1"/>
          </p:nvPr>
        </p:nvSpPr>
        <p:spPr>
          <a:prstGeom prst="rect">
            <a:avLst/>
          </a:prstGeom>
        </p:spPr>
        <p:txBody>
          <a:bodyPr lIns="91425" tIns="91425" rIns="91425" bIns="91425" anchor="t" anchorCtr="0">
            <a:noAutofit/>
          </a:bodyPr>
          <a:lstStyle/>
          <a:p>
            <a:pPr lvl="0">
              <a:spcBef>
                <a:spcPts val="0"/>
              </a:spcBef>
              <a:buNone/>
            </a:pPr>
            <a:endParaRPr dirty="0"/>
          </a:p>
          <a:p>
            <a:pPr lvl="0">
              <a:spcBef>
                <a:spcPts val="0"/>
              </a:spcBef>
              <a:buNone/>
            </a:pPr>
            <a:endParaRPr dirty="0"/>
          </a:p>
          <a:p>
            <a:pPr lvl="0">
              <a:spcBef>
                <a:spcPts val="0"/>
              </a:spcBef>
              <a:buNone/>
            </a:pPr>
            <a:r>
              <a:rPr lang="es-419" dirty="0">
                <a:solidFill>
                  <a:srgbClr val="000000"/>
                </a:solidFill>
                <a:latin typeface="Arial"/>
                <a:ea typeface="Arial"/>
                <a:cs typeface="Arial"/>
                <a:sym typeface="Arial"/>
              </a:rPr>
              <a:t>I </a:t>
            </a:r>
            <a:r>
              <a:rPr lang="es-419" u="sng" dirty="0" smtClean="0">
                <a:solidFill>
                  <a:srgbClr val="000000"/>
                </a:solidFill>
                <a:latin typeface="Arial"/>
                <a:ea typeface="Arial"/>
                <a:cs typeface="Arial"/>
                <a:sym typeface="Arial"/>
              </a:rPr>
              <a:t>(bought)</a:t>
            </a:r>
            <a:r>
              <a:rPr lang="es-419" dirty="0" smtClean="0">
                <a:solidFill>
                  <a:srgbClr val="000000"/>
                </a:solidFill>
                <a:latin typeface="Arial"/>
                <a:ea typeface="Arial"/>
                <a:cs typeface="Arial"/>
                <a:sym typeface="Arial"/>
              </a:rPr>
              <a:t> </a:t>
            </a:r>
            <a:r>
              <a:rPr lang="es-419" dirty="0">
                <a:solidFill>
                  <a:srgbClr val="000000"/>
                </a:solidFill>
                <a:latin typeface="Arial"/>
                <a:ea typeface="Arial"/>
                <a:cs typeface="Arial"/>
                <a:sym typeface="Arial"/>
              </a:rPr>
              <a:t>her a beautiful watch for her birthday. </a:t>
            </a:r>
          </a:p>
          <a:p>
            <a:pPr lvl="0">
              <a:spcBef>
                <a:spcPts val="0"/>
              </a:spcBef>
              <a:buNone/>
            </a:pPr>
            <a:endParaRPr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Shape 202"/>
          <p:cNvSpPr txBox="1">
            <a:spLocks noGrp="1"/>
          </p:cNvSpPr>
          <p:nvPr>
            <p:ph type="title"/>
          </p:nvPr>
        </p:nvSpPr>
        <p:spPr>
          <a:prstGeom prst="rect">
            <a:avLst/>
          </a:prstGeom>
        </p:spPr>
        <p:txBody>
          <a:bodyPr lIns="91425" tIns="91425" rIns="91425" bIns="91425" anchor="t" anchorCtr="0">
            <a:noAutofit/>
          </a:bodyPr>
          <a:lstStyle/>
          <a:p>
            <a:pPr lvl="0">
              <a:spcBef>
                <a:spcPts val="0"/>
              </a:spcBef>
              <a:buNone/>
            </a:pPr>
            <a:r>
              <a:rPr lang="es-419"/>
              <a:t>Exercise 10:</a:t>
            </a:r>
          </a:p>
        </p:txBody>
      </p:sp>
      <p:sp>
        <p:nvSpPr>
          <p:cNvPr id="203" name="Shape 203"/>
          <p:cNvSpPr txBox="1">
            <a:spLocks noGrp="1"/>
          </p:cNvSpPr>
          <p:nvPr>
            <p:ph type="body" idx="1"/>
          </p:nvPr>
        </p:nvSpPr>
        <p:spPr>
          <a:prstGeom prst="rect">
            <a:avLst/>
          </a:prstGeom>
        </p:spPr>
        <p:txBody>
          <a:bodyPr lIns="91425" tIns="91425" rIns="91425" bIns="91425" anchor="t" anchorCtr="0">
            <a:noAutofit/>
          </a:bodyPr>
          <a:lstStyle/>
          <a:p>
            <a:pPr lvl="0">
              <a:spcBef>
                <a:spcPts val="0"/>
              </a:spcBef>
              <a:buNone/>
            </a:pPr>
            <a:endParaRPr/>
          </a:p>
          <a:p>
            <a:pPr lvl="0">
              <a:spcBef>
                <a:spcPts val="0"/>
              </a:spcBef>
              <a:buNone/>
            </a:pPr>
            <a:endParaRPr/>
          </a:p>
          <a:p>
            <a:pPr lvl="0">
              <a:spcBef>
                <a:spcPts val="0"/>
              </a:spcBef>
              <a:buNone/>
            </a:pPr>
            <a:r>
              <a:rPr lang="es-419" sz="1100">
                <a:solidFill>
                  <a:srgbClr val="000000"/>
                </a:solidFill>
                <a:highlight>
                  <a:srgbClr val="FBFBFB"/>
                </a:highlight>
                <a:latin typeface="Trebuchet MS"/>
                <a:ea typeface="Trebuchet MS"/>
                <a:cs typeface="Trebuchet MS"/>
                <a:sym typeface="Trebuchet MS"/>
              </a:rPr>
              <a:t> </a:t>
            </a:r>
            <a:r>
              <a:rPr lang="es-419">
                <a:solidFill>
                  <a:srgbClr val="000000"/>
                </a:solidFill>
                <a:highlight>
                  <a:srgbClr val="FBFBFB"/>
                </a:highlight>
                <a:latin typeface="Verdana"/>
                <a:ea typeface="Verdana"/>
                <a:cs typeface="Verdana"/>
                <a:sym typeface="Verdana"/>
              </a:rPr>
              <a:t>I ______(visit) lots of interesting places</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Shape 208"/>
          <p:cNvSpPr txBox="1">
            <a:spLocks noGrp="1"/>
          </p:cNvSpPr>
          <p:nvPr>
            <p:ph type="title"/>
          </p:nvPr>
        </p:nvSpPr>
        <p:spPr>
          <a:prstGeom prst="rect">
            <a:avLst/>
          </a:prstGeom>
        </p:spPr>
        <p:txBody>
          <a:bodyPr lIns="91425" tIns="91425" rIns="91425" bIns="91425" anchor="t" anchorCtr="0">
            <a:noAutofit/>
          </a:bodyPr>
          <a:lstStyle/>
          <a:p>
            <a:pPr lvl="0">
              <a:spcBef>
                <a:spcPts val="0"/>
              </a:spcBef>
              <a:buNone/>
            </a:pPr>
            <a:r>
              <a:rPr lang="es-419"/>
              <a:t>Solution 10:</a:t>
            </a:r>
          </a:p>
        </p:txBody>
      </p:sp>
      <p:sp>
        <p:nvSpPr>
          <p:cNvPr id="209" name="Shape 209"/>
          <p:cNvSpPr txBox="1">
            <a:spLocks noGrp="1"/>
          </p:cNvSpPr>
          <p:nvPr>
            <p:ph type="body" idx="1"/>
          </p:nvPr>
        </p:nvSpPr>
        <p:spPr>
          <a:xfrm>
            <a:off x="311700" y="1321975"/>
            <a:ext cx="8520600" cy="3340200"/>
          </a:xfrm>
          <a:prstGeom prst="rect">
            <a:avLst/>
          </a:prstGeom>
        </p:spPr>
        <p:txBody>
          <a:bodyPr lIns="91425" tIns="91425" rIns="91425" bIns="91425" anchor="t" anchorCtr="0">
            <a:noAutofit/>
          </a:bodyPr>
          <a:lstStyle/>
          <a:p>
            <a:pPr lvl="0">
              <a:spcBef>
                <a:spcPts val="0"/>
              </a:spcBef>
              <a:buNone/>
            </a:pPr>
            <a:endParaRPr dirty="0"/>
          </a:p>
          <a:p>
            <a:pPr lvl="0">
              <a:spcBef>
                <a:spcPts val="0"/>
              </a:spcBef>
              <a:buNone/>
            </a:pPr>
            <a:endParaRPr dirty="0"/>
          </a:p>
          <a:p>
            <a:pPr lvl="0">
              <a:spcBef>
                <a:spcPts val="0"/>
              </a:spcBef>
              <a:buNone/>
            </a:pPr>
            <a:r>
              <a:rPr lang="es-419" sz="1100" dirty="0">
                <a:solidFill>
                  <a:srgbClr val="000000"/>
                </a:solidFill>
                <a:highlight>
                  <a:srgbClr val="FBFBFB"/>
                </a:highlight>
                <a:latin typeface="Verdana"/>
                <a:ea typeface="Verdana"/>
                <a:cs typeface="Verdana"/>
                <a:sym typeface="Verdana"/>
              </a:rPr>
              <a:t> </a:t>
            </a:r>
            <a:r>
              <a:rPr lang="es-419" dirty="0">
                <a:solidFill>
                  <a:srgbClr val="000000"/>
                </a:solidFill>
                <a:highlight>
                  <a:srgbClr val="FBFBFB"/>
                </a:highlight>
                <a:latin typeface="Verdana"/>
                <a:ea typeface="Verdana"/>
                <a:cs typeface="Verdana"/>
                <a:sym typeface="Verdana"/>
              </a:rPr>
              <a:t>I </a:t>
            </a:r>
            <a:r>
              <a:rPr lang="es-419" i="1" u="sng" dirty="0" smtClean="0">
                <a:solidFill>
                  <a:srgbClr val="000000"/>
                </a:solidFill>
                <a:highlight>
                  <a:srgbClr val="FBFBFB"/>
                </a:highlight>
                <a:latin typeface="Verdana"/>
                <a:ea typeface="Verdana"/>
                <a:cs typeface="Verdana"/>
                <a:sym typeface="Verdana"/>
              </a:rPr>
              <a:t>(visited</a:t>
            </a:r>
            <a:r>
              <a:rPr lang="es-419" i="1" u="sng" dirty="0">
                <a:solidFill>
                  <a:srgbClr val="000000"/>
                </a:solidFill>
                <a:highlight>
                  <a:srgbClr val="FBFBFB"/>
                </a:highlight>
                <a:latin typeface="Verdana"/>
                <a:ea typeface="Verdana"/>
                <a:cs typeface="Verdana"/>
                <a:sym typeface="Verdana"/>
              </a:rPr>
              <a:t>)</a:t>
            </a:r>
            <a:r>
              <a:rPr lang="es-419" dirty="0">
                <a:solidFill>
                  <a:srgbClr val="000000"/>
                </a:solidFill>
                <a:highlight>
                  <a:srgbClr val="FBFBFB"/>
                </a:highlight>
                <a:latin typeface="Verdana"/>
                <a:ea typeface="Verdana"/>
                <a:cs typeface="Verdana"/>
                <a:sym typeface="Verdana"/>
              </a:rPr>
              <a:t> lots of interesting places</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Shape 214"/>
          <p:cNvSpPr txBox="1">
            <a:spLocks noGrp="1"/>
          </p:cNvSpPr>
          <p:nvPr>
            <p:ph type="title"/>
          </p:nvPr>
        </p:nvSpPr>
        <p:spPr>
          <a:prstGeom prst="rect">
            <a:avLst/>
          </a:prstGeom>
        </p:spPr>
        <p:txBody>
          <a:bodyPr lIns="91425" tIns="91425" rIns="91425" bIns="91425" anchor="t" anchorCtr="0">
            <a:noAutofit/>
          </a:bodyPr>
          <a:lstStyle/>
          <a:p>
            <a:pPr lvl="0">
              <a:spcBef>
                <a:spcPts val="0"/>
              </a:spcBef>
              <a:buNone/>
            </a:pPr>
            <a:r>
              <a:rPr lang="es-419"/>
              <a:t>Exercise 11:</a:t>
            </a:r>
          </a:p>
        </p:txBody>
      </p:sp>
      <p:sp>
        <p:nvSpPr>
          <p:cNvPr id="215" name="Shape 215"/>
          <p:cNvSpPr txBox="1">
            <a:spLocks noGrp="1"/>
          </p:cNvSpPr>
          <p:nvPr>
            <p:ph type="body" idx="1"/>
          </p:nvPr>
        </p:nvSpPr>
        <p:spPr>
          <a:xfrm>
            <a:off x="188450" y="1217475"/>
            <a:ext cx="8520600" cy="3340200"/>
          </a:xfrm>
          <a:prstGeom prst="rect">
            <a:avLst/>
          </a:prstGeom>
        </p:spPr>
        <p:txBody>
          <a:bodyPr lIns="91425" tIns="91425" rIns="91425" bIns="91425" anchor="t" anchorCtr="0">
            <a:noAutofit/>
          </a:bodyPr>
          <a:lstStyle/>
          <a:p>
            <a:pPr lvl="0">
              <a:spcBef>
                <a:spcPts val="0"/>
              </a:spcBef>
              <a:buNone/>
            </a:pPr>
            <a:endParaRPr dirty="0"/>
          </a:p>
          <a:p>
            <a:pPr lvl="0">
              <a:spcBef>
                <a:spcPts val="0"/>
              </a:spcBef>
              <a:buNone/>
            </a:pPr>
            <a:endParaRPr dirty="0"/>
          </a:p>
          <a:p>
            <a:pPr lvl="0">
              <a:lnSpc>
                <a:spcPct val="150000"/>
              </a:lnSpc>
              <a:spcBef>
                <a:spcPts val="1100"/>
              </a:spcBef>
              <a:spcAft>
                <a:spcPts val="1700"/>
              </a:spcAft>
              <a:buNone/>
            </a:pPr>
            <a:r>
              <a:rPr lang="es-419" dirty="0" smtClean="0">
                <a:solidFill>
                  <a:srgbClr val="000000"/>
                </a:solidFill>
                <a:highlight>
                  <a:srgbClr val="FFFFFF"/>
                </a:highlight>
                <a:latin typeface="Verdana"/>
                <a:ea typeface="Verdana"/>
                <a:cs typeface="Verdana"/>
                <a:sym typeface="Verdana"/>
              </a:rPr>
              <a:t>_________ (you/visit</a:t>
            </a:r>
            <a:r>
              <a:rPr lang="es-419" dirty="0">
                <a:solidFill>
                  <a:srgbClr val="000000"/>
                </a:solidFill>
                <a:highlight>
                  <a:srgbClr val="FFFFFF"/>
                </a:highlight>
                <a:latin typeface="Verdana"/>
                <a:ea typeface="Verdana"/>
                <a:cs typeface="Verdana"/>
                <a:sym typeface="Verdana"/>
              </a:rPr>
              <a:t>) your </a:t>
            </a:r>
            <a:r>
              <a:rPr lang="es-419" dirty="0" smtClean="0">
                <a:solidFill>
                  <a:srgbClr val="000000"/>
                </a:solidFill>
                <a:highlight>
                  <a:srgbClr val="FFFFFF"/>
                </a:highlight>
                <a:latin typeface="Verdana"/>
                <a:ea typeface="Verdana"/>
                <a:cs typeface="Verdana"/>
                <a:sym typeface="Verdana"/>
              </a:rPr>
              <a:t>grandmother </a:t>
            </a:r>
            <a:r>
              <a:rPr lang="es-419" dirty="0">
                <a:solidFill>
                  <a:srgbClr val="000000"/>
                </a:solidFill>
                <a:highlight>
                  <a:srgbClr val="FFFFFF"/>
                </a:highlight>
                <a:latin typeface="Verdana"/>
                <a:ea typeface="Verdana"/>
                <a:cs typeface="Verdana"/>
                <a:sym typeface="Verdana"/>
              </a:rPr>
              <a:t>last weekend?</a:t>
            </a:r>
          </a:p>
          <a:p>
            <a:pPr lvl="0">
              <a:spcBef>
                <a:spcPts val="0"/>
              </a:spcBef>
              <a:buNone/>
            </a:pPr>
            <a:endParaRPr dirty="0"/>
          </a:p>
          <a:p>
            <a:pPr lvl="0">
              <a:spcBef>
                <a:spcPts val="0"/>
              </a:spcBef>
              <a:buNone/>
            </a:pPr>
            <a:endParaRPr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699542"/>
            <a:ext cx="7239000" cy="648072"/>
          </a:xfrm>
        </p:spPr>
        <p:txBody>
          <a:bodyPr>
            <a:normAutofit fontScale="90000"/>
          </a:bodyPr>
          <a:lstStyle/>
          <a:p>
            <a:r>
              <a:rPr lang="es-MX" sz="6000" dirty="0"/>
              <a:t/>
            </a:r>
            <a:br>
              <a:rPr lang="es-MX" sz="6000" dirty="0"/>
            </a:br>
            <a:r>
              <a:rPr lang="es-MX" sz="6000" dirty="0" smtClean="0"/>
              <a:t/>
            </a:r>
            <a:br>
              <a:rPr lang="es-MX" sz="6000" dirty="0" smtClean="0"/>
            </a:br>
            <a:r>
              <a:rPr lang="es-MX" sz="6000" dirty="0"/>
              <a:t/>
            </a:r>
            <a:br>
              <a:rPr lang="es-MX" sz="6000" dirty="0"/>
            </a:br>
            <a:r>
              <a:rPr lang="es-ES" sz="3600" dirty="0" smtClean="0"/>
              <a:t>Descripción </a:t>
            </a:r>
            <a:r>
              <a:rPr lang="es-ES" sz="3600" dirty="0"/>
              <a:t>de la actividad</a:t>
            </a:r>
            <a:r>
              <a:rPr lang="es-MX" sz="4000" dirty="0"/>
              <a:t/>
            </a:r>
            <a:br>
              <a:rPr lang="es-MX" sz="4000" dirty="0"/>
            </a:br>
            <a:endParaRPr lang="es-ES" dirty="0"/>
          </a:p>
        </p:txBody>
      </p:sp>
      <p:sp>
        <p:nvSpPr>
          <p:cNvPr id="5" name="4 Marcador de contenido"/>
          <p:cNvSpPr>
            <a:spLocks noGrp="1"/>
          </p:cNvSpPr>
          <p:nvPr>
            <p:ph idx="1"/>
          </p:nvPr>
        </p:nvSpPr>
        <p:spPr/>
        <p:txBody>
          <a:bodyPr>
            <a:normAutofit fontScale="85000" lnSpcReduction="20000"/>
          </a:bodyPr>
          <a:lstStyle/>
          <a:p>
            <a:r>
              <a:rPr lang="es-ES" dirty="0"/>
              <a:t>Se les indica a los alumnos que la presentación contiene  láminas en las que se presenta un enunciado el cual deben de completar con </a:t>
            </a:r>
            <a:r>
              <a:rPr lang="es-ES" dirty="0" smtClean="0"/>
              <a:t>la forma correcta del verbo en pasado simple </a:t>
            </a:r>
            <a:r>
              <a:rPr lang="es-ES" dirty="0"/>
              <a:t>y otras con la respuesta a ese </a:t>
            </a:r>
            <a:r>
              <a:rPr lang="es-ES" dirty="0" smtClean="0"/>
              <a:t>enunciado.</a:t>
            </a:r>
            <a:endParaRPr lang="es-ES" dirty="0"/>
          </a:p>
          <a:p>
            <a:r>
              <a:rPr lang="es-ES" dirty="0"/>
              <a:t>Los alumnos toman turnos para ir contestando los enunciados en las láminas.</a:t>
            </a:r>
          </a:p>
          <a:p>
            <a:r>
              <a:rPr lang="es-ES" dirty="0"/>
              <a:t>El profesor va anotando el número de aciertos por cada alumno.</a:t>
            </a:r>
          </a:p>
          <a:p>
            <a:r>
              <a:rPr lang="es-ES" dirty="0"/>
              <a:t>El alumno que acumule más enunciados correctos será en ganador </a:t>
            </a:r>
          </a:p>
          <a:p>
            <a:pPr marL="0" indent="0">
              <a:buNone/>
            </a:pPr>
            <a:endParaRPr lang="es-ES" dirty="0"/>
          </a:p>
        </p:txBody>
      </p:sp>
    </p:spTree>
    <p:extLst>
      <p:ext uri="{BB962C8B-B14F-4D97-AF65-F5344CB8AC3E}">
        <p14:creationId xmlns:p14="http://schemas.microsoft.com/office/powerpoint/2010/main" val="18363862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Shape 220"/>
          <p:cNvSpPr txBox="1">
            <a:spLocks noGrp="1"/>
          </p:cNvSpPr>
          <p:nvPr>
            <p:ph type="title"/>
          </p:nvPr>
        </p:nvSpPr>
        <p:spPr>
          <a:prstGeom prst="rect">
            <a:avLst/>
          </a:prstGeom>
        </p:spPr>
        <p:txBody>
          <a:bodyPr lIns="91425" tIns="91425" rIns="91425" bIns="91425" anchor="t" anchorCtr="0">
            <a:noAutofit/>
          </a:bodyPr>
          <a:lstStyle/>
          <a:p>
            <a:pPr lvl="0">
              <a:spcBef>
                <a:spcPts val="0"/>
              </a:spcBef>
              <a:buNone/>
            </a:pPr>
            <a:r>
              <a:rPr lang="es-419"/>
              <a:t>Solution 11:</a:t>
            </a:r>
          </a:p>
        </p:txBody>
      </p:sp>
      <p:sp>
        <p:nvSpPr>
          <p:cNvPr id="221" name="Shape 221"/>
          <p:cNvSpPr txBox="1">
            <a:spLocks noGrp="1"/>
          </p:cNvSpPr>
          <p:nvPr>
            <p:ph type="body" idx="1"/>
          </p:nvPr>
        </p:nvSpPr>
        <p:spPr>
          <a:prstGeom prst="rect">
            <a:avLst/>
          </a:prstGeom>
        </p:spPr>
        <p:txBody>
          <a:bodyPr lIns="91425" tIns="91425" rIns="91425" bIns="91425" anchor="t" anchorCtr="0">
            <a:noAutofit/>
          </a:bodyPr>
          <a:lstStyle/>
          <a:p>
            <a:pPr lvl="0" rtl="0">
              <a:lnSpc>
                <a:spcPct val="150000"/>
              </a:lnSpc>
              <a:spcBef>
                <a:spcPts val="1100"/>
              </a:spcBef>
              <a:spcAft>
                <a:spcPts val="1700"/>
              </a:spcAft>
              <a:buNone/>
            </a:pPr>
            <a:endParaRPr dirty="0"/>
          </a:p>
          <a:p>
            <a:pPr lvl="0" rtl="0">
              <a:lnSpc>
                <a:spcPct val="150000"/>
              </a:lnSpc>
              <a:spcBef>
                <a:spcPts val="1100"/>
              </a:spcBef>
              <a:spcAft>
                <a:spcPts val="1700"/>
              </a:spcAft>
              <a:buNone/>
            </a:pPr>
            <a:r>
              <a:rPr lang="es-419" i="1" u="sng" dirty="0" smtClean="0">
                <a:solidFill>
                  <a:srgbClr val="000000"/>
                </a:solidFill>
                <a:highlight>
                  <a:srgbClr val="FFFFFF"/>
                </a:highlight>
                <a:latin typeface="Verdana"/>
                <a:ea typeface="Verdana"/>
                <a:cs typeface="Verdana"/>
                <a:sym typeface="Verdana"/>
              </a:rPr>
              <a:t>Did</a:t>
            </a:r>
            <a:r>
              <a:rPr lang="es-419" dirty="0" smtClean="0">
                <a:solidFill>
                  <a:srgbClr val="000000"/>
                </a:solidFill>
                <a:highlight>
                  <a:srgbClr val="FFFFFF"/>
                </a:highlight>
                <a:latin typeface="Verdana"/>
                <a:ea typeface="Verdana"/>
                <a:cs typeface="Verdana"/>
                <a:sym typeface="Verdana"/>
              </a:rPr>
              <a:t> </a:t>
            </a:r>
            <a:r>
              <a:rPr lang="es-419" dirty="0">
                <a:solidFill>
                  <a:srgbClr val="000000"/>
                </a:solidFill>
                <a:highlight>
                  <a:srgbClr val="FFFFFF"/>
                </a:highlight>
                <a:latin typeface="Verdana"/>
                <a:ea typeface="Verdana"/>
                <a:cs typeface="Verdana"/>
                <a:sym typeface="Verdana"/>
              </a:rPr>
              <a:t>you </a:t>
            </a:r>
            <a:r>
              <a:rPr lang="es-419" dirty="0" smtClean="0">
                <a:solidFill>
                  <a:srgbClr val="000000"/>
                </a:solidFill>
                <a:highlight>
                  <a:srgbClr val="FFFFFF"/>
                </a:highlight>
                <a:latin typeface="Verdana"/>
                <a:ea typeface="Verdana"/>
                <a:cs typeface="Verdana"/>
                <a:sym typeface="Verdana"/>
              </a:rPr>
              <a:t>v</a:t>
            </a:r>
            <a:r>
              <a:rPr lang="es-419" i="1" u="sng" dirty="0" smtClean="0">
                <a:solidFill>
                  <a:srgbClr val="000000"/>
                </a:solidFill>
                <a:highlight>
                  <a:srgbClr val="FFFFFF"/>
                </a:highlight>
                <a:latin typeface="Verdana"/>
                <a:ea typeface="Verdana"/>
                <a:cs typeface="Verdana"/>
                <a:sym typeface="Verdana"/>
              </a:rPr>
              <a:t>isit</a:t>
            </a:r>
            <a:r>
              <a:rPr lang="es-419" dirty="0" smtClean="0">
                <a:solidFill>
                  <a:srgbClr val="000000"/>
                </a:solidFill>
                <a:highlight>
                  <a:srgbClr val="FFFFFF"/>
                </a:highlight>
                <a:latin typeface="Verdana"/>
                <a:ea typeface="Verdana"/>
                <a:cs typeface="Verdana"/>
                <a:sym typeface="Verdana"/>
              </a:rPr>
              <a:t> </a:t>
            </a:r>
            <a:r>
              <a:rPr lang="es-419" dirty="0">
                <a:solidFill>
                  <a:srgbClr val="000000"/>
                </a:solidFill>
                <a:highlight>
                  <a:srgbClr val="FFFFFF"/>
                </a:highlight>
                <a:latin typeface="Verdana"/>
                <a:ea typeface="Verdana"/>
                <a:cs typeface="Verdana"/>
                <a:sym typeface="Verdana"/>
              </a:rPr>
              <a:t>your </a:t>
            </a:r>
            <a:r>
              <a:rPr lang="es-419" dirty="0" smtClean="0">
                <a:solidFill>
                  <a:srgbClr val="000000"/>
                </a:solidFill>
                <a:highlight>
                  <a:srgbClr val="FFFFFF"/>
                </a:highlight>
                <a:latin typeface="Verdana"/>
                <a:ea typeface="Verdana"/>
                <a:cs typeface="Verdana"/>
                <a:sym typeface="Verdana"/>
              </a:rPr>
              <a:t>grandmother </a:t>
            </a:r>
            <a:r>
              <a:rPr lang="es-419" dirty="0">
                <a:solidFill>
                  <a:srgbClr val="000000"/>
                </a:solidFill>
                <a:highlight>
                  <a:srgbClr val="FFFFFF"/>
                </a:highlight>
                <a:latin typeface="Verdana"/>
                <a:ea typeface="Verdana"/>
                <a:cs typeface="Verdana"/>
                <a:sym typeface="Verdana"/>
              </a:rPr>
              <a:t>last weekend?</a:t>
            </a:r>
          </a:p>
          <a:p>
            <a:pPr lvl="0" rtl="0">
              <a:lnSpc>
                <a:spcPct val="150000"/>
              </a:lnSpc>
              <a:spcBef>
                <a:spcPts val="1100"/>
              </a:spcBef>
              <a:spcAft>
                <a:spcPts val="1700"/>
              </a:spcAft>
              <a:buNone/>
            </a:pPr>
            <a:endParaRPr dirty="0"/>
          </a:p>
          <a:p>
            <a:pPr lvl="0">
              <a:spcBef>
                <a:spcPts val="0"/>
              </a:spcBef>
              <a:buNone/>
            </a:pPr>
            <a:endParaRPr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Shape 226"/>
          <p:cNvSpPr txBox="1">
            <a:spLocks noGrp="1"/>
          </p:cNvSpPr>
          <p:nvPr>
            <p:ph type="title"/>
          </p:nvPr>
        </p:nvSpPr>
        <p:spPr>
          <a:prstGeom prst="rect">
            <a:avLst/>
          </a:prstGeom>
        </p:spPr>
        <p:txBody>
          <a:bodyPr lIns="91425" tIns="91425" rIns="91425" bIns="91425" anchor="t" anchorCtr="0">
            <a:noAutofit/>
          </a:bodyPr>
          <a:lstStyle/>
          <a:p>
            <a:pPr lvl="0">
              <a:spcBef>
                <a:spcPts val="0"/>
              </a:spcBef>
              <a:buNone/>
            </a:pPr>
            <a:r>
              <a:rPr lang="es-419"/>
              <a:t>Exercise 12:</a:t>
            </a:r>
          </a:p>
          <a:p>
            <a:pPr lvl="0">
              <a:spcBef>
                <a:spcPts val="0"/>
              </a:spcBef>
              <a:buNone/>
            </a:pPr>
            <a:endParaRPr/>
          </a:p>
        </p:txBody>
      </p:sp>
      <p:sp>
        <p:nvSpPr>
          <p:cNvPr id="227" name="Shape 227"/>
          <p:cNvSpPr txBox="1">
            <a:spLocks noGrp="1"/>
          </p:cNvSpPr>
          <p:nvPr>
            <p:ph type="body" idx="1"/>
          </p:nvPr>
        </p:nvSpPr>
        <p:spPr>
          <a:xfrm>
            <a:off x="311700" y="1239875"/>
            <a:ext cx="8520600" cy="3340200"/>
          </a:xfrm>
          <a:prstGeom prst="rect">
            <a:avLst/>
          </a:prstGeom>
        </p:spPr>
        <p:txBody>
          <a:bodyPr lIns="91425" tIns="91425" rIns="91425" bIns="91425" anchor="t" anchorCtr="0">
            <a:noAutofit/>
          </a:bodyPr>
          <a:lstStyle/>
          <a:p>
            <a:pPr lvl="0">
              <a:spcBef>
                <a:spcPts val="0"/>
              </a:spcBef>
              <a:buNone/>
            </a:pPr>
            <a:endParaRPr/>
          </a:p>
          <a:p>
            <a:pPr lvl="0">
              <a:spcBef>
                <a:spcPts val="0"/>
              </a:spcBef>
              <a:buNone/>
            </a:pPr>
            <a:endParaRPr/>
          </a:p>
          <a:p>
            <a:pPr lvl="0">
              <a:spcBef>
                <a:spcPts val="0"/>
              </a:spcBef>
              <a:buNone/>
            </a:pPr>
            <a:r>
              <a:rPr lang="es-419">
                <a:solidFill>
                  <a:srgbClr val="000000"/>
                </a:solidFill>
                <a:latin typeface="Arial"/>
                <a:ea typeface="Arial"/>
                <a:cs typeface="Arial"/>
                <a:sym typeface="Arial"/>
              </a:rPr>
              <a:t>I______(not do) homework yesterday</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Shape 232"/>
          <p:cNvSpPr txBox="1">
            <a:spLocks noGrp="1"/>
          </p:cNvSpPr>
          <p:nvPr>
            <p:ph type="title"/>
          </p:nvPr>
        </p:nvSpPr>
        <p:spPr>
          <a:prstGeom prst="rect">
            <a:avLst/>
          </a:prstGeom>
        </p:spPr>
        <p:txBody>
          <a:bodyPr lIns="91425" tIns="91425" rIns="91425" bIns="91425" anchor="t" anchorCtr="0">
            <a:noAutofit/>
          </a:bodyPr>
          <a:lstStyle/>
          <a:p>
            <a:pPr lvl="0" rtl="0">
              <a:spcBef>
                <a:spcPts val="0"/>
              </a:spcBef>
              <a:buNone/>
            </a:pPr>
            <a:r>
              <a:rPr lang="es-419"/>
              <a:t>Solution 12:</a:t>
            </a:r>
          </a:p>
        </p:txBody>
      </p:sp>
      <p:sp>
        <p:nvSpPr>
          <p:cNvPr id="233" name="Shape 233"/>
          <p:cNvSpPr txBox="1">
            <a:spLocks noGrp="1"/>
          </p:cNvSpPr>
          <p:nvPr>
            <p:ph type="body" idx="1"/>
          </p:nvPr>
        </p:nvSpPr>
        <p:spPr>
          <a:prstGeom prst="rect">
            <a:avLst/>
          </a:prstGeom>
        </p:spPr>
        <p:txBody>
          <a:bodyPr lIns="91425" tIns="91425" rIns="91425" bIns="91425" anchor="t" anchorCtr="0">
            <a:noAutofit/>
          </a:bodyPr>
          <a:lstStyle/>
          <a:p>
            <a:pPr lvl="0">
              <a:spcBef>
                <a:spcPts val="0"/>
              </a:spcBef>
              <a:buNone/>
            </a:pPr>
            <a:endParaRPr b="1">
              <a:latin typeface="Arial"/>
              <a:ea typeface="Arial"/>
              <a:cs typeface="Arial"/>
              <a:sym typeface="Arial"/>
            </a:endParaRPr>
          </a:p>
          <a:p>
            <a:pPr lvl="0">
              <a:spcBef>
                <a:spcPts val="0"/>
              </a:spcBef>
              <a:buNone/>
            </a:pPr>
            <a:endParaRPr b="1">
              <a:latin typeface="Arial"/>
              <a:ea typeface="Arial"/>
              <a:cs typeface="Arial"/>
              <a:sym typeface="Arial"/>
            </a:endParaRPr>
          </a:p>
          <a:p>
            <a:pPr lvl="0" rtl="0">
              <a:spcBef>
                <a:spcPts val="0"/>
              </a:spcBef>
              <a:buNone/>
            </a:pPr>
            <a:r>
              <a:rPr lang="es-419">
                <a:solidFill>
                  <a:srgbClr val="000000"/>
                </a:solidFill>
                <a:latin typeface="Arial"/>
                <a:ea typeface="Arial"/>
                <a:cs typeface="Arial"/>
                <a:sym typeface="Arial"/>
              </a:rPr>
              <a:t>I </a:t>
            </a:r>
            <a:r>
              <a:rPr lang="es-419" u="sng">
                <a:solidFill>
                  <a:srgbClr val="000000"/>
                </a:solidFill>
                <a:latin typeface="Arial"/>
                <a:ea typeface="Arial"/>
                <a:cs typeface="Arial"/>
                <a:sym typeface="Arial"/>
              </a:rPr>
              <a:t>(didn´t)</a:t>
            </a:r>
            <a:r>
              <a:rPr lang="es-419">
                <a:solidFill>
                  <a:srgbClr val="000000"/>
                </a:solidFill>
                <a:latin typeface="Arial"/>
                <a:ea typeface="Arial"/>
                <a:cs typeface="Arial"/>
                <a:sym typeface="Arial"/>
              </a:rPr>
              <a:t> homework yesterday</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Shape 238"/>
          <p:cNvSpPr txBox="1">
            <a:spLocks noGrp="1"/>
          </p:cNvSpPr>
          <p:nvPr>
            <p:ph type="title"/>
          </p:nvPr>
        </p:nvSpPr>
        <p:spPr>
          <a:prstGeom prst="rect">
            <a:avLst/>
          </a:prstGeom>
        </p:spPr>
        <p:txBody>
          <a:bodyPr lIns="91425" tIns="91425" rIns="91425" bIns="91425" anchor="t" anchorCtr="0">
            <a:noAutofit/>
          </a:bodyPr>
          <a:lstStyle/>
          <a:p>
            <a:pPr lvl="0">
              <a:spcBef>
                <a:spcPts val="0"/>
              </a:spcBef>
              <a:buNone/>
            </a:pPr>
            <a:r>
              <a:rPr lang="es-419"/>
              <a:t>Exercise 13:</a:t>
            </a:r>
          </a:p>
        </p:txBody>
      </p:sp>
      <p:sp>
        <p:nvSpPr>
          <p:cNvPr id="239" name="Shape 239"/>
          <p:cNvSpPr txBox="1">
            <a:spLocks noGrp="1"/>
          </p:cNvSpPr>
          <p:nvPr>
            <p:ph type="body" idx="1"/>
          </p:nvPr>
        </p:nvSpPr>
        <p:spPr>
          <a:prstGeom prst="rect">
            <a:avLst/>
          </a:prstGeom>
        </p:spPr>
        <p:txBody>
          <a:bodyPr lIns="91425" tIns="91425" rIns="91425" bIns="91425" anchor="t" anchorCtr="0">
            <a:noAutofit/>
          </a:bodyPr>
          <a:lstStyle/>
          <a:p>
            <a:pPr lvl="0">
              <a:spcBef>
                <a:spcPts val="0"/>
              </a:spcBef>
              <a:buNone/>
            </a:pPr>
            <a:endParaRPr dirty="0"/>
          </a:p>
          <a:p>
            <a:pPr lvl="0">
              <a:spcBef>
                <a:spcPts val="0"/>
              </a:spcBef>
              <a:buNone/>
            </a:pPr>
            <a:endParaRPr dirty="0"/>
          </a:p>
          <a:p>
            <a:pPr lvl="0">
              <a:spcBef>
                <a:spcPts val="0"/>
              </a:spcBef>
              <a:buNone/>
            </a:pPr>
            <a:r>
              <a:rPr lang="es-419" sz="3600" dirty="0">
                <a:solidFill>
                  <a:srgbClr val="000000"/>
                </a:solidFill>
                <a:latin typeface="Arial"/>
                <a:ea typeface="Arial"/>
                <a:cs typeface="Arial"/>
                <a:sym typeface="Arial"/>
              </a:rPr>
              <a:t>I _____ (</a:t>
            </a:r>
            <a:r>
              <a:rPr lang="es-419" sz="3600" dirty="0" smtClean="0">
                <a:solidFill>
                  <a:srgbClr val="000000"/>
                </a:solidFill>
                <a:latin typeface="Arial"/>
                <a:ea typeface="Arial"/>
                <a:cs typeface="Arial"/>
                <a:sym typeface="Arial"/>
              </a:rPr>
              <a:t>not/study) </a:t>
            </a:r>
            <a:r>
              <a:rPr lang="es-419" sz="3600" dirty="0">
                <a:solidFill>
                  <a:srgbClr val="000000"/>
                </a:solidFill>
                <a:latin typeface="Arial"/>
                <a:ea typeface="Arial"/>
                <a:cs typeface="Arial"/>
                <a:sym typeface="Arial"/>
              </a:rPr>
              <a:t>at this </a:t>
            </a:r>
            <a:r>
              <a:rPr lang="es-419" sz="3600" dirty="0" smtClean="0">
                <a:solidFill>
                  <a:srgbClr val="000000"/>
                </a:solidFill>
                <a:latin typeface="Arial"/>
                <a:ea typeface="Arial"/>
                <a:cs typeface="Arial"/>
                <a:sym typeface="Arial"/>
              </a:rPr>
              <a:t>university.</a:t>
            </a:r>
            <a:endParaRPr lang="es-419" sz="3600" dirty="0">
              <a:solidFill>
                <a:srgbClr val="000000"/>
              </a:solidFill>
              <a:latin typeface="Arial"/>
              <a:ea typeface="Arial"/>
              <a:cs typeface="Arial"/>
              <a:sym typeface="Aria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Shape 244"/>
          <p:cNvSpPr txBox="1">
            <a:spLocks noGrp="1"/>
          </p:cNvSpPr>
          <p:nvPr>
            <p:ph type="title"/>
          </p:nvPr>
        </p:nvSpPr>
        <p:spPr>
          <a:prstGeom prst="rect">
            <a:avLst/>
          </a:prstGeom>
        </p:spPr>
        <p:txBody>
          <a:bodyPr lIns="91425" tIns="91425" rIns="91425" bIns="91425" anchor="t" anchorCtr="0">
            <a:noAutofit/>
          </a:bodyPr>
          <a:lstStyle/>
          <a:p>
            <a:pPr lvl="0">
              <a:spcBef>
                <a:spcPts val="0"/>
              </a:spcBef>
              <a:buNone/>
            </a:pPr>
            <a:r>
              <a:rPr lang="es-419"/>
              <a:t>solution 13:</a:t>
            </a:r>
          </a:p>
        </p:txBody>
      </p:sp>
      <p:sp>
        <p:nvSpPr>
          <p:cNvPr id="245" name="Shape 245"/>
          <p:cNvSpPr txBox="1">
            <a:spLocks noGrp="1"/>
          </p:cNvSpPr>
          <p:nvPr>
            <p:ph type="body" idx="1"/>
          </p:nvPr>
        </p:nvSpPr>
        <p:spPr>
          <a:prstGeom prst="rect">
            <a:avLst/>
          </a:prstGeom>
        </p:spPr>
        <p:txBody>
          <a:bodyPr lIns="91425" tIns="91425" rIns="91425" bIns="91425" anchor="t" anchorCtr="0">
            <a:noAutofit/>
          </a:bodyPr>
          <a:lstStyle/>
          <a:p>
            <a:pPr lvl="0">
              <a:spcBef>
                <a:spcPts val="0"/>
              </a:spcBef>
              <a:buNone/>
            </a:pPr>
            <a:endParaRPr dirty="0"/>
          </a:p>
          <a:p>
            <a:pPr lvl="0">
              <a:spcBef>
                <a:spcPts val="0"/>
              </a:spcBef>
              <a:buNone/>
            </a:pPr>
            <a:endParaRPr dirty="0"/>
          </a:p>
          <a:p>
            <a:pPr lvl="0">
              <a:spcBef>
                <a:spcPts val="0"/>
              </a:spcBef>
              <a:buNone/>
            </a:pPr>
            <a:r>
              <a:rPr lang="es-419" dirty="0">
                <a:solidFill>
                  <a:srgbClr val="000000"/>
                </a:solidFill>
              </a:rPr>
              <a:t>I </a:t>
            </a:r>
            <a:r>
              <a:rPr lang="es-419" u="sng" dirty="0">
                <a:solidFill>
                  <a:srgbClr val="000000"/>
                </a:solidFill>
              </a:rPr>
              <a:t>(</a:t>
            </a:r>
            <a:r>
              <a:rPr lang="es-419" u="sng" dirty="0" smtClean="0">
                <a:solidFill>
                  <a:srgbClr val="000000"/>
                </a:solidFill>
              </a:rPr>
              <a:t>didn´t </a:t>
            </a:r>
            <a:r>
              <a:rPr lang="es-419" u="sng" dirty="0">
                <a:solidFill>
                  <a:srgbClr val="000000"/>
                </a:solidFill>
              </a:rPr>
              <a:t>study </a:t>
            </a:r>
            <a:r>
              <a:rPr lang="es-419" dirty="0">
                <a:solidFill>
                  <a:srgbClr val="000000"/>
                </a:solidFill>
              </a:rPr>
              <a:t>at this </a:t>
            </a:r>
            <a:r>
              <a:rPr lang="es-419" dirty="0" smtClean="0">
                <a:solidFill>
                  <a:srgbClr val="000000"/>
                </a:solidFill>
              </a:rPr>
              <a:t>university.</a:t>
            </a:r>
            <a:endParaRPr lang="es-419" dirty="0">
              <a:solidFill>
                <a:srgbClr val="000000"/>
              </a:solidFill>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0" name="Shape 250"/>
          <p:cNvSpPr txBox="1">
            <a:spLocks noGrp="1"/>
          </p:cNvSpPr>
          <p:nvPr>
            <p:ph type="title"/>
          </p:nvPr>
        </p:nvSpPr>
        <p:spPr>
          <a:prstGeom prst="rect">
            <a:avLst/>
          </a:prstGeom>
        </p:spPr>
        <p:txBody>
          <a:bodyPr lIns="91425" tIns="91425" rIns="91425" bIns="91425" anchor="t" anchorCtr="0">
            <a:noAutofit/>
          </a:bodyPr>
          <a:lstStyle/>
          <a:p>
            <a:pPr lvl="0">
              <a:spcBef>
                <a:spcPts val="0"/>
              </a:spcBef>
              <a:buNone/>
            </a:pPr>
            <a:r>
              <a:rPr lang="es-419"/>
              <a:t>Exercise 15:</a:t>
            </a:r>
          </a:p>
        </p:txBody>
      </p:sp>
      <p:sp>
        <p:nvSpPr>
          <p:cNvPr id="251" name="Shape 251"/>
          <p:cNvSpPr txBox="1">
            <a:spLocks noGrp="1"/>
          </p:cNvSpPr>
          <p:nvPr>
            <p:ph type="body" idx="1"/>
          </p:nvPr>
        </p:nvSpPr>
        <p:spPr>
          <a:prstGeom prst="rect">
            <a:avLst/>
          </a:prstGeom>
        </p:spPr>
        <p:txBody>
          <a:bodyPr lIns="91425" tIns="91425" rIns="91425" bIns="91425" anchor="t" anchorCtr="0">
            <a:noAutofit/>
          </a:bodyPr>
          <a:lstStyle/>
          <a:p>
            <a:pPr lvl="0">
              <a:spcBef>
                <a:spcPts val="0"/>
              </a:spcBef>
              <a:buNone/>
            </a:pPr>
            <a:endParaRPr/>
          </a:p>
          <a:p>
            <a:pPr lvl="0">
              <a:spcBef>
                <a:spcPts val="0"/>
              </a:spcBef>
              <a:buNone/>
            </a:pPr>
            <a:endParaRPr/>
          </a:p>
          <a:p>
            <a:pPr lvl="0">
              <a:spcBef>
                <a:spcPts val="0"/>
              </a:spcBef>
              <a:buNone/>
            </a:pPr>
            <a:r>
              <a:rPr lang="es-419"/>
              <a:t>My family (not celebrate) Thanksgiving Day last year</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sp>
        <p:nvSpPr>
          <p:cNvPr id="256" name="Shape 256"/>
          <p:cNvSpPr txBox="1">
            <a:spLocks noGrp="1"/>
          </p:cNvSpPr>
          <p:nvPr>
            <p:ph type="title"/>
          </p:nvPr>
        </p:nvSpPr>
        <p:spPr>
          <a:prstGeom prst="rect">
            <a:avLst/>
          </a:prstGeom>
        </p:spPr>
        <p:txBody>
          <a:bodyPr lIns="91425" tIns="91425" rIns="91425" bIns="91425" anchor="t" anchorCtr="0">
            <a:noAutofit/>
          </a:bodyPr>
          <a:lstStyle/>
          <a:p>
            <a:pPr lvl="0">
              <a:spcBef>
                <a:spcPts val="0"/>
              </a:spcBef>
              <a:buNone/>
            </a:pPr>
            <a:r>
              <a:rPr lang="es-419"/>
              <a:t>Solution 15:</a:t>
            </a:r>
          </a:p>
        </p:txBody>
      </p:sp>
      <p:sp>
        <p:nvSpPr>
          <p:cNvPr id="257" name="Shape 257"/>
          <p:cNvSpPr txBox="1">
            <a:spLocks noGrp="1"/>
          </p:cNvSpPr>
          <p:nvPr>
            <p:ph type="body" idx="1"/>
          </p:nvPr>
        </p:nvSpPr>
        <p:spPr>
          <a:prstGeom prst="rect">
            <a:avLst/>
          </a:prstGeom>
        </p:spPr>
        <p:txBody>
          <a:bodyPr lIns="91425" tIns="91425" rIns="91425" bIns="91425" anchor="t" anchorCtr="0">
            <a:noAutofit/>
          </a:bodyPr>
          <a:lstStyle/>
          <a:p>
            <a:pPr lvl="0">
              <a:spcBef>
                <a:spcPts val="0"/>
              </a:spcBef>
              <a:buNone/>
            </a:pPr>
            <a:endParaRPr/>
          </a:p>
          <a:p>
            <a:pPr lvl="0">
              <a:spcBef>
                <a:spcPts val="0"/>
              </a:spcBef>
              <a:buNone/>
            </a:pPr>
            <a:endParaRPr/>
          </a:p>
          <a:p>
            <a:pPr lvl="0">
              <a:spcBef>
                <a:spcPts val="0"/>
              </a:spcBef>
              <a:buNone/>
            </a:pPr>
            <a:r>
              <a:rPr lang="es-419">
                <a:solidFill>
                  <a:srgbClr val="000000"/>
                </a:solidFill>
                <a:latin typeface="Arial"/>
                <a:ea typeface="Arial"/>
                <a:cs typeface="Arial"/>
                <a:sym typeface="Arial"/>
              </a:rPr>
              <a:t>My family </a:t>
            </a:r>
            <a:r>
              <a:rPr lang="es-419" u="sng">
                <a:solidFill>
                  <a:srgbClr val="000000"/>
                </a:solidFill>
                <a:latin typeface="Arial"/>
                <a:ea typeface="Arial"/>
                <a:cs typeface="Arial"/>
                <a:sym typeface="Arial"/>
              </a:rPr>
              <a:t>(didn´t celebrate)</a:t>
            </a:r>
            <a:r>
              <a:rPr lang="es-419">
                <a:solidFill>
                  <a:srgbClr val="000000"/>
                </a:solidFill>
                <a:latin typeface="Arial"/>
                <a:ea typeface="Arial"/>
                <a:cs typeface="Arial"/>
                <a:sym typeface="Arial"/>
              </a:rPr>
              <a:t> Thanksgiving day last year</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sp>
        <p:nvSpPr>
          <p:cNvPr id="262" name="Shape 262"/>
          <p:cNvSpPr txBox="1">
            <a:spLocks noGrp="1"/>
          </p:cNvSpPr>
          <p:nvPr>
            <p:ph type="title"/>
          </p:nvPr>
        </p:nvSpPr>
        <p:spPr>
          <a:prstGeom prst="rect">
            <a:avLst/>
          </a:prstGeom>
        </p:spPr>
        <p:txBody>
          <a:bodyPr lIns="91425" tIns="91425" rIns="91425" bIns="91425" anchor="t" anchorCtr="0">
            <a:noAutofit/>
          </a:bodyPr>
          <a:lstStyle/>
          <a:p>
            <a:pPr lvl="0">
              <a:spcBef>
                <a:spcPts val="0"/>
              </a:spcBef>
              <a:buNone/>
            </a:pPr>
            <a:r>
              <a:rPr lang="es-419"/>
              <a:t>Exercise 16</a:t>
            </a:r>
          </a:p>
        </p:txBody>
      </p:sp>
      <p:sp>
        <p:nvSpPr>
          <p:cNvPr id="263" name="Shape 263"/>
          <p:cNvSpPr txBox="1">
            <a:spLocks noGrp="1"/>
          </p:cNvSpPr>
          <p:nvPr>
            <p:ph type="body" idx="1"/>
          </p:nvPr>
        </p:nvSpPr>
        <p:spPr>
          <a:prstGeom prst="rect">
            <a:avLst/>
          </a:prstGeom>
        </p:spPr>
        <p:txBody>
          <a:bodyPr lIns="91425" tIns="91425" rIns="91425" bIns="91425" anchor="t" anchorCtr="0">
            <a:noAutofit/>
          </a:bodyPr>
          <a:lstStyle/>
          <a:p>
            <a:pPr lvl="0">
              <a:spcBef>
                <a:spcPts val="0"/>
              </a:spcBef>
              <a:buNone/>
            </a:pPr>
            <a:endParaRPr dirty="0"/>
          </a:p>
          <a:p>
            <a:pPr lvl="0">
              <a:spcBef>
                <a:spcPts val="0"/>
              </a:spcBef>
              <a:buNone/>
            </a:pPr>
            <a:endParaRPr dirty="0"/>
          </a:p>
          <a:p>
            <a:pPr lvl="0">
              <a:spcBef>
                <a:spcPts val="0"/>
              </a:spcBef>
              <a:buNone/>
            </a:pPr>
            <a:r>
              <a:rPr lang="es-419" dirty="0" smtClean="0">
                <a:latin typeface="Verdana"/>
                <a:ea typeface="Verdana"/>
                <a:cs typeface="Verdana"/>
                <a:sym typeface="Verdana"/>
              </a:rPr>
              <a:t>________(you/dance</a:t>
            </a:r>
            <a:r>
              <a:rPr lang="es-419" dirty="0">
                <a:latin typeface="Verdana"/>
                <a:ea typeface="Verdana"/>
                <a:cs typeface="Verdana"/>
                <a:sym typeface="Verdana"/>
              </a:rPr>
              <a:t>) at the party last night?</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267"/>
        <p:cNvGrpSpPr/>
        <p:nvPr/>
      </p:nvGrpSpPr>
      <p:grpSpPr>
        <a:xfrm>
          <a:off x="0" y="0"/>
          <a:ext cx="0" cy="0"/>
          <a:chOff x="0" y="0"/>
          <a:chExt cx="0" cy="0"/>
        </a:xfrm>
      </p:grpSpPr>
      <p:sp>
        <p:nvSpPr>
          <p:cNvPr id="268" name="Shape 268"/>
          <p:cNvSpPr txBox="1">
            <a:spLocks noGrp="1"/>
          </p:cNvSpPr>
          <p:nvPr>
            <p:ph type="title"/>
          </p:nvPr>
        </p:nvSpPr>
        <p:spPr>
          <a:prstGeom prst="rect">
            <a:avLst/>
          </a:prstGeom>
        </p:spPr>
        <p:txBody>
          <a:bodyPr lIns="91425" tIns="91425" rIns="91425" bIns="91425" anchor="t" anchorCtr="0">
            <a:noAutofit/>
          </a:bodyPr>
          <a:lstStyle/>
          <a:p>
            <a:pPr lvl="0">
              <a:spcBef>
                <a:spcPts val="0"/>
              </a:spcBef>
              <a:buNone/>
            </a:pPr>
            <a:r>
              <a:rPr lang="es-419"/>
              <a:t>Solution 16:</a:t>
            </a:r>
          </a:p>
        </p:txBody>
      </p:sp>
      <p:sp>
        <p:nvSpPr>
          <p:cNvPr id="269" name="Shape 269"/>
          <p:cNvSpPr txBox="1">
            <a:spLocks noGrp="1"/>
          </p:cNvSpPr>
          <p:nvPr>
            <p:ph type="body" idx="1"/>
          </p:nvPr>
        </p:nvSpPr>
        <p:spPr>
          <a:prstGeom prst="rect">
            <a:avLst/>
          </a:prstGeom>
        </p:spPr>
        <p:txBody>
          <a:bodyPr lIns="91425" tIns="91425" rIns="91425" bIns="91425" anchor="t" anchorCtr="0">
            <a:noAutofit/>
          </a:bodyPr>
          <a:lstStyle/>
          <a:p>
            <a:pPr lvl="0">
              <a:spcBef>
                <a:spcPts val="0"/>
              </a:spcBef>
              <a:buNone/>
            </a:pPr>
            <a:endParaRPr dirty="0"/>
          </a:p>
          <a:p>
            <a:pPr lvl="0">
              <a:spcBef>
                <a:spcPts val="0"/>
              </a:spcBef>
              <a:buNone/>
            </a:pPr>
            <a:endParaRPr dirty="0"/>
          </a:p>
          <a:p>
            <a:pPr lvl="0">
              <a:spcBef>
                <a:spcPts val="0"/>
              </a:spcBef>
              <a:buNone/>
            </a:pPr>
            <a:r>
              <a:rPr lang="es-419" i="1" u="sng" dirty="0">
                <a:latin typeface="Verdana"/>
                <a:ea typeface="Verdana"/>
                <a:cs typeface="Verdana"/>
                <a:sym typeface="Verdana"/>
              </a:rPr>
              <a:t>Did you </a:t>
            </a:r>
            <a:r>
              <a:rPr lang="es-419" i="1" u="sng" dirty="0" smtClean="0">
                <a:latin typeface="Verdana"/>
                <a:ea typeface="Verdana"/>
                <a:cs typeface="Verdana"/>
                <a:sym typeface="Verdana"/>
              </a:rPr>
              <a:t>dance </a:t>
            </a:r>
            <a:r>
              <a:rPr lang="es-419" dirty="0">
                <a:latin typeface="Verdana"/>
                <a:ea typeface="Verdana"/>
                <a:cs typeface="Verdana"/>
                <a:sym typeface="Verdana"/>
              </a:rPr>
              <a:t>at the party last night?</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273"/>
        <p:cNvGrpSpPr/>
        <p:nvPr/>
      </p:nvGrpSpPr>
      <p:grpSpPr>
        <a:xfrm>
          <a:off x="0" y="0"/>
          <a:ext cx="0" cy="0"/>
          <a:chOff x="0" y="0"/>
          <a:chExt cx="0" cy="0"/>
        </a:xfrm>
      </p:grpSpPr>
      <p:sp>
        <p:nvSpPr>
          <p:cNvPr id="274" name="Shape 274"/>
          <p:cNvSpPr txBox="1">
            <a:spLocks noGrp="1"/>
          </p:cNvSpPr>
          <p:nvPr>
            <p:ph type="title"/>
          </p:nvPr>
        </p:nvSpPr>
        <p:spPr>
          <a:prstGeom prst="rect">
            <a:avLst/>
          </a:prstGeom>
        </p:spPr>
        <p:txBody>
          <a:bodyPr lIns="91425" tIns="91425" rIns="91425" bIns="91425" anchor="t" anchorCtr="0">
            <a:noAutofit/>
          </a:bodyPr>
          <a:lstStyle/>
          <a:p>
            <a:pPr lvl="0">
              <a:spcBef>
                <a:spcPts val="0"/>
              </a:spcBef>
              <a:buNone/>
            </a:pPr>
            <a:r>
              <a:rPr lang="es-419"/>
              <a:t>Exercise 17:</a:t>
            </a:r>
          </a:p>
        </p:txBody>
      </p:sp>
      <p:sp>
        <p:nvSpPr>
          <p:cNvPr id="275" name="Shape 275"/>
          <p:cNvSpPr txBox="1">
            <a:spLocks noGrp="1"/>
          </p:cNvSpPr>
          <p:nvPr>
            <p:ph type="body" idx="1"/>
          </p:nvPr>
        </p:nvSpPr>
        <p:spPr>
          <a:xfrm>
            <a:off x="311700" y="1455725"/>
            <a:ext cx="8520600" cy="3340200"/>
          </a:xfrm>
          <a:prstGeom prst="rect">
            <a:avLst/>
          </a:prstGeom>
        </p:spPr>
        <p:txBody>
          <a:bodyPr lIns="91425" tIns="91425" rIns="91425" bIns="91425" anchor="t" anchorCtr="0">
            <a:noAutofit/>
          </a:bodyPr>
          <a:lstStyle/>
          <a:p>
            <a:pPr lvl="0">
              <a:spcBef>
                <a:spcPts val="0"/>
              </a:spcBef>
              <a:buNone/>
            </a:pPr>
            <a:endParaRPr dirty="0">
              <a:solidFill>
                <a:srgbClr val="000000"/>
              </a:solidFill>
              <a:latin typeface="Arial"/>
              <a:ea typeface="Arial"/>
              <a:cs typeface="Arial"/>
              <a:sym typeface="Arial"/>
            </a:endParaRPr>
          </a:p>
          <a:p>
            <a:pPr lvl="0">
              <a:spcBef>
                <a:spcPts val="0"/>
              </a:spcBef>
              <a:buNone/>
            </a:pPr>
            <a:endParaRPr dirty="0">
              <a:solidFill>
                <a:srgbClr val="000000"/>
              </a:solidFill>
              <a:latin typeface="Arial"/>
              <a:ea typeface="Arial"/>
              <a:cs typeface="Arial"/>
              <a:sym typeface="Arial"/>
            </a:endParaRPr>
          </a:p>
          <a:p>
            <a:pPr lvl="0">
              <a:spcBef>
                <a:spcPts val="0"/>
              </a:spcBef>
              <a:buNone/>
            </a:pPr>
            <a:r>
              <a:rPr lang="es-419" dirty="0">
                <a:solidFill>
                  <a:srgbClr val="000000"/>
                </a:solidFill>
                <a:latin typeface="Arial"/>
                <a:ea typeface="Arial"/>
                <a:cs typeface="Arial"/>
                <a:sym typeface="Arial"/>
              </a:rPr>
              <a:t>My brother ______ (not walk) to </a:t>
            </a:r>
            <a:r>
              <a:rPr lang="es-419" dirty="0" smtClean="0">
                <a:solidFill>
                  <a:srgbClr val="000000"/>
                </a:solidFill>
                <a:latin typeface="Arial"/>
                <a:ea typeface="Arial"/>
                <a:cs typeface="Arial"/>
                <a:sym typeface="Arial"/>
              </a:rPr>
              <a:t>school today. </a:t>
            </a:r>
          </a:p>
          <a:p>
            <a:pPr lvl="0">
              <a:spcBef>
                <a:spcPts val="0"/>
              </a:spcBef>
              <a:buNone/>
            </a:pPr>
            <a:r>
              <a:rPr lang="es-419" dirty="0" smtClean="0">
                <a:solidFill>
                  <a:srgbClr val="000000"/>
                </a:solidFill>
                <a:latin typeface="Arial"/>
                <a:ea typeface="Arial"/>
                <a:cs typeface="Arial"/>
                <a:sym typeface="Arial"/>
              </a:rPr>
              <a:t>He _______ (go) by bus. </a:t>
            </a:r>
            <a:endParaRPr lang="es-419" dirty="0">
              <a:solidFill>
                <a:srgbClr val="000000"/>
              </a:solidFill>
              <a:latin typeface="Arial"/>
              <a:ea typeface="Arial"/>
              <a:cs typeface="Arial"/>
              <a:sym typeface="Aria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Shape 62"/>
          <p:cNvSpPr txBox="1">
            <a:spLocks noGrp="1"/>
          </p:cNvSpPr>
          <p:nvPr>
            <p:ph type="title"/>
          </p:nvPr>
        </p:nvSpPr>
        <p:spPr>
          <a:prstGeom prst="rect">
            <a:avLst/>
          </a:prstGeom>
        </p:spPr>
        <p:txBody>
          <a:bodyPr lIns="91425" tIns="91425" rIns="91425" bIns="91425" anchor="t" anchorCtr="0">
            <a:noAutofit/>
          </a:bodyPr>
          <a:lstStyle/>
          <a:p>
            <a:pPr lvl="0">
              <a:spcBef>
                <a:spcPts val="0"/>
              </a:spcBef>
              <a:buNone/>
            </a:pPr>
            <a:r>
              <a:rPr lang="es-419"/>
              <a:t>Affirmative Form</a:t>
            </a:r>
          </a:p>
        </p:txBody>
      </p:sp>
      <p:sp>
        <p:nvSpPr>
          <p:cNvPr id="63" name="Shape 63"/>
          <p:cNvSpPr txBox="1">
            <a:spLocks noGrp="1"/>
          </p:cNvSpPr>
          <p:nvPr>
            <p:ph type="body" idx="1"/>
          </p:nvPr>
        </p:nvSpPr>
        <p:spPr>
          <a:prstGeom prst="rect">
            <a:avLst/>
          </a:prstGeom>
        </p:spPr>
        <p:txBody>
          <a:bodyPr lIns="91425" tIns="91425" rIns="91425" bIns="91425" anchor="t" anchorCtr="0">
            <a:noAutofit/>
          </a:bodyPr>
          <a:lstStyle/>
          <a:p>
            <a:pPr lvl="0">
              <a:spcBef>
                <a:spcPts val="0"/>
              </a:spcBef>
              <a:buNone/>
            </a:pPr>
            <a:r>
              <a:rPr lang="es-419" b="1"/>
              <a:t>Form:</a:t>
            </a:r>
          </a:p>
          <a:p>
            <a:pPr lvl="0">
              <a:spcBef>
                <a:spcPts val="0"/>
              </a:spcBef>
              <a:buNone/>
            </a:pPr>
            <a:r>
              <a:rPr lang="es-419"/>
              <a:t>subject + verb in the past +  complement</a:t>
            </a:r>
          </a:p>
          <a:p>
            <a:pPr lvl="0">
              <a:spcBef>
                <a:spcPts val="0"/>
              </a:spcBef>
              <a:buNone/>
            </a:pPr>
            <a:r>
              <a:rPr lang="es-419" b="1"/>
              <a:t>Example:</a:t>
            </a:r>
          </a:p>
          <a:p>
            <a:pPr lvl="0">
              <a:spcBef>
                <a:spcPts val="0"/>
              </a:spcBef>
              <a:buNone/>
            </a:pPr>
            <a:r>
              <a:rPr lang="es-419"/>
              <a:t>I worked last week</a:t>
            </a:r>
          </a:p>
          <a:p>
            <a:pPr lvl="0">
              <a:spcBef>
                <a:spcPts val="0"/>
              </a:spcBef>
              <a:buNone/>
            </a:pPr>
            <a:r>
              <a:rPr lang="es-419"/>
              <a:t>They went to the cinema last weekend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sp>
        <p:nvSpPr>
          <p:cNvPr id="280" name="Shape 280"/>
          <p:cNvSpPr txBox="1">
            <a:spLocks noGrp="1"/>
          </p:cNvSpPr>
          <p:nvPr>
            <p:ph type="title"/>
          </p:nvPr>
        </p:nvSpPr>
        <p:spPr>
          <a:prstGeom prst="rect">
            <a:avLst/>
          </a:prstGeom>
        </p:spPr>
        <p:txBody>
          <a:bodyPr lIns="91425" tIns="91425" rIns="91425" bIns="91425" anchor="t" anchorCtr="0">
            <a:noAutofit/>
          </a:bodyPr>
          <a:lstStyle/>
          <a:p>
            <a:pPr lvl="0">
              <a:spcBef>
                <a:spcPts val="0"/>
              </a:spcBef>
              <a:buNone/>
            </a:pPr>
            <a:r>
              <a:rPr lang="es-419"/>
              <a:t>Solution 17:</a:t>
            </a:r>
          </a:p>
        </p:txBody>
      </p:sp>
      <p:sp>
        <p:nvSpPr>
          <p:cNvPr id="281" name="Shape 281"/>
          <p:cNvSpPr txBox="1">
            <a:spLocks noGrp="1"/>
          </p:cNvSpPr>
          <p:nvPr>
            <p:ph type="body" idx="1"/>
          </p:nvPr>
        </p:nvSpPr>
        <p:spPr>
          <a:xfrm>
            <a:off x="188425" y="1228675"/>
            <a:ext cx="8520600" cy="3340200"/>
          </a:xfrm>
          <a:prstGeom prst="rect">
            <a:avLst/>
          </a:prstGeom>
        </p:spPr>
        <p:txBody>
          <a:bodyPr lIns="91425" tIns="91425" rIns="91425" bIns="91425" anchor="t" anchorCtr="0">
            <a:noAutofit/>
          </a:bodyPr>
          <a:lstStyle/>
          <a:p>
            <a:pPr lvl="0">
              <a:spcBef>
                <a:spcPts val="0"/>
              </a:spcBef>
              <a:buNone/>
            </a:pPr>
            <a:endParaRPr dirty="0">
              <a:solidFill>
                <a:srgbClr val="000000"/>
              </a:solidFill>
              <a:latin typeface="Arial"/>
              <a:ea typeface="Arial"/>
              <a:cs typeface="Arial"/>
              <a:sym typeface="Arial"/>
            </a:endParaRPr>
          </a:p>
          <a:p>
            <a:pPr lvl="0">
              <a:spcBef>
                <a:spcPts val="0"/>
              </a:spcBef>
              <a:buNone/>
            </a:pPr>
            <a:endParaRPr dirty="0">
              <a:solidFill>
                <a:srgbClr val="000000"/>
              </a:solidFill>
              <a:latin typeface="Arial"/>
              <a:ea typeface="Arial"/>
              <a:cs typeface="Arial"/>
              <a:sym typeface="Arial"/>
            </a:endParaRPr>
          </a:p>
          <a:p>
            <a:pPr lvl="0">
              <a:spcBef>
                <a:spcPts val="0"/>
              </a:spcBef>
              <a:buNone/>
            </a:pPr>
            <a:r>
              <a:rPr lang="es-419" dirty="0">
                <a:solidFill>
                  <a:srgbClr val="000000"/>
                </a:solidFill>
                <a:latin typeface="Arial"/>
                <a:ea typeface="Arial"/>
                <a:cs typeface="Arial"/>
                <a:sym typeface="Arial"/>
              </a:rPr>
              <a:t>My brother </a:t>
            </a:r>
            <a:r>
              <a:rPr lang="es-419" i="1" u="sng" dirty="0">
                <a:solidFill>
                  <a:srgbClr val="000000"/>
                </a:solidFill>
                <a:latin typeface="Arial"/>
                <a:ea typeface="Arial"/>
                <a:cs typeface="Arial"/>
                <a:sym typeface="Arial"/>
              </a:rPr>
              <a:t>(didn´t walk) </a:t>
            </a:r>
            <a:r>
              <a:rPr lang="es-419" dirty="0">
                <a:solidFill>
                  <a:srgbClr val="000000"/>
                </a:solidFill>
                <a:latin typeface="Arial"/>
                <a:ea typeface="Arial"/>
                <a:cs typeface="Arial"/>
                <a:sym typeface="Arial"/>
              </a:rPr>
              <a:t>to </a:t>
            </a:r>
            <a:r>
              <a:rPr lang="es-419" dirty="0" smtClean="0">
                <a:solidFill>
                  <a:srgbClr val="000000"/>
                </a:solidFill>
                <a:latin typeface="Arial"/>
                <a:ea typeface="Arial"/>
                <a:cs typeface="Arial"/>
                <a:sym typeface="Arial"/>
              </a:rPr>
              <a:t>school today.</a:t>
            </a:r>
          </a:p>
          <a:p>
            <a:pPr lvl="0">
              <a:spcBef>
                <a:spcPts val="0"/>
              </a:spcBef>
              <a:buNone/>
            </a:pPr>
            <a:r>
              <a:rPr lang="es-419" dirty="0" smtClean="0">
                <a:solidFill>
                  <a:srgbClr val="000000"/>
                </a:solidFill>
                <a:latin typeface="Arial"/>
                <a:ea typeface="Arial"/>
                <a:cs typeface="Arial"/>
                <a:sym typeface="Arial"/>
              </a:rPr>
              <a:t>He </a:t>
            </a:r>
            <a:r>
              <a:rPr lang="es-419" i="1" dirty="0" smtClean="0">
                <a:solidFill>
                  <a:srgbClr val="000000"/>
                </a:solidFill>
                <a:latin typeface="Arial"/>
                <a:ea typeface="Arial"/>
                <a:cs typeface="Arial"/>
                <a:sym typeface="Arial"/>
              </a:rPr>
              <a:t>(</a:t>
            </a:r>
            <a:r>
              <a:rPr lang="es-419" i="1" u="sng" dirty="0" smtClean="0">
                <a:solidFill>
                  <a:srgbClr val="000000"/>
                </a:solidFill>
                <a:latin typeface="Arial"/>
                <a:ea typeface="Arial"/>
                <a:cs typeface="Arial"/>
                <a:sym typeface="Arial"/>
              </a:rPr>
              <a:t>went)</a:t>
            </a:r>
            <a:r>
              <a:rPr lang="es-419" i="1" dirty="0" smtClean="0">
                <a:solidFill>
                  <a:srgbClr val="000000"/>
                </a:solidFill>
                <a:latin typeface="Arial"/>
                <a:ea typeface="Arial"/>
                <a:cs typeface="Arial"/>
                <a:sym typeface="Arial"/>
              </a:rPr>
              <a:t> </a:t>
            </a:r>
            <a:r>
              <a:rPr lang="es-419" dirty="0" smtClean="0">
                <a:solidFill>
                  <a:srgbClr val="000000"/>
                </a:solidFill>
                <a:latin typeface="Arial"/>
                <a:ea typeface="Arial"/>
                <a:cs typeface="Arial"/>
                <a:sym typeface="Arial"/>
              </a:rPr>
              <a:t>by bus.</a:t>
            </a:r>
            <a:endParaRPr lang="es-419" dirty="0">
              <a:solidFill>
                <a:srgbClr val="000000"/>
              </a:solidFill>
              <a:latin typeface="Arial"/>
              <a:ea typeface="Arial"/>
              <a:cs typeface="Arial"/>
              <a:sym typeface="Arial"/>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sp>
        <p:nvSpPr>
          <p:cNvPr id="286" name="Shape 286"/>
          <p:cNvSpPr txBox="1">
            <a:spLocks noGrp="1"/>
          </p:cNvSpPr>
          <p:nvPr>
            <p:ph type="title"/>
          </p:nvPr>
        </p:nvSpPr>
        <p:spPr>
          <a:prstGeom prst="rect">
            <a:avLst/>
          </a:prstGeom>
        </p:spPr>
        <p:txBody>
          <a:bodyPr lIns="91425" tIns="91425" rIns="91425" bIns="91425" anchor="t" anchorCtr="0">
            <a:noAutofit/>
          </a:bodyPr>
          <a:lstStyle/>
          <a:p>
            <a:pPr lvl="0">
              <a:spcBef>
                <a:spcPts val="0"/>
              </a:spcBef>
              <a:buNone/>
            </a:pPr>
            <a:r>
              <a:rPr lang="es-419"/>
              <a:t>Exercise 18:</a:t>
            </a:r>
          </a:p>
        </p:txBody>
      </p:sp>
      <p:sp>
        <p:nvSpPr>
          <p:cNvPr id="287" name="Shape 287"/>
          <p:cNvSpPr txBox="1">
            <a:spLocks noGrp="1"/>
          </p:cNvSpPr>
          <p:nvPr>
            <p:ph type="body" idx="1"/>
          </p:nvPr>
        </p:nvSpPr>
        <p:spPr>
          <a:prstGeom prst="rect">
            <a:avLst/>
          </a:prstGeom>
        </p:spPr>
        <p:txBody>
          <a:bodyPr lIns="91425" tIns="91425" rIns="91425" bIns="91425" anchor="t" anchorCtr="0">
            <a:noAutofit/>
          </a:bodyPr>
          <a:lstStyle/>
          <a:p>
            <a:pPr lvl="0">
              <a:spcBef>
                <a:spcPts val="0"/>
              </a:spcBef>
              <a:buNone/>
            </a:pPr>
            <a:endParaRPr dirty="0">
              <a:solidFill>
                <a:srgbClr val="000000"/>
              </a:solidFill>
              <a:latin typeface="Verdana"/>
              <a:ea typeface="Verdana"/>
              <a:cs typeface="Verdana"/>
              <a:sym typeface="Verdana"/>
            </a:endParaRPr>
          </a:p>
          <a:p>
            <a:pPr lvl="0">
              <a:spcBef>
                <a:spcPts val="0"/>
              </a:spcBef>
              <a:buNone/>
            </a:pPr>
            <a:endParaRPr dirty="0">
              <a:solidFill>
                <a:srgbClr val="000000"/>
              </a:solidFill>
              <a:latin typeface="Verdana"/>
              <a:ea typeface="Verdana"/>
              <a:cs typeface="Verdana"/>
              <a:sym typeface="Verdana"/>
            </a:endParaRPr>
          </a:p>
          <a:p>
            <a:pPr lvl="0">
              <a:spcBef>
                <a:spcPts val="0"/>
              </a:spcBef>
              <a:buNone/>
            </a:pPr>
            <a:endParaRPr dirty="0">
              <a:solidFill>
                <a:srgbClr val="000000"/>
              </a:solidFill>
              <a:latin typeface="Verdana"/>
              <a:ea typeface="Verdana"/>
              <a:cs typeface="Verdana"/>
              <a:sym typeface="Verdana"/>
            </a:endParaRPr>
          </a:p>
          <a:p>
            <a:pPr lvl="0">
              <a:spcBef>
                <a:spcPts val="0"/>
              </a:spcBef>
              <a:buNone/>
            </a:pPr>
            <a:r>
              <a:rPr lang="es-419" dirty="0" smtClean="0">
                <a:solidFill>
                  <a:srgbClr val="000000"/>
                </a:solidFill>
                <a:latin typeface="Verdana"/>
                <a:ea typeface="Verdana"/>
                <a:cs typeface="Verdana"/>
                <a:sym typeface="Verdana"/>
              </a:rPr>
              <a:t>________</a:t>
            </a:r>
            <a:r>
              <a:rPr lang="es-419" dirty="0" smtClean="0">
                <a:latin typeface="Verdana"/>
                <a:ea typeface="Verdana"/>
                <a:cs typeface="Verdana"/>
                <a:sym typeface="Verdana"/>
              </a:rPr>
              <a:t>(you/ learn</a:t>
            </a:r>
            <a:r>
              <a:rPr lang="es-419" dirty="0">
                <a:latin typeface="Verdana"/>
                <a:ea typeface="Verdana"/>
                <a:cs typeface="Verdana"/>
                <a:sym typeface="Verdana"/>
              </a:rPr>
              <a:t>) anything new?</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92" name="Shape 292"/>
          <p:cNvSpPr txBox="1">
            <a:spLocks noGrp="1"/>
          </p:cNvSpPr>
          <p:nvPr>
            <p:ph type="title"/>
          </p:nvPr>
        </p:nvSpPr>
        <p:spPr>
          <a:prstGeom prst="rect">
            <a:avLst/>
          </a:prstGeom>
        </p:spPr>
        <p:txBody>
          <a:bodyPr lIns="91425" tIns="91425" rIns="91425" bIns="91425" anchor="t" anchorCtr="0">
            <a:noAutofit/>
          </a:bodyPr>
          <a:lstStyle/>
          <a:p>
            <a:pPr lvl="0">
              <a:spcBef>
                <a:spcPts val="0"/>
              </a:spcBef>
              <a:buNone/>
            </a:pPr>
            <a:r>
              <a:rPr lang="es-419"/>
              <a:t>Solution 18:</a:t>
            </a:r>
          </a:p>
        </p:txBody>
      </p:sp>
      <p:sp>
        <p:nvSpPr>
          <p:cNvPr id="293" name="Shape 293"/>
          <p:cNvSpPr txBox="1">
            <a:spLocks noGrp="1"/>
          </p:cNvSpPr>
          <p:nvPr>
            <p:ph type="body" idx="1"/>
          </p:nvPr>
        </p:nvSpPr>
        <p:spPr>
          <a:prstGeom prst="rect">
            <a:avLst/>
          </a:prstGeom>
        </p:spPr>
        <p:txBody>
          <a:bodyPr lIns="91425" tIns="91425" rIns="91425" bIns="91425" anchor="t" anchorCtr="0">
            <a:noAutofit/>
          </a:bodyPr>
          <a:lstStyle/>
          <a:p>
            <a:pPr lvl="0">
              <a:spcBef>
                <a:spcPts val="0"/>
              </a:spcBef>
              <a:buNone/>
            </a:pPr>
            <a:endParaRPr dirty="0"/>
          </a:p>
          <a:p>
            <a:pPr lvl="0">
              <a:spcBef>
                <a:spcPts val="0"/>
              </a:spcBef>
              <a:buNone/>
            </a:pPr>
            <a:endParaRPr dirty="0"/>
          </a:p>
          <a:p>
            <a:pPr lvl="0" rtl="0">
              <a:spcBef>
                <a:spcPts val="0"/>
              </a:spcBef>
              <a:buNone/>
            </a:pPr>
            <a:endParaRPr dirty="0"/>
          </a:p>
          <a:p>
            <a:pPr lvl="0">
              <a:spcBef>
                <a:spcPts val="0"/>
              </a:spcBef>
              <a:buNone/>
            </a:pPr>
            <a:r>
              <a:rPr lang="es-419" i="1" u="sng" dirty="0">
                <a:latin typeface="Verdana"/>
                <a:ea typeface="Verdana"/>
                <a:cs typeface="Verdana"/>
                <a:sym typeface="Verdana"/>
              </a:rPr>
              <a:t>Did you learn </a:t>
            </a:r>
            <a:r>
              <a:rPr lang="es-419" dirty="0">
                <a:latin typeface="Verdana"/>
                <a:ea typeface="Verdana"/>
                <a:cs typeface="Verdana"/>
                <a:sym typeface="Verdana"/>
              </a:rPr>
              <a:t>anything new?</a:t>
            </a:r>
          </a:p>
          <a:p>
            <a:pPr lvl="0">
              <a:spcBef>
                <a:spcPts val="0"/>
              </a:spcBef>
              <a:buNone/>
            </a:pPr>
            <a:endParaRPr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Shape 298"/>
          <p:cNvSpPr txBox="1">
            <a:spLocks noGrp="1"/>
          </p:cNvSpPr>
          <p:nvPr>
            <p:ph type="title"/>
          </p:nvPr>
        </p:nvSpPr>
        <p:spPr>
          <a:prstGeom prst="rect">
            <a:avLst/>
          </a:prstGeom>
        </p:spPr>
        <p:txBody>
          <a:bodyPr lIns="91425" tIns="91425" rIns="91425" bIns="91425" anchor="t" anchorCtr="0">
            <a:noAutofit/>
          </a:bodyPr>
          <a:lstStyle/>
          <a:p>
            <a:pPr lvl="0">
              <a:spcBef>
                <a:spcPts val="0"/>
              </a:spcBef>
              <a:buNone/>
            </a:pPr>
            <a:r>
              <a:rPr lang="es-419"/>
              <a:t>Exercise 19:</a:t>
            </a:r>
          </a:p>
        </p:txBody>
      </p:sp>
      <p:sp>
        <p:nvSpPr>
          <p:cNvPr id="299" name="Shape 299"/>
          <p:cNvSpPr txBox="1">
            <a:spLocks noGrp="1"/>
          </p:cNvSpPr>
          <p:nvPr>
            <p:ph type="body" idx="1"/>
          </p:nvPr>
        </p:nvSpPr>
        <p:spPr>
          <a:prstGeom prst="rect">
            <a:avLst/>
          </a:prstGeom>
        </p:spPr>
        <p:txBody>
          <a:bodyPr lIns="91425" tIns="91425" rIns="91425" bIns="91425" anchor="t" anchorCtr="0">
            <a:noAutofit/>
          </a:bodyPr>
          <a:lstStyle/>
          <a:p>
            <a:pPr lvl="0">
              <a:spcBef>
                <a:spcPts val="0"/>
              </a:spcBef>
              <a:buNone/>
            </a:pPr>
            <a:endParaRPr dirty="0">
              <a:solidFill>
                <a:srgbClr val="000000"/>
              </a:solidFill>
              <a:latin typeface="Arial"/>
              <a:ea typeface="Arial"/>
              <a:cs typeface="Arial"/>
              <a:sym typeface="Arial"/>
            </a:endParaRPr>
          </a:p>
          <a:p>
            <a:pPr lvl="0">
              <a:spcBef>
                <a:spcPts val="0"/>
              </a:spcBef>
              <a:buNone/>
            </a:pPr>
            <a:endParaRPr dirty="0">
              <a:solidFill>
                <a:srgbClr val="000000"/>
              </a:solidFill>
              <a:latin typeface="Arial"/>
              <a:ea typeface="Arial"/>
              <a:cs typeface="Arial"/>
              <a:sym typeface="Arial"/>
            </a:endParaRPr>
          </a:p>
          <a:p>
            <a:pPr lvl="0">
              <a:spcBef>
                <a:spcPts val="0"/>
              </a:spcBef>
              <a:buNone/>
            </a:pPr>
            <a:r>
              <a:rPr lang="es-419" dirty="0">
                <a:solidFill>
                  <a:srgbClr val="000000"/>
                </a:solidFill>
                <a:latin typeface="Arial"/>
                <a:ea typeface="Arial"/>
                <a:cs typeface="Arial"/>
                <a:sym typeface="Arial"/>
              </a:rPr>
              <a:t>My grandmother _______ </a:t>
            </a:r>
            <a:r>
              <a:rPr lang="es-419" dirty="0" smtClean="0">
                <a:solidFill>
                  <a:srgbClr val="000000"/>
                </a:solidFill>
                <a:latin typeface="Arial"/>
                <a:ea typeface="Arial"/>
                <a:cs typeface="Arial"/>
                <a:sym typeface="Arial"/>
              </a:rPr>
              <a:t>(not /dance</a:t>
            </a:r>
            <a:r>
              <a:rPr lang="es-419" dirty="0">
                <a:solidFill>
                  <a:srgbClr val="000000"/>
                </a:solidFill>
                <a:latin typeface="Arial"/>
                <a:ea typeface="Arial"/>
                <a:cs typeface="Arial"/>
                <a:sym typeface="Arial"/>
              </a:rPr>
              <a:t>) in the </a:t>
            </a:r>
            <a:r>
              <a:rPr lang="es-419" dirty="0" smtClean="0">
                <a:solidFill>
                  <a:srgbClr val="000000"/>
                </a:solidFill>
                <a:latin typeface="Arial"/>
                <a:ea typeface="Arial"/>
                <a:cs typeface="Arial"/>
                <a:sym typeface="Arial"/>
              </a:rPr>
              <a:t>wedding </a:t>
            </a:r>
            <a:endParaRPr lang="es-419" dirty="0">
              <a:solidFill>
                <a:srgbClr val="000000"/>
              </a:solidFill>
              <a:latin typeface="Arial"/>
              <a:ea typeface="Arial"/>
              <a:cs typeface="Arial"/>
              <a:sym typeface="Arial"/>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Shape 304"/>
          <p:cNvSpPr txBox="1">
            <a:spLocks noGrp="1"/>
          </p:cNvSpPr>
          <p:nvPr>
            <p:ph type="title"/>
          </p:nvPr>
        </p:nvSpPr>
        <p:spPr>
          <a:prstGeom prst="rect">
            <a:avLst/>
          </a:prstGeom>
        </p:spPr>
        <p:txBody>
          <a:bodyPr lIns="91425" tIns="91425" rIns="91425" bIns="91425" anchor="t" anchorCtr="0">
            <a:noAutofit/>
          </a:bodyPr>
          <a:lstStyle/>
          <a:p>
            <a:pPr lvl="0">
              <a:spcBef>
                <a:spcPts val="0"/>
              </a:spcBef>
              <a:buNone/>
            </a:pPr>
            <a:r>
              <a:rPr lang="es-419"/>
              <a:t>Solution 19:</a:t>
            </a:r>
          </a:p>
        </p:txBody>
      </p:sp>
      <p:sp>
        <p:nvSpPr>
          <p:cNvPr id="305" name="Shape 305"/>
          <p:cNvSpPr txBox="1">
            <a:spLocks noGrp="1"/>
          </p:cNvSpPr>
          <p:nvPr>
            <p:ph type="body" idx="1"/>
          </p:nvPr>
        </p:nvSpPr>
        <p:spPr>
          <a:prstGeom prst="rect">
            <a:avLst/>
          </a:prstGeom>
        </p:spPr>
        <p:txBody>
          <a:bodyPr lIns="91425" tIns="91425" rIns="91425" bIns="91425" anchor="t" anchorCtr="0">
            <a:noAutofit/>
          </a:bodyPr>
          <a:lstStyle/>
          <a:p>
            <a:pPr lvl="0">
              <a:spcBef>
                <a:spcPts val="0"/>
              </a:spcBef>
              <a:buNone/>
            </a:pPr>
            <a:endParaRPr dirty="0">
              <a:solidFill>
                <a:srgbClr val="000000"/>
              </a:solidFill>
              <a:latin typeface="Arial"/>
              <a:ea typeface="Arial"/>
              <a:cs typeface="Arial"/>
              <a:sym typeface="Arial"/>
            </a:endParaRPr>
          </a:p>
          <a:p>
            <a:pPr lvl="0">
              <a:spcBef>
                <a:spcPts val="0"/>
              </a:spcBef>
              <a:buNone/>
            </a:pPr>
            <a:endParaRPr dirty="0">
              <a:solidFill>
                <a:srgbClr val="000000"/>
              </a:solidFill>
              <a:latin typeface="Arial"/>
              <a:ea typeface="Arial"/>
              <a:cs typeface="Arial"/>
              <a:sym typeface="Arial"/>
            </a:endParaRPr>
          </a:p>
          <a:p>
            <a:pPr lvl="0">
              <a:spcBef>
                <a:spcPts val="0"/>
              </a:spcBef>
              <a:buNone/>
            </a:pPr>
            <a:r>
              <a:rPr lang="es-419" dirty="0">
                <a:solidFill>
                  <a:srgbClr val="000000"/>
                </a:solidFill>
                <a:latin typeface="Arial"/>
                <a:ea typeface="Arial"/>
                <a:cs typeface="Arial"/>
                <a:sym typeface="Arial"/>
              </a:rPr>
              <a:t>My grandmother </a:t>
            </a:r>
            <a:r>
              <a:rPr lang="es-419" u="sng" dirty="0">
                <a:solidFill>
                  <a:srgbClr val="000000"/>
                </a:solidFill>
                <a:latin typeface="Arial"/>
                <a:ea typeface="Arial"/>
                <a:cs typeface="Arial"/>
                <a:sym typeface="Arial"/>
              </a:rPr>
              <a:t>(</a:t>
            </a:r>
            <a:r>
              <a:rPr lang="es-419" i="1" u="sng" dirty="0">
                <a:solidFill>
                  <a:srgbClr val="000000"/>
                </a:solidFill>
                <a:latin typeface="Arial"/>
                <a:ea typeface="Arial"/>
                <a:cs typeface="Arial"/>
                <a:sym typeface="Arial"/>
              </a:rPr>
              <a:t>didn´t dance</a:t>
            </a:r>
            <a:r>
              <a:rPr lang="es-419" u="sng" dirty="0">
                <a:solidFill>
                  <a:srgbClr val="000000"/>
                </a:solidFill>
                <a:latin typeface="Arial"/>
                <a:ea typeface="Arial"/>
                <a:cs typeface="Arial"/>
                <a:sym typeface="Arial"/>
              </a:rPr>
              <a:t>) </a:t>
            </a:r>
            <a:r>
              <a:rPr lang="es-419" dirty="0">
                <a:solidFill>
                  <a:srgbClr val="000000"/>
                </a:solidFill>
                <a:latin typeface="Arial"/>
                <a:ea typeface="Arial"/>
                <a:cs typeface="Arial"/>
                <a:sym typeface="Arial"/>
              </a:rPr>
              <a:t>in the </a:t>
            </a:r>
            <a:r>
              <a:rPr lang="es-419" dirty="0" smtClean="0">
                <a:solidFill>
                  <a:srgbClr val="000000"/>
                </a:solidFill>
                <a:latin typeface="Arial"/>
                <a:ea typeface="Arial"/>
                <a:cs typeface="Arial"/>
                <a:sym typeface="Arial"/>
              </a:rPr>
              <a:t>party.</a:t>
            </a:r>
            <a:endParaRPr lang="es-419" dirty="0">
              <a:solidFill>
                <a:srgbClr val="000000"/>
              </a:solidFill>
              <a:latin typeface="Arial"/>
              <a:ea typeface="Arial"/>
              <a:cs typeface="Arial"/>
              <a:sym typeface="Arial"/>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309"/>
        <p:cNvGrpSpPr/>
        <p:nvPr/>
      </p:nvGrpSpPr>
      <p:grpSpPr>
        <a:xfrm>
          <a:off x="0" y="0"/>
          <a:ext cx="0" cy="0"/>
          <a:chOff x="0" y="0"/>
          <a:chExt cx="0" cy="0"/>
        </a:xfrm>
      </p:grpSpPr>
      <p:sp>
        <p:nvSpPr>
          <p:cNvPr id="310" name="Shape 310"/>
          <p:cNvSpPr txBox="1">
            <a:spLocks noGrp="1"/>
          </p:cNvSpPr>
          <p:nvPr>
            <p:ph type="title"/>
          </p:nvPr>
        </p:nvSpPr>
        <p:spPr>
          <a:prstGeom prst="rect">
            <a:avLst/>
          </a:prstGeom>
        </p:spPr>
        <p:txBody>
          <a:bodyPr lIns="91425" tIns="91425" rIns="91425" bIns="91425" anchor="t" anchorCtr="0">
            <a:noAutofit/>
          </a:bodyPr>
          <a:lstStyle/>
          <a:p>
            <a:pPr lvl="0">
              <a:spcBef>
                <a:spcPts val="0"/>
              </a:spcBef>
              <a:buNone/>
            </a:pPr>
            <a:r>
              <a:rPr lang="es-419"/>
              <a:t>Exercise 20:</a:t>
            </a:r>
          </a:p>
        </p:txBody>
      </p:sp>
      <p:sp>
        <p:nvSpPr>
          <p:cNvPr id="311" name="Shape 311"/>
          <p:cNvSpPr txBox="1">
            <a:spLocks noGrp="1"/>
          </p:cNvSpPr>
          <p:nvPr>
            <p:ph type="body" idx="1"/>
          </p:nvPr>
        </p:nvSpPr>
        <p:spPr>
          <a:prstGeom prst="rect">
            <a:avLst/>
          </a:prstGeom>
        </p:spPr>
        <p:txBody>
          <a:bodyPr lIns="91425" tIns="91425" rIns="91425" bIns="91425" anchor="t" anchorCtr="0">
            <a:noAutofit/>
          </a:bodyPr>
          <a:lstStyle/>
          <a:p>
            <a:pPr lvl="0">
              <a:spcBef>
                <a:spcPts val="0"/>
              </a:spcBef>
              <a:buNone/>
            </a:pPr>
            <a:endParaRPr dirty="0"/>
          </a:p>
          <a:p>
            <a:pPr lvl="0">
              <a:spcBef>
                <a:spcPts val="0"/>
              </a:spcBef>
              <a:buNone/>
            </a:pPr>
            <a:endParaRPr dirty="0"/>
          </a:p>
          <a:p>
            <a:pPr lvl="0">
              <a:spcBef>
                <a:spcPts val="0"/>
              </a:spcBef>
              <a:buNone/>
            </a:pPr>
            <a:r>
              <a:rPr lang="es-419" dirty="0">
                <a:latin typeface="Verdana"/>
                <a:ea typeface="Verdana"/>
                <a:cs typeface="Verdana"/>
                <a:sym typeface="Verdana"/>
              </a:rPr>
              <a:t>What </a:t>
            </a:r>
            <a:r>
              <a:rPr lang="es-419" dirty="0" smtClean="0">
                <a:latin typeface="Verdana"/>
                <a:ea typeface="Verdana"/>
                <a:cs typeface="Verdana"/>
                <a:sym typeface="Verdana"/>
              </a:rPr>
              <a:t>________ (she/do</a:t>
            </a:r>
            <a:r>
              <a:rPr lang="es-419" dirty="0">
                <a:latin typeface="Verdana"/>
                <a:ea typeface="Verdana"/>
                <a:cs typeface="Verdana"/>
                <a:sym typeface="Verdana"/>
              </a:rPr>
              <a:t>) </a:t>
            </a:r>
            <a:r>
              <a:rPr lang="es-419" dirty="0" smtClean="0">
                <a:latin typeface="Verdana"/>
                <a:ea typeface="Verdana"/>
                <a:cs typeface="Verdana"/>
                <a:sym typeface="Verdana"/>
              </a:rPr>
              <a:t>for homework</a:t>
            </a:r>
            <a:r>
              <a:rPr lang="es-419" dirty="0">
                <a:latin typeface="Verdana"/>
                <a:ea typeface="Verdana"/>
                <a:cs typeface="Verdana"/>
                <a:sym typeface="Verdana"/>
              </a:rPr>
              <a:t>?</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315"/>
        <p:cNvGrpSpPr/>
        <p:nvPr/>
      </p:nvGrpSpPr>
      <p:grpSpPr>
        <a:xfrm>
          <a:off x="0" y="0"/>
          <a:ext cx="0" cy="0"/>
          <a:chOff x="0" y="0"/>
          <a:chExt cx="0" cy="0"/>
        </a:xfrm>
      </p:grpSpPr>
      <p:sp>
        <p:nvSpPr>
          <p:cNvPr id="316" name="Shape 316"/>
          <p:cNvSpPr txBox="1">
            <a:spLocks noGrp="1"/>
          </p:cNvSpPr>
          <p:nvPr>
            <p:ph type="title"/>
          </p:nvPr>
        </p:nvSpPr>
        <p:spPr>
          <a:prstGeom prst="rect">
            <a:avLst/>
          </a:prstGeom>
        </p:spPr>
        <p:txBody>
          <a:bodyPr lIns="91425" tIns="91425" rIns="91425" bIns="91425" anchor="t" anchorCtr="0">
            <a:noAutofit/>
          </a:bodyPr>
          <a:lstStyle/>
          <a:p>
            <a:pPr lvl="0">
              <a:spcBef>
                <a:spcPts val="0"/>
              </a:spcBef>
              <a:buNone/>
            </a:pPr>
            <a:r>
              <a:rPr lang="es-419"/>
              <a:t>Solution 20:</a:t>
            </a:r>
          </a:p>
        </p:txBody>
      </p:sp>
      <p:sp>
        <p:nvSpPr>
          <p:cNvPr id="317" name="Shape 317"/>
          <p:cNvSpPr txBox="1">
            <a:spLocks noGrp="1"/>
          </p:cNvSpPr>
          <p:nvPr>
            <p:ph type="body" idx="1"/>
          </p:nvPr>
        </p:nvSpPr>
        <p:spPr>
          <a:prstGeom prst="rect">
            <a:avLst/>
          </a:prstGeom>
        </p:spPr>
        <p:txBody>
          <a:bodyPr lIns="91425" tIns="91425" rIns="91425" bIns="91425" anchor="t" anchorCtr="0">
            <a:noAutofit/>
          </a:bodyPr>
          <a:lstStyle/>
          <a:p>
            <a:pPr lvl="0">
              <a:spcBef>
                <a:spcPts val="0"/>
              </a:spcBef>
              <a:buNone/>
            </a:pPr>
            <a:endParaRPr dirty="0">
              <a:latin typeface="Verdana"/>
              <a:ea typeface="Verdana"/>
              <a:cs typeface="Verdana"/>
              <a:sym typeface="Verdana"/>
            </a:endParaRPr>
          </a:p>
          <a:p>
            <a:pPr lvl="0">
              <a:spcBef>
                <a:spcPts val="0"/>
              </a:spcBef>
              <a:buNone/>
            </a:pPr>
            <a:endParaRPr dirty="0">
              <a:latin typeface="Verdana"/>
              <a:ea typeface="Verdana"/>
              <a:cs typeface="Verdana"/>
              <a:sym typeface="Verdana"/>
            </a:endParaRPr>
          </a:p>
          <a:p>
            <a:pPr lvl="0">
              <a:spcBef>
                <a:spcPts val="0"/>
              </a:spcBef>
              <a:buNone/>
            </a:pPr>
            <a:endParaRPr dirty="0">
              <a:latin typeface="Verdana"/>
              <a:ea typeface="Verdana"/>
              <a:cs typeface="Verdana"/>
              <a:sym typeface="Verdana"/>
            </a:endParaRPr>
          </a:p>
          <a:p>
            <a:pPr lvl="0">
              <a:spcBef>
                <a:spcPts val="0"/>
              </a:spcBef>
              <a:buNone/>
            </a:pPr>
            <a:r>
              <a:rPr lang="es-419" dirty="0">
                <a:latin typeface="Verdana"/>
                <a:ea typeface="Verdana"/>
                <a:cs typeface="Verdana"/>
                <a:sym typeface="Verdana"/>
              </a:rPr>
              <a:t>What </a:t>
            </a:r>
            <a:r>
              <a:rPr lang="es-419" i="1" u="sng" dirty="0">
                <a:latin typeface="Verdana"/>
                <a:ea typeface="Verdana"/>
                <a:cs typeface="Verdana"/>
                <a:sym typeface="Verdana"/>
              </a:rPr>
              <a:t>did</a:t>
            </a:r>
            <a:r>
              <a:rPr lang="es-419" u="sng" dirty="0">
                <a:latin typeface="Verdana"/>
                <a:ea typeface="Verdana"/>
                <a:cs typeface="Verdana"/>
                <a:sym typeface="Verdana"/>
              </a:rPr>
              <a:t> </a:t>
            </a:r>
            <a:r>
              <a:rPr lang="es-419" i="1" u="sng" dirty="0">
                <a:latin typeface="Verdana"/>
                <a:ea typeface="Verdana"/>
                <a:cs typeface="Verdana"/>
                <a:sym typeface="Verdana"/>
              </a:rPr>
              <a:t>s</a:t>
            </a:r>
            <a:r>
              <a:rPr lang="es-419" i="1" u="sng" dirty="0" smtClean="0">
                <a:latin typeface="Verdana"/>
                <a:ea typeface="Verdana"/>
                <a:cs typeface="Verdana"/>
                <a:sym typeface="Verdana"/>
              </a:rPr>
              <a:t>he </a:t>
            </a:r>
            <a:r>
              <a:rPr lang="es-419" i="1" u="sng" dirty="0">
                <a:latin typeface="Verdana"/>
                <a:ea typeface="Verdana"/>
                <a:cs typeface="Verdana"/>
                <a:sym typeface="Verdana"/>
              </a:rPr>
              <a:t>do </a:t>
            </a:r>
            <a:r>
              <a:rPr lang="es-419" dirty="0" smtClean="0">
                <a:latin typeface="Verdana"/>
                <a:ea typeface="Verdana"/>
                <a:cs typeface="Verdana"/>
                <a:sym typeface="Verdana"/>
              </a:rPr>
              <a:t>homework</a:t>
            </a:r>
            <a:r>
              <a:rPr lang="es-419" dirty="0">
                <a:latin typeface="Verdana"/>
                <a:ea typeface="Verdana"/>
                <a:cs typeface="Verdana"/>
                <a:sym typeface="Verdana"/>
              </a:rPr>
              <a:t>?</a:t>
            </a:r>
          </a:p>
          <a:p>
            <a:pPr lvl="0">
              <a:spcBef>
                <a:spcPts val="0"/>
              </a:spcBef>
              <a:buNone/>
            </a:pPr>
            <a:endParaRPr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err="1" smtClean="0"/>
              <a:t>Excercise</a:t>
            </a:r>
            <a:r>
              <a:rPr lang="es-ES" dirty="0" smtClean="0"/>
              <a:t> 21:</a:t>
            </a:r>
            <a:endParaRPr lang="es-ES" dirty="0"/>
          </a:p>
        </p:txBody>
      </p:sp>
      <p:sp>
        <p:nvSpPr>
          <p:cNvPr id="3" name="2 Marcador de texto"/>
          <p:cNvSpPr>
            <a:spLocks noGrp="1"/>
          </p:cNvSpPr>
          <p:nvPr>
            <p:ph type="body" idx="1"/>
          </p:nvPr>
        </p:nvSpPr>
        <p:spPr/>
        <p:txBody>
          <a:bodyPr/>
          <a:lstStyle/>
          <a:p>
            <a:r>
              <a:rPr lang="es-ES" dirty="0" err="1" smtClean="0"/>
              <a:t>Where</a:t>
            </a:r>
            <a:r>
              <a:rPr lang="es-ES" dirty="0" smtClean="0"/>
              <a:t>__________ (</a:t>
            </a:r>
            <a:r>
              <a:rPr lang="es-ES" dirty="0" err="1" smtClean="0"/>
              <a:t>they</a:t>
            </a:r>
            <a:r>
              <a:rPr lang="es-ES" dirty="0" smtClean="0"/>
              <a:t>/</a:t>
            </a:r>
            <a:r>
              <a:rPr lang="es-ES" dirty="0" err="1" smtClean="0"/>
              <a:t>live</a:t>
            </a:r>
            <a:r>
              <a:rPr lang="es-ES" dirty="0" smtClean="0"/>
              <a:t>) in 1995?</a:t>
            </a:r>
            <a:endParaRPr lang="es-ES" dirty="0"/>
          </a:p>
        </p:txBody>
      </p:sp>
    </p:spTree>
    <p:extLst>
      <p:ext uri="{BB962C8B-B14F-4D97-AF65-F5344CB8AC3E}">
        <p14:creationId xmlns:p14="http://schemas.microsoft.com/office/powerpoint/2010/main" val="290521499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err="1" smtClean="0"/>
              <a:t>Solution</a:t>
            </a:r>
            <a:r>
              <a:rPr lang="es-ES" dirty="0" smtClean="0"/>
              <a:t> 21:</a:t>
            </a:r>
            <a:endParaRPr lang="es-ES" dirty="0"/>
          </a:p>
        </p:txBody>
      </p:sp>
      <p:sp>
        <p:nvSpPr>
          <p:cNvPr id="3" name="2 Marcador de texto"/>
          <p:cNvSpPr>
            <a:spLocks noGrp="1"/>
          </p:cNvSpPr>
          <p:nvPr>
            <p:ph type="body" idx="1"/>
          </p:nvPr>
        </p:nvSpPr>
        <p:spPr/>
        <p:txBody>
          <a:bodyPr/>
          <a:lstStyle/>
          <a:p>
            <a:endParaRPr lang="es-ES" dirty="0" smtClean="0"/>
          </a:p>
          <a:p>
            <a:endParaRPr lang="es-ES" dirty="0"/>
          </a:p>
          <a:p>
            <a:pPr marL="0" indent="0">
              <a:buNone/>
            </a:pPr>
            <a:r>
              <a:rPr lang="es-ES" dirty="0" err="1" smtClean="0"/>
              <a:t>Where</a:t>
            </a:r>
            <a:r>
              <a:rPr lang="es-ES" dirty="0" smtClean="0"/>
              <a:t> </a:t>
            </a:r>
            <a:r>
              <a:rPr lang="es-ES" i="1" u="sng" dirty="0" err="1" smtClean="0"/>
              <a:t>did</a:t>
            </a:r>
            <a:r>
              <a:rPr lang="es-ES" i="1" u="sng" dirty="0" smtClean="0"/>
              <a:t> </a:t>
            </a:r>
            <a:r>
              <a:rPr lang="es-ES" i="1" u="sng" dirty="0" err="1" smtClean="0"/>
              <a:t>they</a:t>
            </a:r>
            <a:r>
              <a:rPr lang="es-ES" i="1" u="sng" dirty="0" smtClean="0"/>
              <a:t> </a:t>
            </a:r>
            <a:r>
              <a:rPr lang="es-ES" i="1" u="sng" dirty="0" err="1" smtClean="0"/>
              <a:t>live</a:t>
            </a:r>
            <a:r>
              <a:rPr lang="es-ES" i="1" u="sng" dirty="0" smtClean="0"/>
              <a:t> </a:t>
            </a:r>
            <a:r>
              <a:rPr lang="es-ES" dirty="0" smtClean="0"/>
              <a:t>in 1995.</a:t>
            </a:r>
            <a:endParaRPr lang="es-ES" dirty="0"/>
          </a:p>
        </p:txBody>
      </p:sp>
    </p:spTree>
    <p:extLst>
      <p:ext uri="{BB962C8B-B14F-4D97-AF65-F5344CB8AC3E}">
        <p14:creationId xmlns:p14="http://schemas.microsoft.com/office/powerpoint/2010/main" val="83342972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err="1" smtClean="0"/>
              <a:t>Exercise</a:t>
            </a:r>
            <a:r>
              <a:rPr lang="es-ES" dirty="0" smtClean="0"/>
              <a:t> 22:</a:t>
            </a:r>
            <a:endParaRPr lang="es-ES" dirty="0"/>
          </a:p>
        </p:txBody>
      </p:sp>
      <p:sp>
        <p:nvSpPr>
          <p:cNvPr id="3" name="2 Marcador de texto"/>
          <p:cNvSpPr>
            <a:spLocks noGrp="1"/>
          </p:cNvSpPr>
          <p:nvPr>
            <p:ph type="body" idx="1"/>
          </p:nvPr>
        </p:nvSpPr>
        <p:spPr/>
        <p:txBody>
          <a:bodyPr/>
          <a:lstStyle/>
          <a:p>
            <a:pPr marL="0" indent="0">
              <a:buNone/>
            </a:pPr>
            <a:endParaRPr lang="es-ES" dirty="0" smtClean="0"/>
          </a:p>
          <a:p>
            <a:pPr marL="0" indent="0">
              <a:buNone/>
            </a:pPr>
            <a:endParaRPr lang="es-ES" dirty="0"/>
          </a:p>
          <a:p>
            <a:pPr marL="0" indent="0">
              <a:buNone/>
            </a:pPr>
            <a:r>
              <a:rPr lang="es-ES" dirty="0" err="1" smtClean="0"/>
              <a:t>There</a:t>
            </a:r>
            <a:r>
              <a:rPr lang="es-ES" dirty="0" smtClean="0"/>
              <a:t>_________ (</a:t>
            </a:r>
            <a:r>
              <a:rPr lang="es-ES" dirty="0" err="1" smtClean="0"/>
              <a:t>not</a:t>
            </a:r>
            <a:r>
              <a:rPr lang="es-ES" dirty="0" smtClean="0"/>
              <a:t>/be) </a:t>
            </a:r>
            <a:r>
              <a:rPr lang="es-ES" dirty="0" err="1" smtClean="0"/>
              <a:t>any</a:t>
            </a:r>
            <a:r>
              <a:rPr lang="es-ES" dirty="0" smtClean="0"/>
              <a:t> </a:t>
            </a:r>
            <a:r>
              <a:rPr lang="es-ES" dirty="0" err="1" smtClean="0"/>
              <a:t>supermarkets</a:t>
            </a:r>
            <a:r>
              <a:rPr lang="es-ES" dirty="0" smtClean="0"/>
              <a:t> 100 </a:t>
            </a:r>
          </a:p>
          <a:p>
            <a:pPr marL="0" indent="0">
              <a:buNone/>
            </a:pPr>
            <a:r>
              <a:rPr lang="es-ES" dirty="0" err="1" smtClean="0"/>
              <a:t>years</a:t>
            </a:r>
            <a:r>
              <a:rPr lang="es-ES" dirty="0" smtClean="0"/>
              <a:t> ago.</a:t>
            </a:r>
            <a:endParaRPr lang="es-ES" dirty="0"/>
          </a:p>
        </p:txBody>
      </p:sp>
    </p:spTree>
    <p:extLst>
      <p:ext uri="{BB962C8B-B14F-4D97-AF65-F5344CB8AC3E}">
        <p14:creationId xmlns:p14="http://schemas.microsoft.com/office/powerpoint/2010/main" val="38521431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Shape 68"/>
          <p:cNvSpPr txBox="1">
            <a:spLocks noGrp="1"/>
          </p:cNvSpPr>
          <p:nvPr>
            <p:ph type="title"/>
          </p:nvPr>
        </p:nvSpPr>
        <p:spPr>
          <a:prstGeom prst="rect">
            <a:avLst/>
          </a:prstGeom>
        </p:spPr>
        <p:txBody>
          <a:bodyPr lIns="91425" tIns="91425" rIns="91425" bIns="91425" anchor="t" anchorCtr="0">
            <a:noAutofit/>
          </a:bodyPr>
          <a:lstStyle/>
          <a:p>
            <a:pPr lvl="0">
              <a:spcBef>
                <a:spcPts val="0"/>
              </a:spcBef>
              <a:buNone/>
            </a:pPr>
            <a:r>
              <a:rPr lang="es-419"/>
              <a:t>Negative Form</a:t>
            </a:r>
          </a:p>
        </p:txBody>
      </p:sp>
      <p:sp>
        <p:nvSpPr>
          <p:cNvPr id="69" name="Shape 69"/>
          <p:cNvSpPr txBox="1">
            <a:spLocks noGrp="1"/>
          </p:cNvSpPr>
          <p:nvPr>
            <p:ph type="body" idx="1"/>
          </p:nvPr>
        </p:nvSpPr>
        <p:spPr>
          <a:prstGeom prst="rect">
            <a:avLst/>
          </a:prstGeom>
        </p:spPr>
        <p:txBody>
          <a:bodyPr lIns="91425" tIns="91425" rIns="91425" bIns="91425" anchor="t" anchorCtr="0">
            <a:noAutofit/>
          </a:bodyPr>
          <a:lstStyle/>
          <a:p>
            <a:pPr lvl="0">
              <a:spcBef>
                <a:spcPts val="0"/>
              </a:spcBef>
              <a:buNone/>
            </a:pPr>
            <a:r>
              <a:rPr lang="es-419" b="1"/>
              <a:t>Form:</a:t>
            </a:r>
          </a:p>
          <a:p>
            <a:pPr lvl="0">
              <a:spcBef>
                <a:spcPts val="0"/>
              </a:spcBef>
              <a:buNone/>
            </a:pPr>
            <a:r>
              <a:rPr lang="es-419"/>
              <a:t>Subject + did + not + infinitive verb + complement</a:t>
            </a:r>
          </a:p>
          <a:p>
            <a:pPr lvl="0">
              <a:spcBef>
                <a:spcPts val="0"/>
              </a:spcBef>
              <a:buNone/>
            </a:pPr>
            <a:r>
              <a:rPr lang="es-419" b="1"/>
              <a:t>Example:</a:t>
            </a:r>
          </a:p>
          <a:p>
            <a:pPr lvl="0">
              <a:spcBef>
                <a:spcPts val="0"/>
              </a:spcBef>
              <a:buNone/>
            </a:pPr>
            <a:r>
              <a:rPr lang="es-419"/>
              <a:t>I did not sing in the school</a:t>
            </a:r>
          </a:p>
          <a:p>
            <a:pPr lvl="0">
              <a:spcBef>
                <a:spcPts val="0"/>
              </a:spcBef>
              <a:buNone/>
            </a:pPr>
            <a:r>
              <a:rPr lang="es-419"/>
              <a:t>We didn´t run in the park</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err="1" smtClean="0"/>
              <a:t>Solution</a:t>
            </a:r>
            <a:r>
              <a:rPr lang="es-ES" dirty="0" smtClean="0"/>
              <a:t> 22:</a:t>
            </a:r>
            <a:endParaRPr lang="es-ES" dirty="0"/>
          </a:p>
        </p:txBody>
      </p:sp>
      <p:sp>
        <p:nvSpPr>
          <p:cNvPr id="3" name="2 Marcador de texto"/>
          <p:cNvSpPr>
            <a:spLocks noGrp="1"/>
          </p:cNvSpPr>
          <p:nvPr>
            <p:ph type="body" idx="1"/>
          </p:nvPr>
        </p:nvSpPr>
        <p:spPr/>
        <p:txBody>
          <a:bodyPr/>
          <a:lstStyle/>
          <a:p>
            <a:pPr marL="0" indent="0">
              <a:buNone/>
            </a:pPr>
            <a:endParaRPr lang="es-ES" dirty="0" smtClean="0"/>
          </a:p>
          <a:p>
            <a:pPr marL="0" indent="0">
              <a:buNone/>
            </a:pPr>
            <a:endParaRPr lang="es-ES" dirty="0"/>
          </a:p>
          <a:p>
            <a:pPr marL="0" indent="0">
              <a:buNone/>
            </a:pPr>
            <a:r>
              <a:rPr lang="es-ES" dirty="0" err="1" smtClean="0"/>
              <a:t>There</a:t>
            </a:r>
            <a:r>
              <a:rPr lang="es-ES" dirty="0" smtClean="0"/>
              <a:t> </a:t>
            </a:r>
            <a:r>
              <a:rPr lang="es-ES" i="1" u="sng" dirty="0" err="1" smtClean="0"/>
              <a:t>weren’t</a:t>
            </a:r>
            <a:r>
              <a:rPr lang="es-ES" dirty="0" smtClean="0"/>
              <a:t> </a:t>
            </a:r>
            <a:r>
              <a:rPr lang="es-ES" dirty="0" err="1"/>
              <a:t>any</a:t>
            </a:r>
            <a:r>
              <a:rPr lang="es-ES" dirty="0"/>
              <a:t> </a:t>
            </a:r>
            <a:r>
              <a:rPr lang="es-ES" dirty="0" err="1"/>
              <a:t>supermarkets</a:t>
            </a:r>
            <a:r>
              <a:rPr lang="es-ES" dirty="0"/>
              <a:t> 100 </a:t>
            </a:r>
          </a:p>
          <a:p>
            <a:pPr marL="0" indent="0">
              <a:buNone/>
            </a:pPr>
            <a:r>
              <a:rPr lang="es-ES" dirty="0" err="1"/>
              <a:t>years</a:t>
            </a:r>
            <a:r>
              <a:rPr lang="es-ES" dirty="0"/>
              <a:t> ago.</a:t>
            </a:r>
          </a:p>
          <a:p>
            <a:endParaRPr lang="es-ES" dirty="0"/>
          </a:p>
        </p:txBody>
      </p:sp>
    </p:spTree>
    <p:extLst>
      <p:ext uri="{BB962C8B-B14F-4D97-AF65-F5344CB8AC3E}">
        <p14:creationId xmlns:p14="http://schemas.microsoft.com/office/powerpoint/2010/main" val="1120028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err="1" smtClean="0"/>
              <a:t>Exercise</a:t>
            </a:r>
            <a:r>
              <a:rPr lang="es-ES" dirty="0" smtClean="0"/>
              <a:t> 23:</a:t>
            </a:r>
            <a:endParaRPr lang="es-ES" dirty="0"/>
          </a:p>
        </p:txBody>
      </p:sp>
      <p:sp>
        <p:nvSpPr>
          <p:cNvPr id="3" name="2 Marcador de texto"/>
          <p:cNvSpPr>
            <a:spLocks noGrp="1"/>
          </p:cNvSpPr>
          <p:nvPr>
            <p:ph type="body" idx="1"/>
          </p:nvPr>
        </p:nvSpPr>
        <p:spPr/>
        <p:txBody>
          <a:bodyPr/>
          <a:lstStyle/>
          <a:p>
            <a:pPr marL="0" indent="0">
              <a:buNone/>
            </a:pPr>
            <a:endParaRPr lang="es-ES" dirty="0" smtClean="0"/>
          </a:p>
          <a:p>
            <a:pPr marL="0" indent="0">
              <a:buNone/>
            </a:pPr>
            <a:r>
              <a:rPr lang="es-ES" dirty="0" err="1" smtClean="0"/>
              <a:t>The</a:t>
            </a:r>
            <a:r>
              <a:rPr lang="es-ES" dirty="0" smtClean="0"/>
              <a:t> </a:t>
            </a:r>
            <a:r>
              <a:rPr lang="es-ES" dirty="0" err="1" smtClean="0"/>
              <a:t>class</a:t>
            </a:r>
            <a:r>
              <a:rPr lang="es-ES" dirty="0" smtClean="0"/>
              <a:t> ________ (</a:t>
            </a:r>
            <a:r>
              <a:rPr lang="es-ES" dirty="0" err="1" smtClean="0"/>
              <a:t>not</a:t>
            </a:r>
            <a:r>
              <a:rPr lang="es-ES" dirty="0" smtClean="0"/>
              <a:t>/</a:t>
            </a:r>
            <a:r>
              <a:rPr lang="es-ES" dirty="0" err="1" smtClean="0"/>
              <a:t>begin</a:t>
            </a:r>
            <a:r>
              <a:rPr lang="es-ES" dirty="0" smtClean="0"/>
              <a:t>) </a:t>
            </a:r>
            <a:r>
              <a:rPr lang="es-ES" dirty="0" err="1" smtClean="0"/>
              <a:t>until</a:t>
            </a:r>
            <a:r>
              <a:rPr lang="es-ES" dirty="0" smtClean="0"/>
              <a:t> 10:00 </a:t>
            </a:r>
            <a:r>
              <a:rPr lang="es-ES" dirty="0" err="1" smtClean="0"/>
              <a:t>today</a:t>
            </a:r>
            <a:endParaRPr lang="es-ES" dirty="0" smtClean="0"/>
          </a:p>
          <a:p>
            <a:endParaRPr lang="es-ES" dirty="0"/>
          </a:p>
          <a:p>
            <a:endParaRPr lang="es-ES" dirty="0"/>
          </a:p>
        </p:txBody>
      </p:sp>
    </p:spTree>
    <p:extLst>
      <p:ext uri="{BB962C8B-B14F-4D97-AF65-F5344CB8AC3E}">
        <p14:creationId xmlns:p14="http://schemas.microsoft.com/office/powerpoint/2010/main" val="389023311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err="1" smtClean="0"/>
              <a:t>solution</a:t>
            </a:r>
            <a:r>
              <a:rPr lang="es-ES" dirty="0"/>
              <a:t> </a:t>
            </a:r>
            <a:r>
              <a:rPr lang="es-ES" dirty="0" smtClean="0"/>
              <a:t>23</a:t>
            </a:r>
            <a:endParaRPr lang="es-ES" dirty="0"/>
          </a:p>
        </p:txBody>
      </p:sp>
      <p:sp>
        <p:nvSpPr>
          <p:cNvPr id="3" name="2 Marcador de texto"/>
          <p:cNvSpPr>
            <a:spLocks noGrp="1"/>
          </p:cNvSpPr>
          <p:nvPr>
            <p:ph type="body" idx="1"/>
          </p:nvPr>
        </p:nvSpPr>
        <p:spPr/>
        <p:txBody>
          <a:bodyPr/>
          <a:lstStyle/>
          <a:p>
            <a:endParaRPr lang="es-ES" dirty="0" smtClean="0"/>
          </a:p>
          <a:p>
            <a:endParaRPr lang="es-ES" dirty="0"/>
          </a:p>
          <a:p>
            <a:r>
              <a:rPr lang="es-ES" dirty="0" err="1"/>
              <a:t>The</a:t>
            </a:r>
            <a:r>
              <a:rPr lang="es-ES" dirty="0"/>
              <a:t> </a:t>
            </a:r>
            <a:r>
              <a:rPr lang="es-ES" dirty="0" err="1"/>
              <a:t>class</a:t>
            </a:r>
            <a:r>
              <a:rPr lang="es-ES" dirty="0"/>
              <a:t> </a:t>
            </a:r>
            <a:r>
              <a:rPr lang="es-ES" i="1" u="sng" dirty="0" err="1" smtClean="0"/>
              <a:t>didn’t</a:t>
            </a:r>
            <a:r>
              <a:rPr lang="es-ES" i="1" u="sng" dirty="0" smtClean="0"/>
              <a:t> </a:t>
            </a:r>
            <a:r>
              <a:rPr lang="es-ES" i="1" u="sng" dirty="0" err="1" smtClean="0"/>
              <a:t>began</a:t>
            </a:r>
            <a:r>
              <a:rPr lang="es-ES" i="1" u="sng" dirty="0" smtClean="0"/>
              <a:t> </a:t>
            </a:r>
            <a:r>
              <a:rPr lang="es-ES" dirty="0" err="1" smtClean="0"/>
              <a:t>until</a:t>
            </a:r>
            <a:r>
              <a:rPr lang="es-ES" dirty="0" smtClean="0"/>
              <a:t> </a:t>
            </a:r>
            <a:r>
              <a:rPr lang="es-ES" dirty="0"/>
              <a:t>10:00 </a:t>
            </a:r>
            <a:r>
              <a:rPr lang="es-ES" dirty="0" err="1"/>
              <a:t>today</a:t>
            </a:r>
            <a:endParaRPr lang="es-ES" dirty="0"/>
          </a:p>
          <a:p>
            <a:endParaRPr lang="es-ES" dirty="0"/>
          </a:p>
        </p:txBody>
      </p:sp>
    </p:spTree>
    <p:extLst>
      <p:ext uri="{BB962C8B-B14F-4D97-AF65-F5344CB8AC3E}">
        <p14:creationId xmlns:p14="http://schemas.microsoft.com/office/powerpoint/2010/main" val="205736057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BIBLIOGRAFÍA</a:t>
            </a:r>
          </a:p>
        </p:txBody>
      </p:sp>
      <p:sp>
        <p:nvSpPr>
          <p:cNvPr id="3" name="2 Marcador de texto"/>
          <p:cNvSpPr>
            <a:spLocks noGrp="1"/>
          </p:cNvSpPr>
          <p:nvPr>
            <p:ph type="body" idx="1"/>
          </p:nvPr>
        </p:nvSpPr>
        <p:spPr/>
        <p:txBody>
          <a:bodyPr>
            <a:normAutofit fontScale="92500" lnSpcReduction="10000"/>
          </a:bodyPr>
          <a:lstStyle/>
          <a:p>
            <a:pPr marL="342900" indent="-342900">
              <a:buFont typeface="Arial" pitchFamily="34" charset="0"/>
              <a:buChar char="•"/>
            </a:pPr>
            <a:r>
              <a:rPr lang="en-US" b="1" dirty="0" err="1" smtClean="0"/>
              <a:t>Univerisidad</a:t>
            </a:r>
            <a:r>
              <a:rPr lang="en-US" b="1" dirty="0" smtClean="0"/>
              <a:t> </a:t>
            </a:r>
            <a:r>
              <a:rPr lang="en-US" b="1" dirty="0" err="1"/>
              <a:t>Autónoma</a:t>
            </a:r>
            <a:r>
              <a:rPr lang="en-US" b="1" dirty="0"/>
              <a:t> del Estado de México. </a:t>
            </a:r>
            <a:r>
              <a:rPr lang="en-US" b="1" dirty="0" err="1"/>
              <a:t>Programa</a:t>
            </a:r>
            <a:r>
              <a:rPr lang="en-US" b="1" dirty="0"/>
              <a:t> de la </a:t>
            </a:r>
            <a:r>
              <a:rPr lang="en-US" b="1" dirty="0" err="1"/>
              <a:t>Asignatura</a:t>
            </a:r>
            <a:r>
              <a:rPr lang="en-US" b="1" dirty="0"/>
              <a:t> de </a:t>
            </a:r>
            <a:r>
              <a:rPr lang="en-US" b="1" dirty="0" err="1"/>
              <a:t>Inglés</a:t>
            </a:r>
            <a:r>
              <a:rPr lang="en-US" b="1" dirty="0"/>
              <a:t> </a:t>
            </a:r>
            <a:r>
              <a:rPr lang="en-US" b="1" dirty="0" smtClean="0"/>
              <a:t>2 </a:t>
            </a:r>
            <a:r>
              <a:rPr lang="en-US" b="1" dirty="0"/>
              <a:t>.  </a:t>
            </a:r>
            <a:r>
              <a:rPr lang="en-US" b="1" dirty="0" err="1"/>
              <a:t>Dirección</a:t>
            </a:r>
            <a:r>
              <a:rPr lang="en-US" b="1" dirty="0"/>
              <a:t> de </a:t>
            </a:r>
            <a:r>
              <a:rPr lang="en-US" b="1" dirty="0" err="1"/>
              <a:t>Estudios</a:t>
            </a:r>
            <a:r>
              <a:rPr lang="en-US" b="1" dirty="0"/>
              <a:t> de </a:t>
            </a:r>
            <a:r>
              <a:rPr lang="en-US" b="1" dirty="0" err="1"/>
              <a:t>Nivel</a:t>
            </a:r>
            <a:r>
              <a:rPr lang="en-US" b="1" dirty="0"/>
              <a:t> </a:t>
            </a:r>
            <a:r>
              <a:rPr lang="en-US" b="1" dirty="0" err="1"/>
              <a:t>Medio</a:t>
            </a:r>
            <a:r>
              <a:rPr lang="en-US" b="1" dirty="0"/>
              <a:t> Superior. </a:t>
            </a:r>
            <a:r>
              <a:rPr lang="en-US" b="1" dirty="0" err="1"/>
              <a:t>Bachillerato</a:t>
            </a:r>
            <a:r>
              <a:rPr lang="en-US" b="1" dirty="0"/>
              <a:t> 2015</a:t>
            </a:r>
          </a:p>
          <a:p>
            <a:pPr marL="342900" indent="-342900">
              <a:buFont typeface="Arial" pitchFamily="34" charset="0"/>
              <a:buChar char="•"/>
            </a:pPr>
            <a:r>
              <a:rPr lang="en-US" b="1" dirty="0" err="1"/>
              <a:t>Falla</a:t>
            </a:r>
            <a:r>
              <a:rPr lang="en-US" b="1" dirty="0"/>
              <a:t>, Davis, Paul A Davies. Solutions </a:t>
            </a:r>
            <a:r>
              <a:rPr lang="en-US" b="1" dirty="0" smtClean="0"/>
              <a:t>Elementary </a:t>
            </a:r>
            <a:r>
              <a:rPr lang="en-US" b="1" dirty="0"/>
              <a:t>Student's book. Oxford. 2012. 2° Ed</a:t>
            </a:r>
            <a:r>
              <a:rPr lang="en-US" b="1" dirty="0" smtClean="0"/>
              <a:t>.</a:t>
            </a:r>
          </a:p>
          <a:p>
            <a:pPr marL="342900" indent="-342900">
              <a:buFont typeface="Arial" pitchFamily="34" charset="0"/>
              <a:buChar char="•"/>
            </a:pPr>
            <a:r>
              <a:rPr lang="es-ES" dirty="0" smtClean="0"/>
              <a:t>ttps</a:t>
            </a:r>
            <a:r>
              <a:rPr lang="es-ES" dirty="0"/>
              <a:t>://</a:t>
            </a:r>
            <a:r>
              <a:rPr lang="es-ES" dirty="0" smtClean="0"/>
              <a:t>www.ego4u.com/en/cram-up/grammar/simple-past</a:t>
            </a:r>
          </a:p>
          <a:p>
            <a:pPr marL="342900" indent="-342900">
              <a:buFont typeface="Arial" pitchFamily="34" charset="0"/>
              <a:buChar char="•"/>
            </a:pPr>
            <a:r>
              <a:rPr lang="es-ES" dirty="0"/>
              <a:t>https://www.tolearnenglish.com/.../simple-past-irregular-verb-stor.</a:t>
            </a:r>
            <a:endParaRPr lang="es-ES" dirty="0" smtClean="0"/>
          </a:p>
          <a:p>
            <a:pPr marL="342900" indent="-342900">
              <a:buFont typeface="Arial" pitchFamily="34" charset="0"/>
              <a:buChar char="•"/>
            </a:pPr>
            <a:endParaRPr lang="en-US" b="1" dirty="0"/>
          </a:p>
          <a:p>
            <a:endParaRPr lang="es-ES" dirty="0"/>
          </a:p>
        </p:txBody>
      </p:sp>
    </p:spTree>
    <p:extLst>
      <p:ext uri="{BB962C8B-B14F-4D97-AF65-F5344CB8AC3E}">
        <p14:creationId xmlns:p14="http://schemas.microsoft.com/office/powerpoint/2010/main" val="29322763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Shape 74"/>
          <p:cNvSpPr txBox="1">
            <a:spLocks noGrp="1"/>
          </p:cNvSpPr>
          <p:nvPr>
            <p:ph type="title"/>
          </p:nvPr>
        </p:nvSpPr>
        <p:spPr>
          <a:prstGeom prst="rect">
            <a:avLst/>
          </a:prstGeom>
        </p:spPr>
        <p:txBody>
          <a:bodyPr lIns="91425" tIns="91425" rIns="91425" bIns="91425" anchor="t" anchorCtr="0">
            <a:noAutofit/>
          </a:bodyPr>
          <a:lstStyle/>
          <a:p>
            <a:pPr lvl="0">
              <a:spcBef>
                <a:spcPts val="0"/>
              </a:spcBef>
              <a:buNone/>
            </a:pPr>
            <a:r>
              <a:rPr lang="es-419"/>
              <a:t>Interrogative Form</a:t>
            </a:r>
          </a:p>
        </p:txBody>
      </p:sp>
      <p:sp>
        <p:nvSpPr>
          <p:cNvPr id="75" name="Shape 75"/>
          <p:cNvSpPr txBox="1">
            <a:spLocks noGrp="1"/>
          </p:cNvSpPr>
          <p:nvPr>
            <p:ph type="body" idx="1"/>
          </p:nvPr>
        </p:nvSpPr>
        <p:spPr>
          <a:xfrm>
            <a:off x="266875" y="1262275"/>
            <a:ext cx="8520600" cy="3526500"/>
          </a:xfrm>
          <a:prstGeom prst="rect">
            <a:avLst/>
          </a:prstGeom>
        </p:spPr>
        <p:txBody>
          <a:bodyPr lIns="91425" tIns="91425" rIns="91425" bIns="91425" anchor="t" anchorCtr="0">
            <a:noAutofit/>
          </a:bodyPr>
          <a:lstStyle/>
          <a:p>
            <a:pPr lvl="0">
              <a:spcBef>
                <a:spcPts val="0"/>
              </a:spcBef>
              <a:buNone/>
            </a:pPr>
            <a:r>
              <a:rPr lang="es-419" b="1"/>
              <a:t>Form:</a:t>
            </a:r>
          </a:p>
          <a:p>
            <a:pPr lvl="0">
              <a:spcBef>
                <a:spcPts val="0"/>
              </a:spcBef>
              <a:buNone/>
            </a:pPr>
            <a:r>
              <a:rPr lang="es-419" sz="1600"/>
              <a:t>Question word + Did + Subject + Infinitive verb + Complement + ?</a:t>
            </a:r>
          </a:p>
          <a:p>
            <a:pPr lvl="0">
              <a:spcBef>
                <a:spcPts val="0"/>
              </a:spcBef>
              <a:buNone/>
            </a:pPr>
            <a:r>
              <a:rPr lang="es-419" b="1"/>
              <a:t>Example:</a:t>
            </a:r>
          </a:p>
          <a:p>
            <a:pPr lvl="0">
              <a:spcBef>
                <a:spcPts val="0"/>
              </a:spcBef>
              <a:buNone/>
            </a:pPr>
            <a:r>
              <a:rPr lang="es-419"/>
              <a:t>Did you play basketball in the park?</a:t>
            </a:r>
          </a:p>
          <a:p>
            <a:pPr lvl="0">
              <a:spcBef>
                <a:spcPts val="0"/>
              </a:spcBef>
              <a:buNone/>
            </a:pPr>
            <a:r>
              <a:rPr lang="es-419"/>
              <a:t>Yes, I did       No, I didn´t</a:t>
            </a:r>
          </a:p>
          <a:p>
            <a:pPr lvl="0">
              <a:spcBef>
                <a:spcPts val="0"/>
              </a:spcBef>
              <a:buNone/>
            </a:pPr>
            <a:r>
              <a:rPr lang="es-419"/>
              <a:t>What did she do homework?</a:t>
            </a:r>
          </a:p>
          <a:p>
            <a:pPr lvl="0">
              <a:spcBef>
                <a:spcPts val="0"/>
              </a:spcBef>
              <a:buNone/>
            </a:pPr>
            <a:r>
              <a:rPr lang="es-419"/>
              <a:t>She did the math problems</a:t>
            </a:r>
          </a:p>
          <a:p>
            <a:pPr lvl="0">
              <a:spcBef>
                <a:spcPts val="0"/>
              </a:spcBef>
              <a:buNone/>
            </a:pPr>
            <a:r>
              <a:rPr lang="es-419"/>
              <a:t> </a:t>
            </a:r>
          </a:p>
          <a:p>
            <a:pPr lvl="0">
              <a:spcBef>
                <a:spcPts val="0"/>
              </a:spcBef>
              <a:buNone/>
            </a:pP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Shape 80"/>
          <p:cNvSpPr txBox="1">
            <a:spLocks noGrp="1"/>
          </p:cNvSpPr>
          <p:nvPr>
            <p:ph type="title"/>
          </p:nvPr>
        </p:nvSpPr>
        <p:spPr>
          <a:prstGeom prst="rect">
            <a:avLst/>
          </a:prstGeom>
        </p:spPr>
        <p:txBody>
          <a:bodyPr lIns="91425" tIns="91425" rIns="91425" bIns="91425" anchor="t" anchorCtr="0">
            <a:noAutofit/>
          </a:bodyPr>
          <a:lstStyle/>
          <a:p>
            <a:pPr lvl="0">
              <a:spcBef>
                <a:spcPts val="0"/>
              </a:spcBef>
              <a:buNone/>
            </a:pPr>
            <a:r>
              <a:rPr lang="es-419"/>
              <a:t>Regular verbs</a:t>
            </a:r>
          </a:p>
        </p:txBody>
      </p:sp>
      <p:sp>
        <p:nvSpPr>
          <p:cNvPr id="81" name="Shape 81"/>
          <p:cNvSpPr txBox="1">
            <a:spLocks noGrp="1"/>
          </p:cNvSpPr>
          <p:nvPr>
            <p:ph type="body" idx="1"/>
          </p:nvPr>
        </p:nvSpPr>
        <p:spPr>
          <a:xfrm>
            <a:off x="311700" y="1161425"/>
            <a:ext cx="8520600" cy="3340200"/>
          </a:xfrm>
          <a:prstGeom prst="rect">
            <a:avLst/>
          </a:prstGeom>
        </p:spPr>
        <p:txBody>
          <a:bodyPr lIns="91425" tIns="91425" rIns="91425" bIns="91425" anchor="t" anchorCtr="0">
            <a:noAutofit/>
          </a:bodyPr>
          <a:lstStyle/>
          <a:p>
            <a:pPr lvl="0">
              <a:spcBef>
                <a:spcPts val="1200"/>
              </a:spcBef>
              <a:spcAft>
                <a:spcPts val="1200"/>
              </a:spcAft>
              <a:buNone/>
            </a:pPr>
            <a:endParaRPr>
              <a:solidFill>
                <a:srgbClr val="000000"/>
              </a:solidFill>
            </a:endParaRPr>
          </a:p>
          <a:p>
            <a:pPr lvl="0">
              <a:spcBef>
                <a:spcPts val="0"/>
              </a:spcBef>
              <a:buNone/>
            </a:pPr>
            <a:endParaRPr/>
          </a:p>
        </p:txBody>
      </p:sp>
      <p:graphicFrame>
        <p:nvGraphicFramePr>
          <p:cNvPr id="82" name="Shape 82"/>
          <p:cNvGraphicFramePr/>
          <p:nvPr>
            <p:extLst>
              <p:ext uri="{D42A27DB-BD31-4B8C-83A1-F6EECF244321}">
                <p14:modId xmlns:p14="http://schemas.microsoft.com/office/powerpoint/2010/main" val="1964572080"/>
              </p:ext>
            </p:extLst>
          </p:nvPr>
        </p:nvGraphicFramePr>
        <p:xfrm>
          <a:off x="952500" y="1809750"/>
          <a:ext cx="7239000" cy="2224920"/>
        </p:xfrm>
        <a:graphic>
          <a:graphicData uri="http://schemas.openxmlformats.org/drawingml/2006/table">
            <a:tbl>
              <a:tblPr>
                <a:noFill/>
                <a:tableStyleId>{2351355A-77D0-4718-8CF0-036E29F5A7BF}</a:tableStyleId>
              </a:tblPr>
              <a:tblGrid>
                <a:gridCol w="2413000"/>
                <a:gridCol w="2413000"/>
                <a:gridCol w="2413000"/>
              </a:tblGrid>
              <a:tr h="381000">
                <a:tc>
                  <a:txBody>
                    <a:bodyPr/>
                    <a:lstStyle/>
                    <a:p>
                      <a:pPr lvl="0" algn="ctr">
                        <a:spcBef>
                          <a:spcPts val="0"/>
                        </a:spcBef>
                        <a:buNone/>
                      </a:pPr>
                      <a:r>
                        <a:rPr lang="es-419" sz="1800" b="1" dirty="0"/>
                        <a:t>Termination</a:t>
                      </a:r>
                    </a:p>
                  </a:txBody>
                  <a:tcPr marL="91425" marR="91425" marT="91425" marB="91425"/>
                </a:tc>
                <a:tc>
                  <a:txBody>
                    <a:bodyPr/>
                    <a:lstStyle/>
                    <a:p>
                      <a:pPr lvl="0" algn="ctr">
                        <a:spcBef>
                          <a:spcPts val="0"/>
                        </a:spcBef>
                        <a:buNone/>
                      </a:pPr>
                      <a:r>
                        <a:rPr lang="es-419" sz="1800" b="1"/>
                        <a:t>It Adds</a:t>
                      </a:r>
                    </a:p>
                  </a:txBody>
                  <a:tcPr marL="91425" marR="91425" marT="91425" marB="91425"/>
                </a:tc>
                <a:tc>
                  <a:txBody>
                    <a:bodyPr/>
                    <a:lstStyle/>
                    <a:p>
                      <a:pPr lvl="0" algn="ctr">
                        <a:spcBef>
                          <a:spcPts val="0"/>
                        </a:spcBef>
                        <a:buNone/>
                      </a:pPr>
                      <a:r>
                        <a:rPr lang="es-419" sz="1800" b="1"/>
                        <a:t>Examples</a:t>
                      </a:r>
                    </a:p>
                  </a:txBody>
                  <a:tcPr marL="91425" marR="91425" marT="91425" marB="91425"/>
                </a:tc>
              </a:tr>
              <a:tr h="381000">
                <a:tc>
                  <a:txBody>
                    <a:bodyPr/>
                    <a:lstStyle/>
                    <a:p>
                      <a:pPr marL="457200" lvl="0" indent="-330200" algn="ctr">
                        <a:spcBef>
                          <a:spcPts val="0"/>
                        </a:spcBef>
                        <a:buSzPct val="100000"/>
                        <a:buChar char="-"/>
                      </a:pPr>
                      <a:r>
                        <a:rPr lang="es-419" sz="1600"/>
                        <a:t>e</a:t>
                      </a:r>
                    </a:p>
                  </a:txBody>
                  <a:tcPr marL="91425" marR="91425" marT="91425" marB="91425"/>
                </a:tc>
                <a:tc>
                  <a:txBody>
                    <a:bodyPr/>
                    <a:lstStyle/>
                    <a:p>
                      <a:pPr lvl="0" algn="ctr">
                        <a:spcBef>
                          <a:spcPts val="0"/>
                        </a:spcBef>
                        <a:buNone/>
                      </a:pPr>
                      <a:r>
                        <a:rPr lang="es-419" sz="1600"/>
                        <a:t>-ed</a:t>
                      </a:r>
                    </a:p>
                  </a:txBody>
                  <a:tcPr marL="91425" marR="91425" marT="91425" marB="91425"/>
                </a:tc>
                <a:tc>
                  <a:txBody>
                    <a:bodyPr/>
                    <a:lstStyle/>
                    <a:p>
                      <a:pPr lvl="0" algn="ctr">
                        <a:spcBef>
                          <a:spcPts val="0"/>
                        </a:spcBef>
                        <a:buNone/>
                      </a:pPr>
                      <a:r>
                        <a:rPr lang="es-419" sz="1600"/>
                        <a:t>work - worked</a:t>
                      </a:r>
                    </a:p>
                  </a:txBody>
                  <a:tcPr marL="91425" marR="91425" marT="91425" marB="91425"/>
                </a:tc>
              </a:tr>
              <a:tr h="381000">
                <a:tc>
                  <a:txBody>
                    <a:bodyPr/>
                    <a:lstStyle/>
                    <a:p>
                      <a:pPr marL="457200" lvl="0" indent="-330200" algn="ctr">
                        <a:spcBef>
                          <a:spcPts val="0"/>
                        </a:spcBef>
                        <a:buSzPct val="100000"/>
                        <a:buChar char="-"/>
                      </a:pPr>
                      <a:r>
                        <a:rPr lang="es-419" sz="1600" dirty="0"/>
                        <a:t>consonant + </a:t>
                      </a:r>
                      <a:r>
                        <a:rPr lang="es-419" sz="1600" dirty="0" smtClean="0"/>
                        <a:t>y</a:t>
                      </a:r>
                    </a:p>
                    <a:p>
                      <a:pPr marL="127000" lvl="0" indent="0" algn="l">
                        <a:spcBef>
                          <a:spcPts val="0"/>
                        </a:spcBef>
                        <a:buSzPct val="100000"/>
                        <a:buNone/>
                      </a:pPr>
                      <a:r>
                        <a:rPr lang="es-419" sz="1600" dirty="0" smtClean="0"/>
                        <a:t>*Exections:</a:t>
                      </a:r>
                    </a:p>
                    <a:p>
                      <a:pPr marL="127000" lvl="0" indent="0" algn="l">
                        <a:spcBef>
                          <a:spcPts val="0"/>
                        </a:spcBef>
                        <a:buSzPct val="100000"/>
                        <a:buNone/>
                      </a:pPr>
                      <a:r>
                        <a:rPr lang="es-ES" sz="1600" dirty="0" smtClean="0"/>
                        <a:t>P</a:t>
                      </a:r>
                      <a:r>
                        <a:rPr lang="es-419" sz="1600" dirty="0" smtClean="0"/>
                        <a:t>lay, enjoy, stay etc.</a:t>
                      </a:r>
                      <a:endParaRPr lang="es-419" sz="1600" dirty="0"/>
                    </a:p>
                  </a:txBody>
                  <a:tcPr marL="91425" marR="91425" marT="91425" marB="91425"/>
                </a:tc>
                <a:tc>
                  <a:txBody>
                    <a:bodyPr/>
                    <a:lstStyle/>
                    <a:p>
                      <a:pPr lvl="0" algn="ctr">
                        <a:spcBef>
                          <a:spcPts val="0"/>
                        </a:spcBef>
                        <a:buNone/>
                      </a:pPr>
                      <a:r>
                        <a:rPr lang="es-419" sz="1600" dirty="0"/>
                        <a:t>-</a:t>
                      </a:r>
                      <a:r>
                        <a:rPr lang="es-419" sz="1600" dirty="0" smtClean="0"/>
                        <a:t>ied</a:t>
                      </a:r>
                    </a:p>
                    <a:p>
                      <a:pPr lvl="0" algn="ctr">
                        <a:spcBef>
                          <a:spcPts val="0"/>
                        </a:spcBef>
                        <a:buNone/>
                      </a:pPr>
                      <a:endParaRPr lang="es-419" sz="1600" dirty="0"/>
                    </a:p>
                  </a:txBody>
                  <a:tcPr marL="91425" marR="91425" marT="91425" marB="91425"/>
                </a:tc>
                <a:tc>
                  <a:txBody>
                    <a:bodyPr/>
                    <a:lstStyle/>
                    <a:p>
                      <a:pPr lvl="0" algn="ctr">
                        <a:spcBef>
                          <a:spcPts val="0"/>
                        </a:spcBef>
                        <a:buNone/>
                      </a:pPr>
                      <a:r>
                        <a:rPr lang="es-419" sz="1600" dirty="0"/>
                        <a:t>study - studied </a:t>
                      </a:r>
                      <a:endParaRPr lang="es-419" sz="1600" dirty="0" smtClean="0"/>
                    </a:p>
                    <a:p>
                      <a:pPr lvl="0" algn="ctr">
                        <a:spcBef>
                          <a:spcPts val="0"/>
                        </a:spcBef>
                        <a:buNone/>
                      </a:pPr>
                      <a:r>
                        <a:rPr lang="es-419" sz="1600" dirty="0" smtClean="0"/>
                        <a:t>played-enjoyed-stayed</a:t>
                      </a:r>
                      <a:endParaRPr lang="es-419" sz="1600" dirty="0"/>
                    </a:p>
                  </a:txBody>
                  <a:tcPr marL="91425" marR="91425" marT="91425" marB="91425"/>
                </a:tc>
              </a:tr>
              <a:tr h="381000">
                <a:tc>
                  <a:txBody>
                    <a:bodyPr/>
                    <a:lstStyle/>
                    <a:p>
                      <a:pPr marL="457200" lvl="0" indent="-330200" algn="ctr">
                        <a:spcBef>
                          <a:spcPts val="0"/>
                        </a:spcBef>
                        <a:buSzPct val="100000"/>
                        <a:buChar char="-"/>
                      </a:pPr>
                      <a:r>
                        <a:rPr lang="es-419" sz="1600"/>
                        <a:t>vowel + consonant</a:t>
                      </a:r>
                    </a:p>
                  </a:txBody>
                  <a:tcPr marL="91425" marR="91425" marT="91425" marB="91425"/>
                </a:tc>
                <a:tc>
                  <a:txBody>
                    <a:bodyPr/>
                    <a:lstStyle/>
                    <a:p>
                      <a:pPr lvl="0" algn="ctr">
                        <a:spcBef>
                          <a:spcPts val="0"/>
                        </a:spcBef>
                        <a:buNone/>
                      </a:pPr>
                      <a:r>
                        <a:rPr lang="es-419" sz="1600"/>
                        <a:t>-double consonant + ed</a:t>
                      </a:r>
                    </a:p>
                  </a:txBody>
                  <a:tcPr marL="91425" marR="91425" marT="91425" marB="91425"/>
                </a:tc>
                <a:tc>
                  <a:txBody>
                    <a:bodyPr/>
                    <a:lstStyle/>
                    <a:p>
                      <a:pPr lvl="0" algn="ctr">
                        <a:spcBef>
                          <a:spcPts val="0"/>
                        </a:spcBef>
                        <a:buNone/>
                      </a:pPr>
                      <a:r>
                        <a:rPr lang="es-419" sz="1600" dirty="0"/>
                        <a:t>stop - stopped</a:t>
                      </a:r>
                    </a:p>
                  </a:txBody>
                  <a:tcPr marL="91425" marR="91425" marT="91425" marB="91425"/>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Shape 87"/>
          <p:cNvSpPr txBox="1">
            <a:spLocks noGrp="1"/>
          </p:cNvSpPr>
          <p:nvPr>
            <p:ph type="title"/>
          </p:nvPr>
        </p:nvSpPr>
        <p:spPr>
          <a:prstGeom prst="rect">
            <a:avLst/>
          </a:prstGeom>
        </p:spPr>
        <p:txBody>
          <a:bodyPr lIns="91425" tIns="91425" rIns="91425" bIns="91425" anchor="t" anchorCtr="0">
            <a:noAutofit/>
          </a:bodyPr>
          <a:lstStyle/>
          <a:p>
            <a:pPr lvl="0">
              <a:spcBef>
                <a:spcPts val="0"/>
              </a:spcBef>
              <a:buNone/>
            </a:pPr>
            <a:r>
              <a:rPr lang="es-419"/>
              <a:t>Irregular verbs</a:t>
            </a:r>
          </a:p>
        </p:txBody>
      </p:sp>
      <p:sp>
        <p:nvSpPr>
          <p:cNvPr id="88" name="Shape 88"/>
          <p:cNvSpPr txBox="1">
            <a:spLocks noGrp="1"/>
          </p:cNvSpPr>
          <p:nvPr>
            <p:ph type="body" idx="1"/>
          </p:nvPr>
        </p:nvSpPr>
        <p:spPr>
          <a:xfrm>
            <a:off x="311700" y="1273500"/>
            <a:ext cx="8520600" cy="3340200"/>
          </a:xfrm>
          <a:prstGeom prst="rect">
            <a:avLst/>
          </a:prstGeom>
        </p:spPr>
        <p:txBody>
          <a:bodyPr lIns="91425" tIns="91425" rIns="91425" bIns="91425" anchor="t" anchorCtr="0">
            <a:noAutofit/>
          </a:bodyPr>
          <a:lstStyle/>
          <a:p>
            <a:pPr lvl="0" rtl="0">
              <a:lnSpc>
                <a:spcPct val="100000"/>
              </a:lnSpc>
              <a:spcBef>
                <a:spcPts val="1200"/>
              </a:spcBef>
              <a:spcAft>
                <a:spcPts val="1200"/>
              </a:spcAft>
              <a:buNone/>
            </a:pPr>
            <a:r>
              <a:rPr lang="es-419">
                <a:solidFill>
                  <a:srgbClr val="333333"/>
                </a:solidFill>
              </a:rPr>
              <a:t>Change their writing and Sometimes its pronunciation.</a:t>
            </a:r>
          </a:p>
          <a:p>
            <a:pPr lvl="0" rtl="0">
              <a:lnSpc>
                <a:spcPct val="100000"/>
              </a:lnSpc>
              <a:spcBef>
                <a:spcPts val="1200"/>
              </a:spcBef>
              <a:spcAft>
                <a:spcPts val="1200"/>
              </a:spcAft>
              <a:buNone/>
            </a:pPr>
            <a:r>
              <a:rPr lang="es-419">
                <a:solidFill>
                  <a:srgbClr val="333333"/>
                </a:solidFill>
              </a:rPr>
              <a:t>Example:</a:t>
            </a:r>
          </a:p>
          <a:p>
            <a:pPr lvl="0" rtl="0">
              <a:lnSpc>
                <a:spcPct val="100000"/>
              </a:lnSpc>
              <a:spcBef>
                <a:spcPts val="1200"/>
              </a:spcBef>
              <a:spcAft>
                <a:spcPts val="1200"/>
              </a:spcAft>
              <a:buNone/>
            </a:pPr>
            <a:endParaRPr>
              <a:solidFill>
                <a:srgbClr val="333333"/>
              </a:solidFill>
            </a:endParaRPr>
          </a:p>
          <a:p>
            <a:pPr lvl="0">
              <a:lnSpc>
                <a:spcPct val="100000"/>
              </a:lnSpc>
              <a:spcBef>
                <a:spcPts val="1200"/>
              </a:spcBef>
              <a:spcAft>
                <a:spcPts val="1200"/>
              </a:spcAft>
              <a:buNone/>
            </a:pPr>
            <a:endParaRPr>
              <a:solidFill>
                <a:srgbClr val="333333"/>
              </a:solidFill>
            </a:endParaRPr>
          </a:p>
          <a:p>
            <a:pPr lvl="0">
              <a:spcBef>
                <a:spcPts val="0"/>
              </a:spcBef>
              <a:buNone/>
            </a:pPr>
            <a:endParaRPr/>
          </a:p>
        </p:txBody>
      </p:sp>
      <p:pic>
        <p:nvPicPr>
          <p:cNvPr id="89" name="Shape 89" descr="Resultado de imagen para verbos pasado simple irregulares"/>
          <p:cNvPicPr preferRelativeResize="0"/>
          <p:nvPr/>
        </p:nvPicPr>
        <p:blipFill>
          <a:blip r:embed="rId3">
            <a:alphaModFix/>
          </a:blip>
          <a:stretch>
            <a:fillRect/>
          </a:stretch>
        </p:blipFill>
        <p:spPr>
          <a:xfrm>
            <a:off x="1959775" y="2040874"/>
            <a:ext cx="5132300" cy="2853274"/>
          </a:xfrm>
          <a:prstGeom prst="rect">
            <a:avLst/>
          </a:prstGeom>
          <a:noFill/>
          <a:ln>
            <a:noFill/>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Shape 94"/>
          <p:cNvSpPr txBox="1">
            <a:spLocks noGrp="1"/>
          </p:cNvSpPr>
          <p:nvPr>
            <p:ph type="title"/>
          </p:nvPr>
        </p:nvSpPr>
        <p:spPr>
          <a:prstGeom prst="rect">
            <a:avLst/>
          </a:prstGeom>
        </p:spPr>
        <p:txBody>
          <a:bodyPr lIns="91425" tIns="91425" rIns="91425" bIns="91425" anchor="t" anchorCtr="0">
            <a:noAutofit/>
          </a:bodyPr>
          <a:lstStyle/>
          <a:p>
            <a:pPr lvl="0">
              <a:spcBef>
                <a:spcPts val="0"/>
              </a:spcBef>
              <a:buNone/>
            </a:pPr>
            <a:r>
              <a:rPr lang="es-419"/>
              <a:t>Exercise 1:</a:t>
            </a:r>
          </a:p>
          <a:p>
            <a:pPr lvl="0">
              <a:spcBef>
                <a:spcPts val="0"/>
              </a:spcBef>
              <a:buNone/>
            </a:pPr>
            <a:endParaRPr/>
          </a:p>
        </p:txBody>
      </p:sp>
      <p:sp>
        <p:nvSpPr>
          <p:cNvPr id="95" name="Shape 95"/>
          <p:cNvSpPr txBox="1">
            <a:spLocks noGrp="1"/>
          </p:cNvSpPr>
          <p:nvPr>
            <p:ph type="body" idx="1"/>
          </p:nvPr>
        </p:nvSpPr>
        <p:spPr>
          <a:xfrm>
            <a:off x="160075" y="1205350"/>
            <a:ext cx="8520600" cy="3340200"/>
          </a:xfrm>
          <a:prstGeom prst="rect">
            <a:avLst/>
          </a:prstGeom>
        </p:spPr>
        <p:txBody>
          <a:bodyPr lIns="91425" tIns="91425" rIns="91425" bIns="91425" anchor="t" anchorCtr="0">
            <a:noAutofit/>
          </a:bodyPr>
          <a:lstStyle/>
          <a:p>
            <a:pPr lvl="0" rtl="0">
              <a:spcBef>
                <a:spcPts val="1200"/>
              </a:spcBef>
              <a:spcAft>
                <a:spcPts val="1200"/>
              </a:spcAft>
              <a:buNone/>
            </a:pPr>
            <a:endParaRPr>
              <a:solidFill>
                <a:srgbClr val="000000"/>
              </a:solidFill>
            </a:endParaRPr>
          </a:p>
          <a:p>
            <a:pPr lvl="0" rtl="0">
              <a:spcBef>
                <a:spcPts val="1200"/>
              </a:spcBef>
              <a:spcAft>
                <a:spcPts val="1200"/>
              </a:spcAft>
              <a:buNone/>
            </a:pPr>
            <a:endParaRPr sz="1100">
              <a:solidFill>
                <a:srgbClr val="000000"/>
              </a:solidFill>
              <a:latin typeface="Arial"/>
              <a:ea typeface="Arial"/>
              <a:cs typeface="Arial"/>
              <a:sym typeface="Arial"/>
            </a:endParaRPr>
          </a:p>
          <a:p>
            <a:pPr lvl="0" rtl="0">
              <a:spcBef>
                <a:spcPts val="1200"/>
              </a:spcBef>
              <a:spcAft>
                <a:spcPts val="1200"/>
              </a:spcAft>
              <a:buNone/>
            </a:pPr>
            <a:r>
              <a:rPr lang="es-419">
                <a:solidFill>
                  <a:srgbClr val="000000"/>
                </a:solidFill>
                <a:latin typeface="Verdana"/>
                <a:ea typeface="Verdana"/>
                <a:cs typeface="Verdana"/>
                <a:sym typeface="Verdana"/>
              </a:rPr>
              <a:t>My father _______ (go) to work by car yesterday</a:t>
            </a:r>
          </a:p>
          <a:p>
            <a:pPr lvl="0" rtl="0">
              <a:spcBef>
                <a:spcPts val="1200"/>
              </a:spcBef>
              <a:spcAft>
                <a:spcPts val="1200"/>
              </a:spcAft>
              <a:buNone/>
            </a:pPr>
            <a:endParaRPr sz="1100">
              <a:solidFill>
                <a:srgbClr val="000000"/>
              </a:solidFill>
              <a:latin typeface="Arial"/>
              <a:ea typeface="Arial"/>
              <a:cs typeface="Arial"/>
              <a:sym typeface="Arial"/>
            </a:endParaRPr>
          </a:p>
          <a:p>
            <a:pPr lvl="0">
              <a:spcBef>
                <a:spcPts val="1200"/>
              </a:spcBef>
              <a:spcAft>
                <a:spcPts val="1200"/>
              </a:spcAft>
              <a:buNone/>
            </a:pPr>
            <a:endParaRPr>
              <a:solidFill>
                <a:srgbClr val="333333"/>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o">
  <a:themeElements>
    <a:clrScheme name="Opulento">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o">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pulento">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57</TotalTime>
  <Words>919</Words>
  <Application>Microsoft Office PowerPoint</Application>
  <PresentationFormat>Presentación en pantalla (16:9)</PresentationFormat>
  <Paragraphs>242</Paragraphs>
  <Slides>53</Slides>
  <Notes>44</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53</vt:i4>
      </vt:variant>
    </vt:vector>
  </HeadingPairs>
  <TitlesOfParts>
    <vt:vector size="62" baseType="lpstr">
      <vt:lpstr>Arial</vt:lpstr>
      <vt:lpstr>Trebuchet MS</vt:lpstr>
      <vt:lpstr>Wingdings 2</vt:lpstr>
      <vt:lpstr>Wingdings</vt:lpstr>
      <vt:lpstr>Arial Black</vt:lpstr>
      <vt:lpstr>Verdana</vt:lpstr>
      <vt:lpstr>Amatic SC</vt:lpstr>
      <vt:lpstr>Source Code Pro</vt:lpstr>
      <vt:lpstr>Opulento</vt:lpstr>
      <vt:lpstr>UNIVERSIDAD AUTÓNOMA DEL ESTADO DE MÉXICO  SECRETARIA DE DOCENCIA DIRECCIÓN DE ESTUDIOS DE NIVEL MEDIO SUPERIOR PLANTEL «LIC.  ADOLFO LÓPEZ MATEOS» DE LA ESCUELA PREPARATORIA   Programa de la Asignatura de Inglés 2 de tercer Semestre  past simple practice 1 agosto 2017  Elaborado por: L.L.I. Mitzi Belinda Dávila González  Total de créditos: 7 horas  prácticas:3 horas teóricas: 2 </vt:lpstr>
      <vt:lpstr>Módulo Iii: mi pasado tema 1:Descripción de habilidades pasadas. TEMA 2:  Descripción de hechos históricos.   </vt:lpstr>
      <vt:lpstr>   Descripción de la actividad </vt:lpstr>
      <vt:lpstr>Affirmative Form</vt:lpstr>
      <vt:lpstr>Negative Form</vt:lpstr>
      <vt:lpstr>Interrogative Form</vt:lpstr>
      <vt:lpstr>Regular verbs</vt:lpstr>
      <vt:lpstr>Irregular verbs</vt:lpstr>
      <vt:lpstr>Exercise 1: </vt:lpstr>
      <vt:lpstr>Solution 1:</vt:lpstr>
      <vt:lpstr>exercise 2</vt:lpstr>
      <vt:lpstr>Solution 2:</vt:lpstr>
      <vt:lpstr>Exercise 3:</vt:lpstr>
      <vt:lpstr>Solution 3: </vt:lpstr>
      <vt:lpstr>Exercise 4:</vt:lpstr>
      <vt:lpstr>Solution 4:</vt:lpstr>
      <vt:lpstr>Exercise 5:</vt:lpstr>
      <vt:lpstr>Solution 5:</vt:lpstr>
      <vt:lpstr>Exercise 6:</vt:lpstr>
      <vt:lpstr>Solution 6:</vt:lpstr>
      <vt:lpstr>Exercise 7:</vt:lpstr>
      <vt:lpstr>Solution 7:</vt:lpstr>
      <vt:lpstr>Exercise 8:</vt:lpstr>
      <vt:lpstr>Solution 8:</vt:lpstr>
      <vt:lpstr>Exercise 9:</vt:lpstr>
      <vt:lpstr>Solution 9:</vt:lpstr>
      <vt:lpstr>Exercise 10:</vt:lpstr>
      <vt:lpstr>Solution 10:</vt:lpstr>
      <vt:lpstr>Exercise 11:</vt:lpstr>
      <vt:lpstr>Solution 11:</vt:lpstr>
      <vt:lpstr>Exercise 12: </vt:lpstr>
      <vt:lpstr>Solution 12:</vt:lpstr>
      <vt:lpstr>Exercise 13:</vt:lpstr>
      <vt:lpstr>solution 13:</vt:lpstr>
      <vt:lpstr>Exercise 15:</vt:lpstr>
      <vt:lpstr>Solution 15:</vt:lpstr>
      <vt:lpstr>Exercise 16</vt:lpstr>
      <vt:lpstr>Solution 16:</vt:lpstr>
      <vt:lpstr>Exercise 17:</vt:lpstr>
      <vt:lpstr>Solution 17:</vt:lpstr>
      <vt:lpstr>Exercise 18:</vt:lpstr>
      <vt:lpstr>Solution 18:</vt:lpstr>
      <vt:lpstr>Exercise 19:</vt:lpstr>
      <vt:lpstr>Solution 19:</vt:lpstr>
      <vt:lpstr>Exercise 20:</vt:lpstr>
      <vt:lpstr>Solution 20:</vt:lpstr>
      <vt:lpstr>Excercise 21:</vt:lpstr>
      <vt:lpstr>Solution 21:</vt:lpstr>
      <vt:lpstr>Exercise 22:</vt:lpstr>
      <vt:lpstr>Solution 22:</vt:lpstr>
      <vt:lpstr>Exercise 23:</vt:lpstr>
      <vt:lpstr>solution 23</vt:lpstr>
      <vt:lpstr>BIBLIOGRAFÍA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simple past</dc:title>
  <dc:creator>Mitzi</dc:creator>
  <cp:lastModifiedBy>Mitzi</cp:lastModifiedBy>
  <cp:revision>8</cp:revision>
  <dcterms:modified xsi:type="dcterms:W3CDTF">2017-10-19T19:22:54Z</dcterms:modified>
</cp:coreProperties>
</file>