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56"/>
  </p:notesMasterIdLst>
  <p:sldIdLst>
    <p:sldId id="256" r:id="rId2"/>
    <p:sldId id="31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2" r:id="rId55"/>
  </p:sldIdLst>
  <p:sldSz cx="9144000" cy="5143500" type="screen16x9"/>
  <p:notesSz cx="6858000" cy="9144000"/>
  <p:embeddedFontLst>
    <p:embeddedFont>
      <p:font typeface="Arial Black" pitchFamily="34" charset="0"/>
      <p:bold r:id="rId57"/>
    </p:embeddedFont>
    <p:embeddedFont>
      <p:font typeface="Calibri" pitchFamily="34" charset="0"/>
      <p:regular r:id="rId58"/>
      <p:bold r:id="rId59"/>
      <p:italic r:id="rId60"/>
      <p:boldItalic r:id="rId61"/>
    </p:embeddedFont>
    <p:embeddedFont>
      <p:font typeface="Quattrocento Sans" charset="0"/>
      <p:bold r:id="rId62"/>
      <p:italic r:id="rId63"/>
      <p:boldItalic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406DF9AD-CF5E-4265-B8C4-B290A0433591}">
  <a:tblStyle styleId="{406DF9AD-CF5E-4265-B8C4-B290A0433591}"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9" d="100"/>
          <a:sy n="99" d="100"/>
        </p:scale>
        <p:origin x="-534" y="2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7.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18271994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363043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42571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97937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72020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1406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88908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6720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02642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43973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60129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02693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5627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688522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0901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066113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576235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47634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780873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404454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02215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272665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984488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88241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557847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598233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694739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296805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619883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0" name="Shape 2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4916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341509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372591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702561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66403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307158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89515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906190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0" name="Shape 3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78041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630845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0" name="Shape 3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473134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5" name="Shape 3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343071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0" name="Shape 33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713084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5" name="Shape 3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692733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0" name="Shape 3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238397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73425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053731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310851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5" name="Shape 3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4188584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0" name="Shape 3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8102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57022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80931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2840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2148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685800" y="1597818"/>
            <a:ext cx="7772400" cy="1102500"/>
          </a:xfrm>
          <a:prstGeom prst="rect">
            <a:avLst/>
          </a:prstGeom>
          <a:noFill/>
          <a:ln>
            <a:noFill/>
          </a:ln>
        </p:spPr>
        <p:txBody>
          <a:bodyPr lIns="91425" tIns="91425" rIns="91425" bIns="91425" anchor="b"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4" name="Shape 14"/>
          <p:cNvSpPr txBox="1">
            <a:spLocks noGrp="1"/>
          </p:cNvSpPr>
          <p:nvPr>
            <p:ph type="subTitle" idx="1"/>
          </p:nvPr>
        </p:nvSpPr>
        <p:spPr>
          <a:xfrm>
            <a:off x="1371600" y="2686050"/>
            <a:ext cx="6400800" cy="457200"/>
          </a:xfrm>
          <a:prstGeom prst="rect">
            <a:avLst/>
          </a:prstGeom>
          <a:noFill/>
          <a:ln>
            <a:noFill/>
          </a:ln>
        </p:spPr>
        <p:txBody>
          <a:bodyPr lIns="91425" tIns="91425" rIns="91425" bIns="91425" anchor="t" anchorCtr="0"/>
          <a:lstStyle>
            <a:lvl1pPr marL="0" marR="0" lvl="0" indent="0" algn="ctr" rtl="0">
              <a:spcBef>
                <a:spcPts val="640"/>
              </a:spcBef>
              <a:buClr>
                <a:srgbClr val="E53712"/>
              </a:buClr>
              <a:buFont typeface="Arial"/>
              <a:buNone/>
              <a:defRPr sz="3200" b="0" i="0" u="none" strike="noStrike" cap="none">
                <a:solidFill>
                  <a:srgbClr val="E53712"/>
                </a:solidFill>
                <a:latin typeface="Arial"/>
                <a:ea typeface="Arial"/>
                <a:cs typeface="Arial"/>
                <a:sym typeface="Arial"/>
              </a:defRPr>
            </a:lvl1pPr>
            <a:lvl2pPr marL="457200" marR="0" lvl="1" indent="0" algn="ctr" rtl="0">
              <a:spcBef>
                <a:spcPts val="560"/>
              </a:spcBef>
              <a:buClr>
                <a:srgbClr val="888888"/>
              </a:buClr>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buClr>
                <a:srgbClr val="888888"/>
              </a:buClr>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buClr>
                <a:srgbClr val="888888"/>
              </a:buClr>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5" name="Shape 15"/>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ítulo y texto vertical">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1" name="Shape 71"/>
          <p:cNvSpPr txBox="1">
            <a:spLocks noGrp="1"/>
          </p:cNvSpPr>
          <p:nvPr>
            <p:ph type="body" idx="1"/>
          </p:nvPr>
        </p:nvSpPr>
        <p:spPr>
          <a:xfrm rot="5400000">
            <a:off x="2874750" y="-1217400"/>
            <a:ext cx="3394500" cy="8229600"/>
          </a:xfrm>
          <a:prstGeom prst="rect">
            <a:avLst/>
          </a:prstGeom>
          <a:noFill/>
          <a:ln>
            <a:noFill/>
          </a:ln>
        </p:spPr>
        <p:txBody>
          <a:bodyPr lIns="91425" tIns="91425" rIns="91425" bIns="91425" anchor="t" anchorCtr="0"/>
          <a:lstStyle>
            <a:lvl1pPr marL="342900" marR="0" lvl="0" indent="-139700" algn="l" rtl="0">
              <a:spcBef>
                <a:spcPts val="640"/>
              </a:spcBef>
              <a:buClr>
                <a:srgbClr val="0F243E"/>
              </a:buClr>
              <a:buSzPct val="100000"/>
              <a:buFont typeface="Arial"/>
              <a:buChar char="•"/>
              <a:defRPr sz="3200" b="0" i="0" u="none" strike="noStrike" cap="none">
                <a:solidFill>
                  <a:srgbClr val="0F243E"/>
                </a:solidFill>
                <a:latin typeface="Arial"/>
                <a:ea typeface="Arial"/>
                <a:cs typeface="Arial"/>
                <a:sym typeface="Arial"/>
              </a:defRPr>
            </a:lvl1pPr>
            <a:lvl2pPr marL="742950" marR="0" lvl="1" indent="-10795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2pPr>
            <a:lvl3pPr marL="1143000" marR="0" lvl="2" indent="-762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3pPr>
            <a:lvl4pPr marL="1600200" marR="0" lvl="3"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4pPr>
            <a:lvl5pPr marL="2057400" marR="0" lvl="4"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Título vertical y texto">
    <p:spTree>
      <p:nvGrpSpPr>
        <p:cNvPr id="1" name="Shape 75"/>
        <p:cNvGrpSpPr/>
        <p:nvPr/>
      </p:nvGrpSpPr>
      <p:grpSpPr>
        <a:xfrm>
          <a:off x="0" y="0"/>
          <a:ext cx="0" cy="0"/>
          <a:chOff x="0" y="0"/>
          <a:chExt cx="0" cy="0"/>
        </a:xfrm>
      </p:grpSpPr>
      <p:sp>
        <p:nvSpPr>
          <p:cNvPr id="76" name="Shape 76"/>
          <p:cNvSpPr txBox="1">
            <a:spLocks noGrp="1"/>
          </p:cNvSpPr>
          <p:nvPr>
            <p:ph type="title"/>
          </p:nvPr>
        </p:nvSpPr>
        <p:spPr>
          <a:xfrm rot="5400000">
            <a:off x="5463750" y="1371628"/>
            <a:ext cx="4388700" cy="20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7" name="Shape 77"/>
          <p:cNvSpPr txBox="1">
            <a:spLocks noGrp="1"/>
          </p:cNvSpPr>
          <p:nvPr>
            <p:ph type="body" idx="1"/>
          </p:nvPr>
        </p:nvSpPr>
        <p:spPr>
          <a:xfrm rot="5400000">
            <a:off x="1272750" y="-609571"/>
            <a:ext cx="4388700" cy="6019800"/>
          </a:xfrm>
          <a:prstGeom prst="rect">
            <a:avLst/>
          </a:prstGeom>
          <a:noFill/>
          <a:ln>
            <a:noFill/>
          </a:ln>
        </p:spPr>
        <p:txBody>
          <a:bodyPr lIns="91425" tIns="91425" rIns="91425" bIns="91425" anchor="t" anchorCtr="0"/>
          <a:lstStyle>
            <a:lvl1pPr marL="342900" marR="0" lvl="0" indent="-139700" algn="l" rtl="0">
              <a:spcBef>
                <a:spcPts val="640"/>
              </a:spcBef>
              <a:buClr>
                <a:srgbClr val="0F243E"/>
              </a:buClr>
              <a:buSzPct val="100000"/>
              <a:buFont typeface="Arial"/>
              <a:buChar char="•"/>
              <a:defRPr sz="3200" b="0" i="0" u="none" strike="noStrike" cap="none">
                <a:solidFill>
                  <a:srgbClr val="0F243E"/>
                </a:solidFill>
                <a:latin typeface="Arial"/>
                <a:ea typeface="Arial"/>
                <a:cs typeface="Arial"/>
                <a:sym typeface="Arial"/>
              </a:defRPr>
            </a:lvl1pPr>
            <a:lvl2pPr marL="742950" marR="0" lvl="1" indent="-10795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2pPr>
            <a:lvl3pPr marL="1143000" marR="0" lvl="2" indent="-762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3pPr>
            <a:lvl4pPr marL="1600200" marR="0" lvl="3"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4pPr>
            <a:lvl5pPr marL="2057400" marR="0" lvl="4"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81"/>
        <p:cNvGrpSpPr/>
        <p:nvPr/>
      </p:nvGrpSpPr>
      <p:grpSpPr>
        <a:xfrm>
          <a:off x="0" y="0"/>
          <a:ext cx="0" cy="0"/>
          <a:chOff x="0" y="0"/>
          <a:chExt cx="0" cy="0"/>
        </a:xfrm>
      </p:grpSpPr>
      <p:sp>
        <p:nvSpPr>
          <p:cNvPr id="82" name="Shape 82"/>
          <p:cNvSpPr/>
          <p:nvPr/>
        </p:nvSpPr>
        <p:spPr>
          <a:xfrm>
            <a:off x="0" y="5045700"/>
            <a:ext cx="9144000" cy="97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83" name="Shape 83"/>
          <p:cNvSpPr txBox="1">
            <a:spLocks noGrp="1"/>
          </p:cNvSpPr>
          <p:nvPr>
            <p:ph type="title"/>
          </p:nvPr>
        </p:nvSpPr>
        <p:spPr>
          <a:xfrm>
            <a:off x="311700" y="391350"/>
            <a:ext cx="8520600" cy="626100"/>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4" name="Shape 84"/>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5" name="Shape 85"/>
          <p:cNvSpPr txBox="1">
            <a:spLocks noGrp="1"/>
          </p:cNvSpPr>
          <p:nvPr>
            <p:ph type="sldNum" idx="12"/>
          </p:nvPr>
        </p:nvSpPr>
        <p:spPr>
          <a:xfrm>
            <a:off x="8490250" y="4681009"/>
            <a:ext cx="548700" cy="393600"/>
          </a:xfrm>
          <a:prstGeom prst="rect">
            <a:avLst/>
          </a:prstGeom>
        </p:spPr>
        <p:txBody>
          <a:bodyPr lIns="91425" tIns="45700" rIns="91425" bIns="45700" anchor="ctr" anchorCtr="0">
            <a:noAutofit/>
          </a:bodyPr>
          <a:lstStyle/>
          <a:p>
            <a:pPr lvl="0" rtl="0">
              <a:spcBef>
                <a:spcPts val="0"/>
              </a:spcBef>
              <a:buNone/>
            </a:pPr>
            <a:fld id="{00000000-1234-1234-1234-123412341234}" type="slidenum">
              <a:rPr lang="es-419"/>
              <a:t>‹Nº›</a:t>
            </a:fld>
            <a:endParaRPr lang="es-419"/>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0" name="Shape 20"/>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rgbClr val="0F243E"/>
              </a:buClr>
              <a:buSzPct val="100000"/>
              <a:buFont typeface="Arial"/>
              <a:buChar char="•"/>
              <a:defRPr sz="3200" b="0" i="0" u="none" strike="noStrike" cap="none">
                <a:solidFill>
                  <a:srgbClr val="0F243E"/>
                </a:solidFill>
                <a:latin typeface="Arial"/>
                <a:ea typeface="Arial"/>
                <a:cs typeface="Arial"/>
                <a:sym typeface="Arial"/>
              </a:defRPr>
            </a:lvl1pPr>
            <a:lvl2pPr marL="742950" marR="0" lvl="1" indent="-10795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2pPr>
            <a:lvl3pPr marL="1143000" marR="0" lvl="2" indent="-762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3pPr>
            <a:lvl4pPr marL="1600200" marR="0" lvl="3"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4pPr>
            <a:lvl5pPr marL="2057400" marR="0" lvl="4"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09600" y="2496740"/>
            <a:ext cx="7507200" cy="1021500"/>
          </a:xfrm>
          <a:prstGeom prst="rect">
            <a:avLst/>
          </a:prstGeom>
          <a:noFill/>
          <a:ln>
            <a:noFill/>
          </a:ln>
        </p:spPr>
        <p:txBody>
          <a:bodyPr lIns="91425" tIns="91425" rIns="91425" bIns="91425" anchor="t" anchorCtr="0"/>
          <a:lstStyle>
            <a:lvl1pPr marL="0" marR="0" lvl="0" indent="0" algn="l" rtl="0">
              <a:spcBef>
                <a:spcPts val="0"/>
              </a:spcBef>
              <a:buClr>
                <a:srgbClr val="254473"/>
              </a:buClr>
              <a:buFont typeface="Arial"/>
              <a:buNone/>
              <a:defRPr sz="40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6" name="Shape 26"/>
          <p:cNvSpPr txBox="1">
            <a:spLocks noGrp="1"/>
          </p:cNvSpPr>
          <p:nvPr>
            <p:ph type="body" idx="1"/>
          </p:nvPr>
        </p:nvSpPr>
        <p:spPr>
          <a:xfrm>
            <a:off x="609600" y="1371600"/>
            <a:ext cx="7507200" cy="1125000"/>
          </a:xfrm>
          <a:prstGeom prst="rect">
            <a:avLst/>
          </a:prstGeom>
          <a:noFill/>
          <a:ln>
            <a:noFill/>
          </a:ln>
        </p:spPr>
        <p:txBody>
          <a:bodyPr lIns="91425" tIns="91425" rIns="91425" bIns="91425" anchor="b" anchorCtr="0"/>
          <a:lstStyle>
            <a:lvl1pPr marL="0" marR="0" lvl="0" indent="0" algn="l" rtl="0">
              <a:spcBef>
                <a:spcPts val="400"/>
              </a:spcBef>
              <a:buClr>
                <a:srgbClr val="E53712"/>
              </a:buClr>
              <a:buFont typeface="Arial"/>
              <a:buNone/>
              <a:defRPr sz="2000" b="0" i="0" u="none" strike="noStrike" cap="none">
                <a:solidFill>
                  <a:srgbClr val="E53712"/>
                </a:solidFill>
                <a:latin typeface="Arial"/>
                <a:ea typeface="Arial"/>
                <a:cs typeface="Arial"/>
                <a:sym typeface="Arial"/>
              </a:defRPr>
            </a:lvl1pPr>
            <a:lvl2pPr marL="457200" marR="0" lvl="1" indent="0" algn="l" rtl="0">
              <a:spcBef>
                <a:spcPts val="360"/>
              </a:spcBef>
              <a:buClr>
                <a:srgbClr val="888888"/>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320"/>
              </a:spcBef>
              <a:buClr>
                <a:srgbClr val="888888"/>
              </a:buClr>
              <a:buFont typeface="Arial"/>
              <a:buNone/>
              <a:defRPr sz="1600" b="0" i="0" u="none" strike="noStrike" cap="none">
                <a:solidFill>
                  <a:srgbClr val="888888"/>
                </a:solidFill>
                <a:latin typeface="Arial"/>
                <a:ea typeface="Arial"/>
                <a:cs typeface="Arial"/>
                <a:sym typeface="Arial"/>
              </a:defRPr>
            </a:lvl3pPr>
            <a:lvl4pPr marL="1371600" marR="0" lvl="3"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280"/>
              </a:spcBef>
              <a:buClr>
                <a:srgbClr val="888888"/>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27" name="Shape 27"/>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457200" y="1200150"/>
            <a:ext cx="4038600" cy="3394500"/>
          </a:xfrm>
          <a:prstGeom prst="rect">
            <a:avLst/>
          </a:prstGeom>
          <a:noFill/>
          <a:ln>
            <a:noFill/>
          </a:ln>
        </p:spPr>
        <p:txBody>
          <a:bodyPr lIns="91425" tIns="91425" rIns="91425" bIns="91425" anchor="t" anchorCtr="0"/>
          <a:lstStyle>
            <a:lvl1pPr marL="342900" marR="0" lvl="0" indent="-16510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1pPr>
            <a:lvl2pPr marL="742950" marR="0" lvl="1" indent="-13335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2pPr>
            <a:lvl3pPr marL="1143000" marR="0" lvl="2"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3pPr>
            <a:lvl4pPr marL="1600200" marR="0" lvl="3"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4pPr>
            <a:lvl5pPr marL="2057400" marR="0" lvl="4"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body" idx="2"/>
          </p:nvPr>
        </p:nvSpPr>
        <p:spPr>
          <a:xfrm>
            <a:off x="4648200" y="1200150"/>
            <a:ext cx="4038600" cy="3394500"/>
          </a:xfrm>
          <a:prstGeom prst="rect">
            <a:avLst/>
          </a:prstGeom>
          <a:noFill/>
          <a:ln>
            <a:noFill/>
          </a:ln>
        </p:spPr>
        <p:txBody>
          <a:bodyPr lIns="91425" tIns="91425" rIns="91425" bIns="91425" anchor="t" anchorCtr="0"/>
          <a:lstStyle>
            <a:lvl1pPr marL="342900" marR="0" lvl="0" indent="-16510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1pPr>
            <a:lvl2pPr marL="742950" marR="0" lvl="1" indent="-13335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2pPr>
            <a:lvl3pPr marL="1143000" marR="0" lvl="2"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3pPr>
            <a:lvl4pPr marL="1600200" marR="0" lvl="3"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4pPr>
            <a:lvl5pPr marL="2057400" marR="0" lvl="4"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457200" y="1151334"/>
            <a:ext cx="4040100" cy="479700"/>
          </a:xfrm>
          <a:prstGeom prst="rect">
            <a:avLst/>
          </a:prstGeom>
          <a:noFill/>
          <a:ln>
            <a:noFill/>
          </a:ln>
        </p:spPr>
        <p:txBody>
          <a:bodyPr lIns="91425" tIns="91425" rIns="91425" bIns="91425" anchor="b" anchorCtr="0"/>
          <a:lstStyle>
            <a:lvl1pPr marL="0" marR="0" lvl="0" indent="0" algn="l" rtl="0">
              <a:spcBef>
                <a:spcPts val="480"/>
              </a:spcBef>
              <a:buClr>
                <a:srgbClr val="0F243E"/>
              </a:buClr>
              <a:buFont typeface="Arial"/>
              <a:buNone/>
              <a:defRPr sz="2400" b="1" i="0" u="none" strike="noStrike" cap="none">
                <a:solidFill>
                  <a:srgbClr val="0F243E"/>
                </a:solidFill>
                <a:latin typeface="Arial"/>
                <a:ea typeface="Arial"/>
                <a:cs typeface="Arial"/>
                <a:sym typeface="Arial"/>
              </a:defRPr>
            </a:lvl1pPr>
            <a:lvl2pPr marL="457200" marR="0" lvl="1" indent="0" algn="l" rtl="0">
              <a:spcBef>
                <a:spcPts val="400"/>
              </a:spcBef>
              <a:buClr>
                <a:srgbClr val="0F243E"/>
              </a:buClr>
              <a:buFont typeface="Arial"/>
              <a:buNone/>
              <a:defRPr sz="2000" b="1" i="0" u="none" strike="noStrike" cap="none">
                <a:solidFill>
                  <a:srgbClr val="0F243E"/>
                </a:solidFill>
                <a:latin typeface="Arial"/>
                <a:ea typeface="Arial"/>
                <a:cs typeface="Arial"/>
                <a:sym typeface="Arial"/>
              </a:defRPr>
            </a:lvl2pPr>
            <a:lvl3pPr marL="914400" marR="0" lvl="2" indent="0" algn="l" rtl="0">
              <a:spcBef>
                <a:spcPts val="360"/>
              </a:spcBef>
              <a:buClr>
                <a:srgbClr val="0F243E"/>
              </a:buClr>
              <a:buFont typeface="Arial"/>
              <a:buNone/>
              <a:defRPr sz="1800" b="1" i="0" u="none" strike="noStrike" cap="none">
                <a:solidFill>
                  <a:srgbClr val="0F243E"/>
                </a:solidFill>
                <a:latin typeface="Arial"/>
                <a:ea typeface="Arial"/>
                <a:cs typeface="Arial"/>
                <a:sym typeface="Arial"/>
              </a:defRPr>
            </a:lvl3pPr>
            <a:lvl4pPr marL="1371600" marR="0" lvl="3" indent="0" algn="l" rtl="0">
              <a:spcBef>
                <a:spcPts val="320"/>
              </a:spcBef>
              <a:buClr>
                <a:srgbClr val="0F243E"/>
              </a:buClr>
              <a:buFont typeface="Arial"/>
              <a:buNone/>
              <a:defRPr sz="1600" b="1" i="0" u="none" strike="noStrike" cap="none">
                <a:solidFill>
                  <a:srgbClr val="0F243E"/>
                </a:solidFill>
                <a:latin typeface="Arial"/>
                <a:ea typeface="Arial"/>
                <a:cs typeface="Arial"/>
                <a:sym typeface="Arial"/>
              </a:defRPr>
            </a:lvl4pPr>
            <a:lvl5pPr marL="1828800" marR="0" lvl="4" indent="0" algn="l" rtl="0">
              <a:spcBef>
                <a:spcPts val="320"/>
              </a:spcBef>
              <a:buClr>
                <a:srgbClr val="0F243E"/>
              </a:buClr>
              <a:buFont typeface="Arial"/>
              <a:buNone/>
              <a:defRPr sz="1600" b="1" i="0" u="none" strike="noStrike" cap="none">
                <a:solidFill>
                  <a:srgbClr val="0F243E"/>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2"/>
          </p:nvPr>
        </p:nvSpPr>
        <p:spPr>
          <a:xfrm>
            <a:off x="457200" y="1631156"/>
            <a:ext cx="4040100" cy="2963400"/>
          </a:xfrm>
          <a:prstGeom prst="rect">
            <a:avLst/>
          </a:prstGeom>
          <a:noFill/>
          <a:ln>
            <a:noFill/>
          </a:ln>
        </p:spPr>
        <p:txBody>
          <a:bodyPr lIns="91425" tIns="91425" rIns="91425" bIns="91425" anchor="t" anchorCtr="0"/>
          <a:lstStyle>
            <a:lvl1pPr marL="342900" marR="0" lvl="0" indent="-1905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1pPr>
            <a:lvl2pPr marL="742950" marR="0" lvl="1" indent="-15875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2pPr>
            <a:lvl3pPr marL="1143000" marR="0" lvl="2"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3pPr>
            <a:lvl4pPr marL="1600200" marR="0" lvl="3" indent="-127000" algn="l" rtl="0">
              <a:spcBef>
                <a:spcPts val="320"/>
              </a:spcBef>
              <a:buClr>
                <a:srgbClr val="0F243E"/>
              </a:buClr>
              <a:buSzPct val="100000"/>
              <a:buFont typeface="Arial"/>
              <a:buChar char="–"/>
              <a:defRPr sz="1600" b="0" i="0" u="none" strike="noStrike" cap="none">
                <a:solidFill>
                  <a:srgbClr val="0F243E"/>
                </a:solidFill>
                <a:latin typeface="Arial"/>
                <a:ea typeface="Arial"/>
                <a:cs typeface="Arial"/>
                <a:sym typeface="Arial"/>
              </a:defRPr>
            </a:lvl4pPr>
            <a:lvl5pPr marL="2057400" marR="0" lvl="4" indent="-127000" algn="l" rtl="0">
              <a:spcBef>
                <a:spcPts val="320"/>
              </a:spcBef>
              <a:buClr>
                <a:srgbClr val="0F243E"/>
              </a:buClr>
              <a:buSzPct val="100000"/>
              <a:buFont typeface="Arial"/>
              <a:buChar char="»"/>
              <a:defRPr sz="1600" b="0" i="0" u="none" strike="noStrike" cap="none">
                <a:solidFill>
                  <a:srgbClr val="0F243E"/>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3"/>
          </p:nvPr>
        </p:nvSpPr>
        <p:spPr>
          <a:xfrm>
            <a:off x="4645025" y="1151334"/>
            <a:ext cx="4041900" cy="479700"/>
          </a:xfrm>
          <a:prstGeom prst="rect">
            <a:avLst/>
          </a:prstGeom>
          <a:noFill/>
          <a:ln>
            <a:noFill/>
          </a:ln>
        </p:spPr>
        <p:txBody>
          <a:bodyPr lIns="91425" tIns="91425" rIns="91425" bIns="91425" anchor="b" anchorCtr="0"/>
          <a:lstStyle>
            <a:lvl1pPr marL="0" marR="0" lvl="0" indent="0" algn="l" rtl="0">
              <a:spcBef>
                <a:spcPts val="480"/>
              </a:spcBef>
              <a:buClr>
                <a:srgbClr val="0F243E"/>
              </a:buClr>
              <a:buFont typeface="Arial"/>
              <a:buNone/>
              <a:defRPr sz="2400" b="1" i="0" u="none" strike="noStrike" cap="none">
                <a:solidFill>
                  <a:srgbClr val="0F243E"/>
                </a:solidFill>
                <a:latin typeface="Arial"/>
                <a:ea typeface="Arial"/>
                <a:cs typeface="Arial"/>
                <a:sym typeface="Arial"/>
              </a:defRPr>
            </a:lvl1pPr>
            <a:lvl2pPr marL="457200" marR="0" lvl="1" indent="0" algn="l" rtl="0">
              <a:spcBef>
                <a:spcPts val="400"/>
              </a:spcBef>
              <a:buClr>
                <a:srgbClr val="0F243E"/>
              </a:buClr>
              <a:buFont typeface="Arial"/>
              <a:buNone/>
              <a:defRPr sz="2000" b="1" i="0" u="none" strike="noStrike" cap="none">
                <a:solidFill>
                  <a:srgbClr val="0F243E"/>
                </a:solidFill>
                <a:latin typeface="Arial"/>
                <a:ea typeface="Arial"/>
                <a:cs typeface="Arial"/>
                <a:sym typeface="Arial"/>
              </a:defRPr>
            </a:lvl2pPr>
            <a:lvl3pPr marL="914400" marR="0" lvl="2" indent="0" algn="l" rtl="0">
              <a:spcBef>
                <a:spcPts val="360"/>
              </a:spcBef>
              <a:buClr>
                <a:srgbClr val="0F243E"/>
              </a:buClr>
              <a:buFont typeface="Arial"/>
              <a:buNone/>
              <a:defRPr sz="1800" b="1" i="0" u="none" strike="noStrike" cap="none">
                <a:solidFill>
                  <a:srgbClr val="0F243E"/>
                </a:solidFill>
                <a:latin typeface="Arial"/>
                <a:ea typeface="Arial"/>
                <a:cs typeface="Arial"/>
                <a:sym typeface="Arial"/>
              </a:defRPr>
            </a:lvl3pPr>
            <a:lvl4pPr marL="1371600" marR="0" lvl="3" indent="0" algn="l" rtl="0">
              <a:spcBef>
                <a:spcPts val="320"/>
              </a:spcBef>
              <a:buClr>
                <a:srgbClr val="0F243E"/>
              </a:buClr>
              <a:buFont typeface="Arial"/>
              <a:buNone/>
              <a:defRPr sz="1600" b="1" i="0" u="none" strike="noStrike" cap="none">
                <a:solidFill>
                  <a:srgbClr val="0F243E"/>
                </a:solidFill>
                <a:latin typeface="Arial"/>
                <a:ea typeface="Arial"/>
                <a:cs typeface="Arial"/>
                <a:sym typeface="Arial"/>
              </a:defRPr>
            </a:lvl4pPr>
            <a:lvl5pPr marL="1828800" marR="0" lvl="4" indent="0" algn="l" rtl="0">
              <a:spcBef>
                <a:spcPts val="320"/>
              </a:spcBef>
              <a:buClr>
                <a:srgbClr val="0F243E"/>
              </a:buClr>
              <a:buFont typeface="Arial"/>
              <a:buNone/>
              <a:defRPr sz="1600" b="1" i="0" u="none" strike="noStrike" cap="none">
                <a:solidFill>
                  <a:srgbClr val="0F243E"/>
                </a:solidFill>
                <a:latin typeface="Arial"/>
                <a:ea typeface="Arial"/>
                <a:cs typeface="Arial"/>
                <a:sym typeface="Arial"/>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body" idx="4"/>
          </p:nvPr>
        </p:nvSpPr>
        <p:spPr>
          <a:xfrm>
            <a:off x="4645025" y="1631156"/>
            <a:ext cx="4041900" cy="2963400"/>
          </a:xfrm>
          <a:prstGeom prst="rect">
            <a:avLst/>
          </a:prstGeom>
          <a:noFill/>
          <a:ln>
            <a:noFill/>
          </a:ln>
        </p:spPr>
        <p:txBody>
          <a:bodyPr lIns="91425" tIns="91425" rIns="91425" bIns="91425" anchor="t" anchorCtr="0"/>
          <a:lstStyle>
            <a:lvl1pPr marL="342900" marR="0" lvl="0" indent="-1905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1pPr>
            <a:lvl2pPr marL="742950" marR="0" lvl="1" indent="-15875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2pPr>
            <a:lvl3pPr marL="1143000" marR="0" lvl="2" indent="-114300" algn="l" rtl="0">
              <a:spcBef>
                <a:spcPts val="360"/>
              </a:spcBef>
              <a:buClr>
                <a:srgbClr val="0F243E"/>
              </a:buClr>
              <a:buSzPct val="100000"/>
              <a:buFont typeface="Arial"/>
              <a:buChar char="•"/>
              <a:defRPr sz="1800" b="0" i="0" u="none" strike="noStrike" cap="none">
                <a:solidFill>
                  <a:srgbClr val="0F243E"/>
                </a:solidFill>
                <a:latin typeface="Arial"/>
                <a:ea typeface="Arial"/>
                <a:cs typeface="Arial"/>
                <a:sym typeface="Arial"/>
              </a:defRPr>
            </a:lvl3pPr>
            <a:lvl4pPr marL="1600200" marR="0" lvl="3" indent="-127000" algn="l" rtl="0">
              <a:spcBef>
                <a:spcPts val="320"/>
              </a:spcBef>
              <a:buClr>
                <a:srgbClr val="0F243E"/>
              </a:buClr>
              <a:buSzPct val="100000"/>
              <a:buFont typeface="Arial"/>
              <a:buChar char="–"/>
              <a:defRPr sz="1600" b="0" i="0" u="none" strike="noStrike" cap="none">
                <a:solidFill>
                  <a:srgbClr val="0F243E"/>
                </a:solidFill>
                <a:latin typeface="Arial"/>
                <a:ea typeface="Arial"/>
                <a:cs typeface="Arial"/>
                <a:sym typeface="Arial"/>
              </a:defRPr>
            </a:lvl4pPr>
            <a:lvl5pPr marL="2057400" marR="0" lvl="4" indent="-127000" algn="l" rtl="0">
              <a:spcBef>
                <a:spcPts val="320"/>
              </a:spcBef>
              <a:buClr>
                <a:srgbClr val="0F243E"/>
              </a:buClr>
              <a:buSzPct val="100000"/>
              <a:buFont typeface="Arial"/>
              <a:buChar char="»"/>
              <a:defRPr sz="1600" b="0" i="0" u="none" strike="noStrike" cap="none">
                <a:solidFill>
                  <a:srgbClr val="0F243E"/>
                </a:solidFill>
                <a:latin typeface="Arial"/>
                <a:ea typeface="Arial"/>
                <a:cs typeface="Arial"/>
                <a:sym typeface="Arial"/>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8" name="Shape 48"/>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Shape 51"/>
        <p:cNvGrpSpPr/>
        <p:nvPr/>
      </p:nvGrpSpPr>
      <p:grpSpPr>
        <a:xfrm>
          <a:off x="0" y="0"/>
          <a:ext cx="0" cy="0"/>
          <a:chOff x="0" y="0"/>
          <a:chExt cx="0" cy="0"/>
        </a:xfrm>
      </p:grpSpPr>
      <p:sp>
        <p:nvSpPr>
          <p:cNvPr id="52" name="Shape 52"/>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04787"/>
            <a:ext cx="3008400" cy="871500"/>
          </a:xfrm>
          <a:prstGeom prst="rect">
            <a:avLst/>
          </a:prstGeom>
          <a:noFill/>
          <a:ln>
            <a:noFill/>
          </a:ln>
        </p:spPr>
        <p:txBody>
          <a:bodyPr lIns="91425" tIns="91425" rIns="91425" bIns="91425" anchor="b" anchorCtr="0"/>
          <a:lstStyle>
            <a:lvl1pPr marL="0" marR="0" lvl="0" indent="0" algn="l" rtl="0">
              <a:spcBef>
                <a:spcPts val="0"/>
              </a:spcBef>
              <a:buClr>
                <a:srgbClr val="254473"/>
              </a:buClr>
              <a:buFont typeface="Arial"/>
              <a:buNone/>
              <a:defRPr sz="20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7" name="Shape 57"/>
          <p:cNvSpPr txBox="1">
            <a:spLocks noGrp="1"/>
          </p:cNvSpPr>
          <p:nvPr>
            <p:ph type="body" idx="1"/>
          </p:nvPr>
        </p:nvSpPr>
        <p:spPr>
          <a:xfrm>
            <a:off x="3575050" y="204787"/>
            <a:ext cx="5111700" cy="4389900"/>
          </a:xfrm>
          <a:prstGeom prst="rect">
            <a:avLst/>
          </a:prstGeom>
          <a:noFill/>
          <a:ln>
            <a:noFill/>
          </a:ln>
        </p:spPr>
        <p:txBody>
          <a:bodyPr lIns="91425" tIns="91425" rIns="91425" bIns="91425" anchor="t" anchorCtr="0"/>
          <a:lstStyle>
            <a:lvl1pPr marL="342900" marR="0" lvl="0" indent="-139700" algn="l" rtl="0">
              <a:spcBef>
                <a:spcPts val="640"/>
              </a:spcBef>
              <a:buClr>
                <a:srgbClr val="0F243E"/>
              </a:buClr>
              <a:buSzPct val="100000"/>
              <a:buFont typeface="Arial"/>
              <a:buChar char="•"/>
              <a:defRPr sz="3200" b="0" i="0" u="none" strike="noStrike" cap="none">
                <a:solidFill>
                  <a:srgbClr val="0F243E"/>
                </a:solidFill>
                <a:latin typeface="Arial"/>
                <a:ea typeface="Arial"/>
                <a:cs typeface="Arial"/>
                <a:sym typeface="Arial"/>
              </a:defRPr>
            </a:lvl1pPr>
            <a:lvl2pPr marL="742950" marR="0" lvl="1" indent="-10795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2pPr>
            <a:lvl3pPr marL="1143000" marR="0" lvl="2" indent="-762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3pPr>
            <a:lvl4pPr marL="1600200" marR="0" lvl="3"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4pPr>
            <a:lvl5pPr marL="2057400" marR="0" lvl="4"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body" idx="2"/>
          </p:nvPr>
        </p:nvSpPr>
        <p:spPr>
          <a:xfrm>
            <a:off x="457200" y="1076325"/>
            <a:ext cx="3008400" cy="3518400"/>
          </a:xfrm>
          <a:prstGeom prst="rect">
            <a:avLst/>
          </a:prstGeom>
          <a:noFill/>
          <a:ln>
            <a:noFill/>
          </a:ln>
        </p:spPr>
        <p:txBody>
          <a:bodyPr lIns="91425" tIns="91425" rIns="91425" bIns="91425" anchor="t" anchorCtr="0"/>
          <a:lstStyle>
            <a:lvl1pPr marL="0" marR="0" lvl="0" indent="0" algn="l" rtl="0">
              <a:spcBef>
                <a:spcPts val="280"/>
              </a:spcBef>
              <a:buClr>
                <a:srgbClr val="0F243E"/>
              </a:buClr>
              <a:buFont typeface="Arial"/>
              <a:buNone/>
              <a:defRPr sz="1400" b="0" i="0" u="none" strike="noStrike" cap="none">
                <a:solidFill>
                  <a:srgbClr val="0F243E"/>
                </a:solidFill>
                <a:latin typeface="Arial"/>
                <a:ea typeface="Arial"/>
                <a:cs typeface="Arial"/>
                <a:sym typeface="Arial"/>
              </a:defRPr>
            </a:lvl1pPr>
            <a:lvl2pPr marL="457200" marR="0" lvl="1" indent="0" algn="l" rtl="0">
              <a:spcBef>
                <a:spcPts val="240"/>
              </a:spcBef>
              <a:buClr>
                <a:srgbClr val="0F243E"/>
              </a:buClr>
              <a:buFont typeface="Arial"/>
              <a:buNone/>
              <a:defRPr sz="1200" b="0" i="0" u="none" strike="noStrike" cap="none">
                <a:solidFill>
                  <a:srgbClr val="0F243E"/>
                </a:solidFill>
                <a:latin typeface="Arial"/>
                <a:ea typeface="Arial"/>
                <a:cs typeface="Arial"/>
                <a:sym typeface="Arial"/>
              </a:defRPr>
            </a:lvl2pPr>
            <a:lvl3pPr marL="914400" marR="0" lvl="2" indent="0" algn="l" rtl="0">
              <a:spcBef>
                <a:spcPts val="200"/>
              </a:spcBef>
              <a:buClr>
                <a:srgbClr val="0F243E"/>
              </a:buClr>
              <a:buFont typeface="Arial"/>
              <a:buNone/>
              <a:defRPr sz="1000" b="0" i="0" u="none" strike="noStrike" cap="none">
                <a:solidFill>
                  <a:srgbClr val="0F243E"/>
                </a:solidFill>
                <a:latin typeface="Arial"/>
                <a:ea typeface="Arial"/>
                <a:cs typeface="Arial"/>
                <a:sym typeface="Arial"/>
              </a:defRPr>
            </a:lvl3pPr>
            <a:lvl4pPr marL="1371600" marR="0" lvl="3" indent="0" algn="l" rtl="0">
              <a:spcBef>
                <a:spcPts val="180"/>
              </a:spcBef>
              <a:buClr>
                <a:srgbClr val="0F243E"/>
              </a:buClr>
              <a:buFont typeface="Arial"/>
              <a:buNone/>
              <a:defRPr sz="900" b="0" i="0" u="none" strike="noStrike" cap="none">
                <a:solidFill>
                  <a:srgbClr val="0F243E"/>
                </a:solidFill>
                <a:latin typeface="Arial"/>
                <a:ea typeface="Arial"/>
                <a:cs typeface="Arial"/>
                <a:sym typeface="Arial"/>
              </a:defRPr>
            </a:lvl4pPr>
            <a:lvl5pPr marL="1828800" marR="0" lvl="4" indent="0" algn="l" rtl="0">
              <a:spcBef>
                <a:spcPts val="180"/>
              </a:spcBef>
              <a:buClr>
                <a:srgbClr val="0F243E"/>
              </a:buClr>
              <a:buFont typeface="Arial"/>
              <a:buNone/>
              <a:defRPr sz="900" b="0" i="0" u="none" strike="noStrike" cap="none">
                <a:solidFill>
                  <a:srgbClr val="0F243E"/>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Imagen con título">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3600450"/>
            <a:ext cx="5486400" cy="425100"/>
          </a:xfrm>
          <a:prstGeom prst="rect">
            <a:avLst/>
          </a:prstGeom>
          <a:noFill/>
          <a:ln>
            <a:noFill/>
          </a:ln>
        </p:spPr>
        <p:txBody>
          <a:bodyPr lIns="91425" tIns="91425" rIns="91425" bIns="91425" anchor="b" anchorCtr="0"/>
          <a:lstStyle>
            <a:lvl1pPr marL="0" marR="0" lvl="0" indent="0" algn="l" rtl="0">
              <a:spcBef>
                <a:spcPts val="0"/>
              </a:spcBef>
              <a:buClr>
                <a:srgbClr val="254473"/>
              </a:buClr>
              <a:buFont typeface="Arial"/>
              <a:buNone/>
              <a:defRPr sz="20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4" name="Shape 64"/>
          <p:cNvSpPr>
            <a:spLocks noGrp="1"/>
          </p:cNvSpPr>
          <p:nvPr>
            <p:ph type="pic" idx="2"/>
          </p:nvPr>
        </p:nvSpPr>
        <p:spPr>
          <a:xfrm>
            <a:off x="1792288" y="459581"/>
            <a:ext cx="5486400" cy="3086100"/>
          </a:xfrm>
          <a:prstGeom prst="rect">
            <a:avLst/>
          </a:prstGeom>
          <a:noFill/>
          <a:ln>
            <a:noFill/>
          </a:ln>
        </p:spPr>
        <p:txBody>
          <a:bodyPr lIns="91425" tIns="91425" rIns="91425" bIns="91425" anchor="t" anchorCtr="0"/>
          <a:lstStyle>
            <a:lvl1pPr marL="0" marR="0" lvl="0" indent="0" algn="l" rtl="0">
              <a:spcBef>
                <a:spcPts val="640"/>
              </a:spcBef>
              <a:buClr>
                <a:srgbClr val="0F243E"/>
              </a:buClr>
              <a:buFont typeface="Arial"/>
              <a:buNone/>
              <a:defRPr sz="3200" b="0" i="0" u="none" strike="noStrike" cap="none">
                <a:solidFill>
                  <a:srgbClr val="0F243E"/>
                </a:solidFill>
                <a:latin typeface="Arial"/>
                <a:ea typeface="Arial"/>
                <a:cs typeface="Arial"/>
                <a:sym typeface="Arial"/>
              </a:defRPr>
            </a:lvl1pPr>
            <a:lvl2pPr marL="457200" marR="0" lvl="1" indent="0" algn="l" rtl="0">
              <a:spcBef>
                <a:spcPts val="560"/>
              </a:spcBef>
              <a:buClr>
                <a:srgbClr val="0F243E"/>
              </a:buClr>
              <a:buFont typeface="Arial"/>
              <a:buNone/>
              <a:defRPr sz="2800" b="0" i="0" u="none" strike="noStrike" cap="none">
                <a:solidFill>
                  <a:srgbClr val="0F243E"/>
                </a:solidFill>
                <a:latin typeface="Arial"/>
                <a:ea typeface="Arial"/>
                <a:cs typeface="Arial"/>
                <a:sym typeface="Arial"/>
              </a:defRPr>
            </a:lvl2pPr>
            <a:lvl3pPr marL="914400" marR="0" lvl="2" indent="0" algn="l" rtl="0">
              <a:spcBef>
                <a:spcPts val="480"/>
              </a:spcBef>
              <a:buClr>
                <a:srgbClr val="0F243E"/>
              </a:buClr>
              <a:buFont typeface="Arial"/>
              <a:buNone/>
              <a:defRPr sz="2400" b="0" i="0" u="none" strike="noStrike" cap="none">
                <a:solidFill>
                  <a:srgbClr val="0F243E"/>
                </a:solidFill>
                <a:latin typeface="Arial"/>
                <a:ea typeface="Arial"/>
                <a:cs typeface="Arial"/>
                <a:sym typeface="Arial"/>
              </a:defRPr>
            </a:lvl3pPr>
            <a:lvl4pPr marL="1371600" marR="0" lvl="3" indent="0" algn="l" rtl="0">
              <a:spcBef>
                <a:spcPts val="400"/>
              </a:spcBef>
              <a:buClr>
                <a:srgbClr val="0F243E"/>
              </a:buClr>
              <a:buFont typeface="Arial"/>
              <a:buNone/>
              <a:defRPr sz="2000" b="0" i="0" u="none" strike="noStrike" cap="none">
                <a:solidFill>
                  <a:srgbClr val="0F243E"/>
                </a:solidFill>
                <a:latin typeface="Arial"/>
                <a:ea typeface="Arial"/>
                <a:cs typeface="Arial"/>
                <a:sym typeface="Arial"/>
              </a:defRPr>
            </a:lvl4pPr>
            <a:lvl5pPr marL="1828800" marR="0" lvl="4" indent="0" algn="l" rtl="0">
              <a:spcBef>
                <a:spcPts val="400"/>
              </a:spcBef>
              <a:buClr>
                <a:srgbClr val="0F243E"/>
              </a:buClr>
              <a:buFont typeface="Arial"/>
              <a:buNone/>
              <a:defRPr sz="2000" b="0" i="0" u="none" strike="noStrike" cap="none">
                <a:solidFill>
                  <a:srgbClr val="0F243E"/>
                </a:solidFill>
                <a:latin typeface="Arial"/>
                <a:ea typeface="Arial"/>
                <a:cs typeface="Arial"/>
                <a:sym typeface="Arial"/>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body" idx="1"/>
          </p:nvPr>
        </p:nvSpPr>
        <p:spPr>
          <a:xfrm>
            <a:off x="1792288" y="4025503"/>
            <a:ext cx="5486400" cy="603600"/>
          </a:xfrm>
          <a:prstGeom prst="rect">
            <a:avLst/>
          </a:prstGeom>
          <a:noFill/>
          <a:ln>
            <a:noFill/>
          </a:ln>
        </p:spPr>
        <p:txBody>
          <a:bodyPr lIns="91425" tIns="91425" rIns="91425" bIns="91425" anchor="t" anchorCtr="0"/>
          <a:lstStyle>
            <a:lvl1pPr marL="0" marR="0" lvl="0" indent="0" algn="l" rtl="0">
              <a:spcBef>
                <a:spcPts val="280"/>
              </a:spcBef>
              <a:buClr>
                <a:srgbClr val="0F243E"/>
              </a:buClr>
              <a:buFont typeface="Arial"/>
              <a:buNone/>
              <a:defRPr sz="1400" b="0" i="0" u="none" strike="noStrike" cap="none">
                <a:solidFill>
                  <a:srgbClr val="0F243E"/>
                </a:solidFill>
                <a:latin typeface="Arial"/>
                <a:ea typeface="Arial"/>
                <a:cs typeface="Arial"/>
                <a:sym typeface="Arial"/>
              </a:defRPr>
            </a:lvl1pPr>
            <a:lvl2pPr marL="457200" marR="0" lvl="1" indent="0" algn="l" rtl="0">
              <a:spcBef>
                <a:spcPts val="240"/>
              </a:spcBef>
              <a:buClr>
                <a:srgbClr val="0F243E"/>
              </a:buClr>
              <a:buFont typeface="Arial"/>
              <a:buNone/>
              <a:defRPr sz="1200" b="0" i="0" u="none" strike="noStrike" cap="none">
                <a:solidFill>
                  <a:srgbClr val="0F243E"/>
                </a:solidFill>
                <a:latin typeface="Arial"/>
                <a:ea typeface="Arial"/>
                <a:cs typeface="Arial"/>
                <a:sym typeface="Arial"/>
              </a:defRPr>
            </a:lvl2pPr>
            <a:lvl3pPr marL="914400" marR="0" lvl="2" indent="0" algn="l" rtl="0">
              <a:spcBef>
                <a:spcPts val="200"/>
              </a:spcBef>
              <a:buClr>
                <a:srgbClr val="0F243E"/>
              </a:buClr>
              <a:buFont typeface="Arial"/>
              <a:buNone/>
              <a:defRPr sz="1000" b="0" i="0" u="none" strike="noStrike" cap="none">
                <a:solidFill>
                  <a:srgbClr val="0F243E"/>
                </a:solidFill>
                <a:latin typeface="Arial"/>
                <a:ea typeface="Arial"/>
                <a:cs typeface="Arial"/>
                <a:sym typeface="Arial"/>
              </a:defRPr>
            </a:lvl3pPr>
            <a:lvl4pPr marL="1371600" marR="0" lvl="3" indent="0" algn="l" rtl="0">
              <a:spcBef>
                <a:spcPts val="180"/>
              </a:spcBef>
              <a:buClr>
                <a:srgbClr val="0F243E"/>
              </a:buClr>
              <a:buFont typeface="Arial"/>
              <a:buNone/>
              <a:defRPr sz="900" b="0" i="0" u="none" strike="noStrike" cap="none">
                <a:solidFill>
                  <a:srgbClr val="0F243E"/>
                </a:solidFill>
                <a:latin typeface="Arial"/>
                <a:ea typeface="Arial"/>
                <a:cs typeface="Arial"/>
                <a:sym typeface="Arial"/>
              </a:defRPr>
            </a:lvl4pPr>
            <a:lvl5pPr marL="1828800" marR="0" lvl="4" indent="0" algn="l" rtl="0">
              <a:spcBef>
                <a:spcPts val="180"/>
              </a:spcBef>
              <a:buClr>
                <a:srgbClr val="0F243E"/>
              </a:buClr>
              <a:buFont typeface="Arial"/>
              <a:buNone/>
              <a:defRPr sz="900" b="0" i="0" u="none" strike="noStrike" cap="none">
                <a:solidFill>
                  <a:srgbClr val="0F243E"/>
                </a:solidFill>
                <a:latin typeface="Arial"/>
                <a:ea typeface="Arial"/>
                <a:cs typeface="Arial"/>
                <a:sym typeface="Arial"/>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marL="0" marR="0" lvl="0" indent="0" algn="ctr" rtl="0">
              <a:spcBef>
                <a:spcPts val="0"/>
              </a:spcBef>
              <a:buClr>
                <a:srgbClr val="254473"/>
              </a:buClr>
              <a:buFont typeface="Arial"/>
              <a:buNone/>
              <a:defRPr sz="5400" b="1" i="0" u="none" strike="noStrike" cap="none">
                <a:solidFill>
                  <a:srgbClr val="254473"/>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marR="0" lvl="0" indent="-139700" algn="l" rtl="0">
              <a:spcBef>
                <a:spcPts val="640"/>
              </a:spcBef>
              <a:buClr>
                <a:srgbClr val="0F243E"/>
              </a:buClr>
              <a:buSzPct val="100000"/>
              <a:buFont typeface="Arial"/>
              <a:buChar char="•"/>
              <a:defRPr sz="3200" b="0" i="0" u="none" strike="noStrike" cap="none">
                <a:solidFill>
                  <a:srgbClr val="0F243E"/>
                </a:solidFill>
                <a:latin typeface="Arial"/>
                <a:ea typeface="Arial"/>
                <a:cs typeface="Arial"/>
                <a:sym typeface="Arial"/>
              </a:defRPr>
            </a:lvl1pPr>
            <a:lvl2pPr marL="742950" marR="0" lvl="1" indent="-107950" algn="l" rtl="0">
              <a:spcBef>
                <a:spcPts val="560"/>
              </a:spcBef>
              <a:buClr>
                <a:srgbClr val="0F243E"/>
              </a:buClr>
              <a:buSzPct val="100000"/>
              <a:buFont typeface="Arial"/>
              <a:buChar char="–"/>
              <a:defRPr sz="2800" b="0" i="0" u="none" strike="noStrike" cap="none">
                <a:solidFill>
                  <a:srgbClr val="0F243E"/>
                </a:solidFill>
                <a:latin typeface="Arial"/>
                <a:ea typeface="Arial"/>
                <a:cs typeface="Arial"/>
                <a:sym typeface="Arial"/>
              </a:defRPr>
            </a:lvl2pPr>
            <a:lvl3pPr marL="1143000" marR="0" lvl="2" indent="-76200" algn="l" rtl="0">
              <a:spcBef>
                <a:spcPts val="480"/>
              </a:spcBef>
              <a:buClr>
                <a:srgbClr val="0F243E"/>
              </a:buClr>
              <a:buSzPct val="100000"/>
              <a:buFont typeface="Arial"/>
              <a:buChar char="•"/>
              <a:defRPr sz="2400" b="0" i="0" u="none" strike="noStrike" cap="none">
                <a:solidFill>
                  <a:srgbClr val="0F243E"/>
                </a:solidFill>
                <a:latin typeface="Arial"/>
                <a:ea typeface="Arial"/>
                <a:cs typeface="Arial"/>
                <a:sym typeface="Arial"/>
              </a:defRPr>
            </a:lvl3pPr>
            <a:lvl4pPr marL="1600200" marR="0" lvl="3"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4pPr>
            <a:lvl5pPr marL="2057400" marR="0" lvl="4" indent="-101600" algn="l" rtl="0">
              <a:spcBef>
                <a:spcPts val="400"/>
              </a:spcBef>
              <a:buClr>
                <a:srgbClr val="0F243E"/>
              </a:buClr>
              <a:buSzPct val="100000"/>
              <a:buFont typeface="Arial"/>
              <a:buChar char="»"/>
              <a:defRPr sz="2000" b="0" i="0" u="none" strike="noStrike" cap="none">
                <a:solidFill>
                  <a:srgbClr val="0F243E"/>
                </a:solidFill>
                <a:latin typeface="Arial"/>
                <a:ea typeface="Arial"/>
                <a:cs typeface="Arial"/>
                <a:sym typeface="Arial"/>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457200" y="4767262"/>
            <a:ext cx="2133600" cy="2739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chemeClr val="lt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6553200" y="4767262"/>
            <a:ext cx="2133600" cy="2739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s-419" sz="1200" b="0" i="0" u="none" strike="noStrike" cap="none">
                <a:solidFill>
                  <a:schemeClr val="lt1"/>
                </a:solidFill>
                <a:latin typeface="Calibri"/>
                <a:ea typeface="Calibri"/>
                <a:cs typeface="Calibri"/>
                <a:sym typeface="Calibri"/>
              </a:rPr>
              <a:t>‹Nº›</a:t>
            </a:fld>
            <a:endParaRPr lang="es-419" sz="1200" b="0" i="0" u="none" strike="noStrike" cap="none">
              <a:solidFill>
                <a:schemeClr val="lt1"/>
              </a:solidFill>
              <a:latin typeface="Calibri"/>
              <a:ea typeface="Calibri"/>
              <a:cs typeface="Calibri"/>
              <a:sym typeface="Calibri"/>
            </a:endParaRPr>
          </a:p>
        </p:txBody>
      </p:sp>
      <p:sp>
        <p:nvSpPr>
          <p:cNvPr id="11" name="Shape 11"/>
          <p:cNvSpPr txBox="1"/>
          <p:nvPr/>
        </p:nvSpPr>
        <p:spPr>
          <a:xfrm rot="-5400000">
            <a:off x="-2876549" y="2338650"/>
            <a:ext cx="5148000" cy="4617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s-419" sz="2400" b="0" i="0" u="none" strike="noStrike" cap="none">
                <a:solidFill>
                  <a:srgbClr val="7F7F7F"/>
                </a:solidFill>
                <a:latin typeface="Quattrocento Sans"/>
                <a:ea typeface="Quattrocento Sans"/>
                <a:cs typeface="Quattrocento Sans"/>
                <a:sym typeface="Quattrocento Sans"/>
              </a:rPr>
              <a:t>www.free-ppt-templates.com</a:t>
            </a: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learnenglish-online.com/grammar/.../superlativeadjectives.h" TargetMode="External"/><Relationship Id="rId2" Type="http://schemas.openxmlformats.org/officeDocument/2006/relationships/hyperlink" Target="http://www.wordreference.com/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subTitle" idx="1"/>
          </p:nvPr>
        </p:nvSpPr>
        <p:spPr>
          <a:xfrm>
            <a:off x="174950" y="373225"/>
            <a:ext cx="8211000" cy="4257000"/>
          </a:xfrm>
          <a:prstGeom prst="rect">
            <a:avLst/>
          </a:prstGeom>
        </p:spPr>
        <p:txBody>
          <a:bodyPr lIns="91425" tIns="91425" rIns="91425" bIns="91425" anchor="t" anchorCtr="0">
            <a:noAutofit/>
          </a:bodyPr>
          <a:lstStyle/>
          <a:p>
            <a:pPr lvl="0">
              <a:lnSpc>
                <a:spcPct val="115000"/>
              </a:lnSpc>
              <a:spcBef>
                <a:spcPts val="0"/>
              </a:spcBef>
              <a:buClr>
                <a:schemeClr val="dk1"/>
              </a:buClr>
              <a:buSzPct val="45833"/>
            </a:pPr>
            <a:r>
              <a:rPr lang="es-MX" sz="1600" dirty="0"/>
              <a:t>UNIVERSIDAD AUTÓNOMA DEL ESTADO DE MÉXICO </a:t>
            </a:r>
            <a:br>
              <a:rPr lang="es-MX" sz="1600" dirty="0"/>
            </a:br>
            <a:r>
              <a:rPr lang="es-MX" sz="1600" dirty="0"/>
              <a:t>SECRETARIA DE DOCENCIA</a:t>
            </a:r>
            <a:br>
              <a:rPr lang="es-MX" sz="1600" dirty="0"/>
            </a:br>
            <a:r>
              <a:rPr lang="es-MX" sz="1600" dirty="0"/>
              <a:t>DIRECCIÓN DE ESTUDIOS DE NIVEL MEDIO SUPERIOR</a:t>
            </a:r>
            <a:br>
              <a:rPr lang="es-MX" sz="1600" dirty="0"/>
            </a:br>
            <a:r>
              <a:rPr lang="es-MX" sz="1600" dirty="0"/>
              <a:t>PLANTEL </a:t>
            </a:r>
            <a:r>
              <a:rPr lang="es-MX" sz="1600" dirty="0" smtClean="0"/>
              <a:t>«LIC</a:t>
            </a:r>
            <a:r>
              <a:rPr lang="es-MX" sz="1600" dirty="0"/>
              <a:t>.  ADOLFO LÓPEZ MATEOS» DE LA ESCUELA PREPARATORIA</a:t>
            </a:r>
            <a:br>
              <a:rPr lang="es-MX" sz="1600" dirty="0"/>
            </a:br>
            <a:r>
              <a:rPr lang="es-MX" sz="1600" dirty="0"/>
              <a:t/>
            </a:r>
            <a:br>
              <a:rPr lang="es-MX" sz="1600" dirty="0"/>
            </a:br>
            <a:r>
              <a:rPr lang="es-MX" sz="1600" dirty="0"/>
              <a:t> Programa de la Asignatura de Inglés 2 </a:t>
            </a:r>
            <a:r>
              <a:rPr lang="es-MX" sz="1600"/>
              <a:t>de </a:t>
            </a:r>
            <a:r>
              <a:rPr lang="es-MX" sz="1600" smtClean="0"/>
              <a:t>Tercer </a:t>
            </a:r>
            <a:r>
              <a:rPr lang="es-MX" sz="1600" dirty="0"/>
              <a:t>Semestre</a:t>
            </a:r>
            <a:br>
              <a:rPr lang="es-MX" sz="1600" dirty="0"/>
            </a:br>
            <a:r>
              <a:rPr lang="es-MX" sz="1600" dirty="0"/>
              <a:t/>
            </a:r>
            <a:br>
              <a:rPr lang="es-MX" sz="1600" dirty="0"/>
            </a:br>
            <a:r>
              <a:rPr lang="es-MX" sz="1600" dirty="0" smtClean="0"/>
              <a:t> </a:t>
            </a:r>
            <a:r>
              <a:rPr lang="es-MX" sz="1600" dirty="0" smtClean="0">
                <a:latin typeface="Arial Black" pitchFamily="34" charset="0"/>
              </a:rPr>
              <a:t>SUPERLATIVES</a:t>
            </a:r>
            <a:r>
              <a:rPr lang="es-MX" sz="1600" dirty="0">
                <a:latin typeface="Arial Black" pitchFamily="34" charset="0"/>
              </a:rPr>
              <a:t/>
            </a:r>
            <a:br>
              <a:rPr lang="es-MX" sz="1600" dirty="0">
                <a:latin typeface="Arial Black" pitchFamily="34" charset="0"/>
              </a:rPr>
            </a:br>
            <a:r>
              <a:rPr lang="es-MX" sz="1600" dirty="0" smtClean="0">
                <a:latin typeface="Arial" pitchFamily="34" charset="0"/>
                <a:cs typeface="Arial" pitchFamily="34" charset="0"/>
              </a:rPr>
              <a:t>SEPTIEMBRE 2017</a:t>
            </a:r>
            <a:r>
              <a:rPr lang="es-MX" sz="1600" dirty="0">
                <a:latin typeface="Arial" pitchFamily="34" charset="0"/>
                <a:cs typeface="Arial" pitchFamily="34" charset="0"/>
              </a:rPr>
              <a:t/>
            </a:r>
            <a:br>
              <a:rPr lang="es-MX" sz="1600" dirty="0">
                <a:latin typeface="Arial" pitchFamily="34" charset="0"/>
                <a:cs typeface="Arial" pitchFamily="34" charset="0"/>
              </a:rPr>
            </a:br>
            <a:r>
              <a:rPr lang="es-MX" sz="1600" dirty="0"/>
              <a:t/>
            </a:r>
            <a:br>
              <a:rPr lang="es-MX" sz="1600" dirty="0"/>
            </a:br>
            <a:r>
              <a:rPr lang="es-MX" sz="1600" dirty="0"/>
              <a:t>Elaborado por: L.L.I. </a:t>
            </a:r>
            <a:r>
              <a:rPr lang="es-MX" sz="1600" dirty="0" err="1"/>
              <a:t>Mitzi</a:t>
            </a:r>
            <a:r>
              <a:rPr lang="es-MX" sz="1600" dirty="0"/>
              <a:t> Belinda Dávila González</a:t>
            </a:r>
            <a:br>
              <a:rPr lang="es-MX" sz="1600" dirty="0"/>
            </a:br>
            <a:r>
              <a:rPr lang="es-MX" sz="1600" dirty="0"/>
              <a:t/>
            </a:r>
            <a:br>
              <a:rPr lang="es-MX" sz="1600" dirty="0"/>
            </a:br>
            <a:r>
              <a:rPr lang="es-MX" sz="1600" dirty="0"/>
              <a:t>Total de créditos: 7</a:t>
            </a:r>
            <a:br>
              <a:rPr lang="es-MX" sz="1600" dirty="0"/>
            </a:br>
            <a:r>
              <a:rPr lang="es-MX" sz="1600" dirty="0"/>
              <a:t>horas  prácticas:3</a:t>
            </a:r>
            <a:br>
              <a:rPr lang="es-MX" sz="1600" dirty="0"/>
            </a:br>
            <a:r>
              <a:rPr lang="es-MX" sz="1600" dirty="0"/>
              <a:t>horas teóricas: </a:t>
            </a:r>
            <a:r>
              <a:rPr lang="es-MX" sz="1600" dirty="0" smtClean="0"/>
              <a:t>2</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311700" y="454875"/>
            <a:ext cx="8520600" cy="41139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419" dirty="0"/>
              <a:t>That phone is </a:t>
            </a:r>
            <a:r>
              <a:rPr lang="es-419" dirty="0" smtClean="0"/>
              <a:t>___ </a:t>
            </a:r>
            <a:r>
              <a:rPr lang="es-419" dirty="0"/>
              <a:t>____ _________. </a:t>
            </a:r>
            <a:r>
              <a:rPr lang="es-419" dirty="0" smtClean="0"/>
              <a:t>(expensive</a:t>
            </a:r>
            <a:r>
              <a:rPr lang="es-419" dirty="0"/>
              <a:t>) in this store.</a:t>
            </a:r>
          </a:p>
        </p:txBody>
      </p:sp>
      <p:pic>
        <p:nvPicPr>
          <p:cNvPr id="132" name="Shape 132" descr="caro.png"/>
          <p:cNvPicPr preferRelativeResize="0"/>
          <p:nvPr/>
        </p:nvPicPr>
        <p:blipFill>
          <a:blip r:embed="rId3">
            <a:alphaModFix/>
          </a:blip>
          <a:stretch>
            <a:fillRect/>
          </a:stretch>
        </p:blipFill>
        <p:spPr>
          <a:xfrm>
            <a:off x="7308523" y="3500123"/>
            <a:ext cx="1068625" cy="10686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311700" y="499375"/>
            <a:ext cx="8520600" cy="40695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That phone is </a:t>
            </a:r>
            <a:r>
              <a:rPr lang="es-419" dirty="0">
                <a:solidFill>
                  <a:srgbClr val="FF0000"/>
                </a:solidFill>
              </a:rPr>
              <a:t>the</a:t>
            </a:r>
            <a:r>
              <a:rPr lang="es-419" dirty="0"/>
              <a:t> </a:t>
            </a:r>
            <a:r>
              <a:rPr lang="es-419" dirty="0">
                <a:solidFill>
                  <a:srgbClr val="FF0000"/>
                </a:solidFill>
              </a:rPr>
              <a:t>most expensive</a:t>
            </a:r>
            <a:r>
              <a:rPr lang="es-419" dirty="0"/>
              <a:t>. (Expensive) in this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311700" y="501525"/>
            <a:ext cx="8520600" cy="40674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419" dirty="0"/>
              <a:t>This is </a:t>
            </a:r>
            <a:r>
              <a:rPr lang="es-419" dirty="0" smtClean="0"/>
              <a:t> </a:t>
            </a:r>
            <a:r>
              <a:rPr lang="es-419" dirty="0"/>
              <a:t>________ </a:t>
            </a:r>
            <a:r>
              <a:rPr lang="es-419" dirty="0" smtClean="0"/>
              <a:t>country</a:t>
            </a:r>
            <a:endParaRPr lang="es-419" dirty="0"/>
          </a:p>
          <a:p>
            <a:pPr lvl="0">
              <a:spcBef>
                <a:spcPts val="0"/>
              </a:spcBef>
              <a:buNone/>
            </a:pPr>
            <a:r>
              <a:rPr lang="es-419" dirty="0"/>
              <a:t> I've ever </a:t>
            </a:r>
            <a:r>
              <a:rPr lang="es-419" dirty="0" smtClean="0"/>
              <a:t>visited. </a:t>
            </a:r>
            <a:r>
              <a:rPr lang="es-419" dirty="0"/>
              <a:t>(small)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311700" y="399500"/>
            <a:ext cx="8520600" cy="41694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This is </a:t>
            </a:r>
            <a:r>
              <a:rPr lang="es-419" dirty="0">
                <a:solidFill>
                  <a:srgbClr val="FF0000"/>
                </a:solidFill>
              </a:rPr>
              <a:t>the</a:t>
            </a:r>
            <a:r>
              <a:rPr lang="es-419" dirty="0"/>
              <a:t> </a:t>
            </a:r>
            <a:r>
              <a:rPr lang="es-419" dirty="0">
                <a:solidFill>
                  <a:srgbClr val="FF0000"/>
                </a:solidFill>
              </a:rPr>
              <a:t>smallest</a:t>
            </a:r>
            <a:r>
              <a:rPr lang="es-419" dirty="0"/>
              <a:t> </a:t>
            </a:r>
            <a:r>
              <a:rPr lang="es-419" dirty="0" smtClean="0"/>
              <a:t>country</a:t>
            </a:r>
            <a:endParaRPr lang="es-419" dirty="0"/>
          </a:p>
          <a:p>
            <a:pPr lvl="0">
              <a:spcBef>
                <a:spcPts val="0"/>
              </a:spcBef>
              <a:buClr>
                <a:schemeClr val="dk1"/>
              </a:buClr>
              <a:buSzPct val="34375"/>
              <a:buFont typeface="Arial"/>
              <a:buNone/>
            </a:pPr>
            <a:r>
              <a:rPr lang="es-419" dirty="0" smtClean="0"/>
              <a:t> I've ever visited. (small)</a:t>
            </a:r>
            <a:endParaRPr lang="es-419" dirty="0"/>
          </a:p>
          <a:p>
            <a:pPr lvl="0">
              <a:spcBef>
                <a:spcPts val="0"/>
              </a:spcBef>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311700" y="548175"/>
            <a:ext cx="8520600" cy="40206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endParaRPr dirty="0"/>
          </a:p>
          <a:p>
            <a:pPr lvl="0">
              <a:spcBef>
                <a:spcPts val="0"/>
              </a:spcBef>
              <a:buNone/>
            </a:pPr>
            <a:r>
              <a:rPr lang="es-419" dirty="0"/>
              <a:t>She is </a:t>
            </a:r>
            <a:r>
              <a:rPr lang="es-419" dirty="0" smtClean="0"/>
              <a:t> </a:t>
            </a:r>
            <a:r>
              <a:rPr lang="es-419" dirty="0"/>
              <a:t>________ person I know. (smart).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311700" y="561800"/>
            <a:ext cx="8520600" cy="40071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She is </a:t>
            </a:r>
            <a:r>
              <a:rPr lang="es-419" dirty="0">
                <a:solidFill>
                  <a:srgbClr val="FF0000"/>
                </a:solidFill>
              </a:rPr>
              <a:t>the</a:t>
            </a:r>
            <a:r>
              <a:rPr lang="es-419" dirty="0"/>
              <a:t> </a:t>
            </a:r>
            <a:r>
              <a:rPr lang="es-419" dirty="0">
                <a:solidFill>
                  <a:srgbClr val="FF0000"/>
                </a:solidFill>
              </a:rPr>
              <a:t>smartest</a:t>
            </a:r>
            <a:r>
              <a:rPr lang="es-419" dirty="0"/>
              <a:t> person I know. (smart).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457209" y="874500"/>
            <a:ext cx="8229600" cy="33945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419" dirty="0"/>
              <a:t>For me, Saturday is </a:t>
            </a:r>
            <a:r>
              <a:rPr lang="es-419" dirty="0" smtClean="0"/>
              <a:t>______ </a:t>
            </a:r>
            <a:r>
              <a:rPr lang="es-419" dirty="0"/>
              <a:t>day of the week.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457200" y="486875"/>
            <a:ext cx="8229600" cy="41079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For me, Saturday is </a:t>
            </a:r>
            <a:r>
              <a:rPr lang="es-419" dirty="0">
                <a:solidFill>
                  <a:srgbClr val="FF0000"/>
                </a:solidFill>
              </a:rPr>
              <a:t>the</a:t>
            </a:r>
            <a:r>
              <a:rPr lang="es-419" dirty="0"/>
              <a:t> </a:t>
            </a:r>
            <a:r>
              <a:rPr lang="es-419" dirty="0">
                <a:solidFill>
                  <a:srgbClr val="FF0000"/>
                </a:solidFill>
              </a:rPr>
              <a:t>best</a:t>
            </a:r>
            <a:r>
              <a:rPr lang="es-419" dirty="0"/>
              <a:t> day of the week. (good)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457200" y="513150"/>
            <a:ext cx="8229600" cy="4117200"/>
          </a:xfrm>
          <a:prstGeom prst="rect">
            <a:avLst/>
          </a:prstGeom>
        </p:spPr>
        <p:txBody>
          <a:bodyPr lIns="91425" tIns="91425" rIns="91425" bIns="91425" anchor="t" anchorCtr="0">
            <a:noAutofit/>
          </a:bodyPr>
          <a:lstStyle/>
          <a:p>
            <a:pPr lvl="0">
              <a:spcBef>
                <a:spcPts val="0"/>
              </a:spcBef>
              <a:buNone/>
            </a:pPr>
            <a:r>
              <a:rPr lang="es-419" dirty="0"/>
              <a:t>My bedroom is </a:t>
            </a:r>
            <a:r>
              <a:rPr lang="es-419" dirty="0" smtClean="0"/>
              <a:t> </a:t>
            </a:r>
            <a:r>
              <a:rPr lang="es-419" dirty="0"/>
              <a:t>____________ room un our house. (small)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457200" y="461925"/>
            <a:ext cx="8229600" cy="41328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My bedroom is </a:t>
            </a:r>
            <a:r>
              <a:rPr lang="es-419" dirty="0">
                <a:solidFill>
                  <a:srgbClr val="FF0000"/>
                </a:solidFill>
              </a:rPr>
              <a:t>the</a:t>
            </a:r>
            <a:r>
              <a:rPr lang="es-419" dirty="0"/>
              <a:t> </a:t>
            </a:r>
            <a:r>
              <a:rPr lang="es-419" dirty="0">
                <a:solidFill>
                  <a:srgbClr val="FF0000"/>
                </a:solidFill>
              </a:rPr>
              <a:t>smallest</a:t>
            </a:r>
            <a:r>
              <a:rPr lang="es-419" dirty="0"/>
              <a:t> room in our house. (small)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8"/>
            <a:ext cx="8229600" cy="1144840"/>
          </a:xfrm>
        </p:spPr>
        <p:txBody>
          <a:bodyPr/>
          <a:lstStyle/>
          <a:p>
            <a:pPr algn="l"/>
            <a:r>
              <a:rPr lang="es-ES" sz="2400" dirty="0" smtClean="0"/>
              <a:t>MÓDULO IV: La naturaleza y yo</a:t>
            </a:r>
            <a:r>
              <a:rPr lang="es-ES" sz="2400" dirty="0"/>
              <a:t/>
            </a:r>
            <a:br>
              <a:rPr lang="es-ES" sz="2400" dirty="0"/>
            </a:br>
            <a:r>
              <a:rPr lang="es-ES" sz="2400" dirty="0" smtClean="0"/>
              <a:t>Tema </a:t>
            </a:r>
            <a:r>
              <a:rPr lang="es-ES" sz="2400" dirty="0"/>
              <a:t>2: Descripción de animales salvajes y peligrosos</a:t>
            </a:r>
            <a:r>
              <a:rPr lang="es-ES" sz="3200" dirty="0"/>
              <a:t>.</a:t>
            </a:r>
          </a:p>
        </p:txBody>
      </p:sp>
      <p:sp>
        <p:nvSpPr>
          <p:cNvPr id="3" name="2 Marcador de texto"/>
          <p:cNvSpPr>
            <a:spLocks noGrp="1"/>
          </p:cNvSpPr>
          <p:nvPr>
            <p:ph type="body" idx="1"/>
          </p:nvPr>
        </p:nvSpPr>
        <p:spPr>
          <a:xfrm>
            <a:off x="519546" y="1584613"/>
            <a:ext cx="8229600" cy="2841914"/>
          </a:xfrm>
        </p:spPr>
        <p:txBody>
          <a:bodyPr/>
          <a:lstStyle/>
          <a:p>
            <a:pPr>
              <a:spcBef>
                <a:spcPts val="0"/>
              </a:spcBef>
            </a:pPr>
            <a:r>
              <a:rPr lang="es-ES" sz="2000" dirty="0"/>
              <a:t>Comprende textos relacionados con la descripción de objetos, personas, animales o lugares en los cuales se muestre el uso de superlativos</a:t>
            </a:r>
            <a:r>
              <a:rPr lang="es-ES" sz="2000" dirty="0" smtClean="0"/>
              <a:t>.</a:t>
            </a:r>
          </a:p>
          <a:p>
            <a:pPr>
              <a:spcBef>
                <a:spcPts val="0"/>
              </a:spcBef>
            </a:pPr>
            <a:r>
              <a:rPr lang="es-ES" sz="2000" dirty="0"/>
              <a:t>Escucha e identifica aspectos específicos de un </a:t>
            </a:r>
            <a:r>
              <a:rPr lang="es-ES" sz="2000" dirty="0" smtClean="0"/>
              <a:t>texto como </a:t>
            </a:r>
            <a:r>
              <a:rPr lang="es-ES" sz="2000" dirty="0"/>
              <a:t>adjetivos </a:t>
            </a:r>
            <a:r>
              <a:rPr lang="es-ES" sz="2000" dirty="0" smtClean="0"/>
              <a:t>superlativos</a:t>
            </a:r>
            <a:r>
              <a:rPr lang="es-ES" dirty="0" smtClean="0"/>
              <a:t>.</a:t>
            </a:r>
            <a:endParaRPr lang="es-ES" dirty="0"/>
          </a:p>
        </p:txBody>
      </p:sp>
    </p:spTree>
    <p:extLst>
      <p:ext uri="{BB962C8B-B14F-4D97-AF65-F5344CB8AC3E}">
        <p14:creationId xmlns:p14="http://schemas.microsoft.com/office/powerpoint/2010/main" val="17492496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lvl="0">
              <a:spcBef>
                <a:spcPts val="0"/>
              </a:spcBef>
              <a:buNone/>
            </a:pPr>
            <a:r>
              <a:rPr lang="es-419" dirty="0"/>
              <a:t>July is </a:t>
            </a:r>
            <a:r>
              <a:rPr lang="es-419" dirty="0" smtClean="0"/>
              <a:t>__________ </a:t>
            </a:r>
            <a:r>
              <a:rPr lang="es-419" dirty="0"/>
              <a:t>month </a:t>
            </a:r>
            <a:r>
              <a:rPr lang="es-419" dirty="0" smtClean="0"/>
              <a:t>in my </a:t>
            </a:r>
            <a:r>
              <a:rPr lang="es-419" dirty="0"/>
              <a:t>country. (hot)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457200" y="536825"/>
            <a:ext cx="8229600" cy="40578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July is </a:t>
            </a:r>
            <a:r>
              <a:rPr lang="es-419" dirty="0">
                <a:solidFill>
                  <a:srgbClr val="FF0000"/>
                </a:solidFill>
              </a:rPr>
              <a:t>the</a:t>
            </a:r>
            <a:r>
              <a:rPr lang="es-419" dirty="0"/>
              <a:t> </a:t>
            </a:r>
            <a:r>
              <a:rPr lang="es-419" dirty="0">
                <a:solidFill>
                  <a:srgbClr val="FF0000"/>
                </a:solidFill>
              </a:rPr>
              <a:t>hottest</a:t>
            </a:r>
            <a:r>
              <a:rPr lang="es-419" dirty="0"/>
              <a:t> month </a:t>
            </a:r>
            <a:r>
              <a:rPr lang="es-419" dirty="0" smtClean="0"/>
              <a:t>in </a:t>
            </a:r>
            <a:r>
              <a:rPr lang="es-419" dirty="0"/>
              <a:t>my country. (hot)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457200" y="874500"/>
            <a:ext cx="8229600" cy="3394500"/>
          </a:xfrm>
          <a:prstGeom prst="rect">
            <a:avLst/>
          </a:prstGeom>
        </p:spPr>
        <p:txBody>
          <a:bodyPr lIns="91425" tIns="91425" rIns="91425" bIns="91425" anchor="t" anchorCtr="0">
            <a:noAutofit/>
          </a:bodyPr>
          <a:lstStyle/>
          <a:p>
            <a:pPr lvl="0">
              <a:spcBef>
                <a:spcPts val="0"/>
              </a:spcBef>
              <a:buNone/>
            </a:pPr>
            <a:r>
              <a:rPr lang="es-419"/>
              <a:t>Julian is the _________ student un our English class. (young)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457200" y="511850"/>
            <a:ext cx="8229600" cy="40827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Julian is </a:t>
            </a:r>
            <a:r>
              <a:rPr lang="es-419" dirty="0">
                <a:solidFill>
                  <a:srgbClr val="FF0000"/>
                </a:solidFill>
              </a:rPr>
              <a:t>the</a:t>
            </a:r>
            <a:r>
              <a:rPr lang="es-419" dirty="0"/>
              <a:t> </a:t>
            </a:r>
            <a:r>
              <a:rPr lang="es-419" dirty="0">
                <a:solidFill>
                  <a:srgbClr val="FF0000"/>
                </a:solidFill>
              </a:rPr>
              <a:t>youngest</a:t>
            </a:r>
            <a:r>
              <a:rPr lang="es-419" dirty="0"/>
              <a:t> student in our English class. (young)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457200" y="411975"/>
            <a:ext cx="8229600" cy="4182600"/>
          </a:xfrm>
          <a:prstGeom prst="rect">
            <a:avLst/>
          </a:prstGeom>
        </p:spPr>
        <p:txBody>
          <a:bodyPr lIns="91425" tIns="91425" rIns="91425" bIns="91425" anchor="t" anchorCtr="0">
            <a:noAutofit/>
          </a:bodyPr>
          <a:lstStyle/>
          <a:p>
            <a:pPr lvl="0">
              <a:spcBef>
                <a:spcPts val="0"/>
              </a:spcBef>
              <a:buNone/>
            </a:pPr>
            <a:r>
              <a:rPr lang="es-419"/>
              <a:t>Ana is ____ _____ person in the world. (good)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457200" y="449425"/>
            <a:ext cx="8229600" cy="41451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a:t>Ana is </a:t>
            </a:r>
            <a:r>
              <a:rPr lang="es-419">
                <a:solidFill>
                  <a:srgbClr val="FF0000"/>
                </a:solidFill>
              </a:rPr>
              <a:t>the best</a:t>
            </a:r>
            <a:r>
              <a:rPr lang="es-419"/>
              <a:t> person in the world.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457200" y="337075"/>
            <a:ext cx="8229600" cy="4257600"/>
          </a:xfrm>
          <a:prstGeom prst="rect">
            <a:avLst/>
          </a:prstGeom>
        </p:spPr>
        <p:txBody>
          <a:bodyPr lIns="91425" tIns="91425" rIns="91425" bIns="91425" anchor="t" anchorCtr="0">
            <a:noAutofit/>
          </a:bodyPr>
          <a:lstStyle/>
          <a:p>
            <a:pPr lvl="0">
              <a:spcBef>
                <a:spcPts val="0"/>
              </a:spcBef>
              <a:buNone/>
            </a:pPr>
            <a:r>
              <a:rPr lang="es-419" dirty="0" smtClean="0"/>
              <a:t>Brazil </a:t>
            </a:r>
            <a:r>
              <a:rPr lang="es-419" dirty="0"/>
              <a:t>_____ ______ </a:t>
            </a:r>
            <a:r>
              <a:rPr lang="es-419" dirty="0" smtClean="0"/>
              <a:t>country from Latin America. (big)</a:t>
            </a:r>
            <a:endParaRPr lang="es-419"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724075"/>
            <a:ext cx="8229600" cy="3870600"/>
          </a:xfrm>
          <a:prstGeom prst="rect">
            <a:avLst/>
          </a:prstGeom>
        </p:spPr>
        <p:txBody>
          <a:bodyPr lIns="91425" tIns="91425" rIns="91425" bIns="91425" anchor="t" anchorCtr="0">
            <a:noAutofit/>
          </a:bodyPr>
          <a:lstStyle/>
          <a:p>
            <a:pPr lvl="0">
              <a:spcBef>
                <a:spcPts val="0"/>
              </a:spcBef>
              <a:buClr>
                <a:schemeClr val="dk1"/>
              </a:buClr>
              <a:buSzPct val="34375"/>
              <a:buNone/>
            </a:pPr>
            <a:r>
              <a:rPr lang="es-419" dirty="0"/>
              <a:t>Brazil </a:t>
            </a:r>
            <a:r>
              <a:rPr lang="es-419" dirty="0" smtClean="0">
                <a:solidFill>
                  <a:srgbClr val="FF0000"/>
                </a:solidFill>
              </a:rPr>
              <a:t>the biggests </a:t>
            </a:r>
            <a:r>
              <a:rPr lang="es-419" dirty="0" smtClean="0"/>
              <a:t>country </a:t>
            </a:r>
            <a:r>
              <a:rPr lang="es-419" dirty="0"/>
              <a:t>from Latin </a:t>
            </a:r>
            <a:r>
              <a:rPr lang="es-419" dirty="0" smtClean="0"/>
              <a:t>America.</a:t>
            </a:r>
            <a:endParaRPr lang="es-419"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457200" y="312100"/>
            <a:ext cx="8229600" cy="4282500"/>
          </a:xfrm>
          <a:prstGeom prst="rect">
            <a:avLst/>
          </a:prstGeom>
        </p:spPr>
        <p:txBody>
          <a:bodyPr lIns="91425" tIns="91425" rIns="91425" bIns="91425" anchor="t" anchorCtr="0">
            <a:noAutofit/>
          </a:bodyPr>
          <a:lstStyle/>
          <a:p>
            <a:pPr marL="0" lvl="0" indent="0">
              <a:spcBef>
                <a:spcPts val="0"/>
              </a:spcBef>
              <a:buNone/>
            </a:pPr>
            <a:endParaRPr lang="es-419" dirty="0" smtClean="0"/>
          </a:p>
          <a:p>
            <a:pPr marL="0" lvl="0" indent="0">
              <a:spcBef>
                <a:spcPts val="0"/>
              </a:spcBef>
              <a:buNone/>
            </a:pPr>
            <a:endParaRPr lang="es-419" dirty="0"/>
          </a:p>
          <a:p>
            <a:pPr marL="0" lvl="0" indent="0">
              <a:spcBef>
                <a:spcPts val="0"/>
              </a:spcBef>
              <a:buNone/>
            </a:pPr>
            <a:r>
              <a:rPr lang="es-419" dirty="0" smtClean="0"/>
              <a:t>Donald </a:t>
            </a:r>
            <a:r>
              <a:rPr lang="es-419" dirty="0"/>
              <a:t>Trump is _____ ______ person in the world. (bad)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457200" y="424475"/>
            <a:ext cx="8229600" cy="4170300"/>
          </a:xfrm>
          <a:prstGeom prst="rect">
            <a:avLst/>
          </a:prstGeom>
        </p:spPr>
        <p:txBody>
          <a:bodyPr lIns="91425" tIns="91425" rIns="91425" bIns="91425" anchor="t" anchorCtr="0">
            <a:noAutofit/>
          </a:bodyPr>
          <a:lstStyle/>
          <a:p>
            <a:pPr marL="0" lvl="0" indent="-69850">
              <a:spcBef>
                <a:spcPts val="0"/>
              </a:spcBef>
              <a:buClr>
                <a:schemeClr val="dk1"/>
              </a:buClr>
              <a:buSzPct val="34375"/>
              <a:buFont typeface="Arial"/>
              <a:buNone/>
            </a:pPr>
            <a:endParaRPr lang="es-419" dirty="0" smtClean="0"/>
          </a:p>
          <a:p>
            <a:pPr marL="0" lvl="0" indent="-69850">
              <a:spcBef>
                <a:spcPts val="0"/>
              </a:spcBef>
              <a:buClr>
                <a:schemeClr val="dk1"/>
              </a:buClr>
              <a:buSzPct val="34375"/>
              <a:buFont typeface="Arial"/>
              <a:buNone/>
            </a:pPr>
            <a:endParaRPr lang="es-419" dirty="0"/>
          </a:p>
          <a:p>
            <a:pPr marL="0" lvl="0" indent="-69850">
              <a:spcBef>
                <a:spcPts val="0"/>
              </a:spcBef>
              <a:buClr>
                <a:schemeClr val="dk1"/>
              </a:buClr>
              <a:buSzPct val="34375"/>
              <a:buFont typeface="Arial"/>
              <a:buNone/>
            </a:pPr>
            <a:r>
              <a:rPr lang="es-419" dirty="0" smtClean="0"/>
              <a:t>Donald </a:t>
            </a:r>
            <a:r>
              <a:rPr lang="es-419" dirty="0"/>
              <a:t>Trump is </a:t>
            </a:r>
            <a:r>
              <a:rPr lang="es-419" dirty="0">
                <a:solidFill>
                  <a:srgbClr val="FF0000"/>
                </a:solidFill>
              </a:rPr>
              <a:t>the worst</a:t>
            </a:r>
            <a:r>
              <a:rPr lang="es-419" dirty="0"/>
              <a:t> person in the world. (bad)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ctrTitle"/>
          </p:nvPr>
        </p:nvSpPr>
        <p:spPr>
          <a:xfrm>
            <a:off x="685800" y="269507"/>
            <a:ext cx="7772400" cy="4764506"/>
          </a:xfrm>
          <a:prstGeom prst="rect">
            <a:avLst/>
          </a:prstGeom>
        </p:spPr>
        <p:txBody>
          <a:bodyPr lIns="91425" tIns="91425" rIns="91425" bIns="91425" anchor="b" anchorCtr="0">
            <a:noAutofit/>
          </a:bodyPr>
          <a:lstStyle/>
          <a:p>
            <a:pPr lvl="0">
              <a:spcBef>
                <a:spcPts val="0"/>
              </a:spcBef>
              <a:buClr>
                <a:schemeClr val="dk1"/>
              </a:buClr>
              <a:buSzPct val="25000"/>
              <a:buFont typeface="Arial"/>
              <a:buNone/>
            </a:pPr>
            <a:endParaRPr sz="6000" dirty="0">
              <a:solidFill>
                <a:srgbClr val="6AA84F"/>
              </a:solidFill>
            </a:endParaRPr>
          </a:p>
          <a:p>
            <a:pPr algn="l"/>
            <a:r>
              <a:rPr lang="es-ES" sz="2800" dirty="0"/>
              <a:t>Descripción de la </a:t>
            </a:r>
            <a:r>
              <a:rPr lang="es-ES" sz="2800" dirty="0" smtClean="0"/>
              <a:t>actividad:</a:t>
            </a:r>
            <a:br>
              <a:rPr lang="es-ES" sz="2800" dirty="0" smtClean="0"/>
            </a:br>
            <a:r>
              <a:rPr lang="es-ES" sz="1800" dirty="0" smtClean="0"/>
              <a:t>Los alumnos participan en turnos o por numero de lista</a:t>
            </a:r>
            <a:r>
              <a:rPr lang="es-ES" sz="2000" dirty="0" smtClean="0"/>
              <a:t>.</a:t>
            </a:r>
            <a:br>
              <a:rPr lang="es-ES" sz="2000" dirty="0" smtClean="0"/>
            </a:br>
            <a:r>
              <a:rPr lang="es-ES" sz="1800" dirty="0" smtClean="0"/>
              <a:t>Se </a:t>
            </a:r>
            <a:r>
              <a:rPr lang="es-ES" sz="1800" dirty="0"/>
              <a:t>les indica a los alumnos que la presentación contiene  láminas en las que se presenta un enunciado el cual deben de completar con la forma correcta del </a:t>
            </a:r>
            <a:r>
              <a:rPr lang="es-ES" sz="1800" dirty="0" smtClean="0"/>
              <a:t>adjetivo usando la forma superlativa.</a:t>
            </a:r>
            <a:br>
              <a:rPr lang="es-ES" sz="1800" dirty="0" smtClean="0"/>
            </a:br>
            <a:r>
              <a:rPr lang="es-ES" sz="1800" dirty="0" smtClean="0"/>
              <a:t>El alumno debe responder el enunciado.</a:t>
            </a:r>
            <a:br>
              <a:rPr lang="es-ES" sz="1800" dirty="0" smtClean="0"/>
            </a:br>
            <a:r>
              <a:rPr lang="es-ES" sz="1800" dirty="0" smtClean="0"/>
              <a:t>Posteriormente podrá ver la respuesta en la siguiente lámina.</a:t>
            </a:r>
            <a:br>
              <a:rPr lang="es-ES" sz="1800" dirty="0" smtClean="0"/>
            </a:br>
            <a:r>
              <a:rPr lang="es-ES" sz="1800" dirty="0" smtClean="0"/>
              <a:t>Si es correcta obtendrá un punto.</a:t>
            </a:r>
            <a:r>
              <a:rPr lang="es-ES" sz="1800" dirty="0"/>
              <a:t/>
            </a:r>
            <a:br>
              <a:rPr lang="es-ES" sz="1800" dirty="0"/>
            </a:br>
            <a:r>
              <a:rPr lang="es-ES" sz="1800" dirty="0"/>
              <a:t>Los alumnos toman turnos para ir contestando los enunciados en las láminas.</a:t>
            </a:r>
            <a:br>
              <a:rPr lang="es-ES" sz="1800" dirty="0"/>
            </a:br>
            <a:r>
              <a:rPr lang="es-ES" sz="1800" dirty="0"/>
              <a:t>El profesor va anotando el número de aciertos por cada alumno.</a:t>
            </a:r>
            <a:br>
              <a:rPr lang="es-ES" sz="1800" dirty="0"/>
            </a:br>
            <a:r>
              <a:rPr lang="es-ES" sz="1800" dirty="0"/>
              <a:t>El alumno que acumule más enunciados correctos será en ganador </a:t>
            </a:r>
            <a:r>
              <a:rPr lang="es-ES" sz="2800" dirty="0"/>
              <a:t/>
            </a:r>
            <a:br>
              <a:rPr lang="es-ES" sz="2800" dirty="0"/>
            </a:br>
            <a:r>
              <a:rPr lang="es-ES" sz="2800" dirty="0"/>
              <a:t/>
            </a:r>
            <a:br>
              <a:rPr lang="es-ES" sz="2800" dirty="0"/>
            </a:br>
            <a:endParaRPr lang="es-419" sz="2800" dirty="0">
              <a:solidFill>
                <a:srgbClr val="6AA84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457200" y="424475"/>
            <a:ext cx="8229600" cy="41703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endParaRPr lang="es-419" dirty="0"/>
          </a:p>
          <a:p>
            <a:pPr lvl="0">
              <a:spcBef>
                <a:spcPts val="0"/>
              </a:spcBef>
              <a:buNone/>
            </a:pPr>
            <a:r>
              <a:rPr lang="es-419" dirty="0" smtClean="0"/>
              <a:t>My </a:t>
            </a:r>
            <a:r>
              <a:rPr lang="es-419" dirty="0"/>
              <a:t>parents´ bedroom is ___ ________ room in my house. (clean)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457200" y="549300"/>
            <a:ext cx="8229600" cy="40452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My </a:t>
            </a:r>
            <a:r>
              <a:rPr lang="es-419" dirty="0"/>
              <a:t>parents´ bedroom is </a:t>
            </a:r>
            <a:r>
              <a:rPr lang="es-419" dirty="0">
                <a:solidFill>
                  <a:srgbClr val="FF0000"/>
                </a:solidFill>
              </a:rPr>
              <a:t>the cleanest</a:t>
            </a:r>
            <a:r>
              <a:rPr lang="es-419" dirty="0"/>
              <a:t> room in my house. (clean) </a:t>
            </a:r>
          </a:p>
          <a:p>
            <a:pPr lvl="0">
              <a:spcBef>
                <a:spcPts val="0"/>
              </a:spcBef>
              <a:buNone/>
            </a:pP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457200" y="374525"/>
            <a:ext cx="8229600" cy="42201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endParaRPr lang="es-419" dirty="0"/>
          </a:p>
          <a:p>
            <a:pPr lvl="0">
              <a:spcBef>
                <a:spcPts val="0"/>
              </a:spcBef>
              <a:buNone/>
            </a:pPr>
            <a:r>
              <a:rPr lang="es-419" dirty="0" smtClean="0"/>
              <a:t>She </a:t>
            </a:r>
            <a:r>
              <a:rPr lang="es-419" dirty="0"/>
              <a:t>has ___ ________ hair in my German </a:t>
            </a:r>
            <a:r>
              <a:rPr lang="es-419" dirty="0" smtClean="0"/>
              <a:t>class</a:t>
            </a:r>
            <a:r>
              <a:rPr lang="es-419" dirty="0"/>
              <a:t>.( short)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body" idx="1"/>
          </p:nvPr>
        </p:nvSpPr>
        <p:spPr>
          <a:xfrm>
            <a:off x="457200" y="661675"/>
            <a:ext cx="8229600" cy="39330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She </a:t>
            </a:r>
            <a:r>
              <a:rPr lang="es-419" dirty="0"/>
              <a:t>has </a:t>
            </a:r>
            <a:r>
              <a:rPr lang="es-419" dirty="0">
                <a:solidFill>
                  <a:srgbClr val="FF0000"/>
                </a:solidFill>
              </a:rPr>
              <a:t>the shortest</a:t>
            </a:r>
            <a:r>
              <a:rPr lang="es-419" dirty="0"/>
              <a:t> hair in my German c</a:t>
            </a:r>
            <a:r>
              <a:rPr lang="es-419" dirty="0" smtClean="0"/>
              <a:t>lass</a:t>
            </a:r>
            <a:r>
              <a:rPr lang="es-419" dirty="0"/>
              <a:t>.( short)</a:t>
            </a:r>
          </a:p>
          <a:p>
            <a:pPr lvl="0">
              <a:spcBef>
                <a:spcPts val="0"/>
              </a:spcBef>
              <a:buNone/>
            </a:pP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body" idx="1"/>
          </p:nvPr>
        </p:nvSpPr>
        <p:spPr>
          <a:xfrm>
            <a:off x="457200" y="524325"/>
            <a:ext cx="8229600" cy="40704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endParaRPr lang="es-419" dirty="0"/>
          </a:p>
          <a:p>
            <a:pPr lvl="0">
              <a:spcBef>
                <a:spcPts val="0"/>
              </a:spcBef>
              <a:buNone/>
            </a:pPr>
            <a:r>
              <a:rPr lang="es-419" dirty="0" smtClean="0"/>
              <a:t>Toluca </a:t>
            </a:r>
            <a:r>
              <a:rPr lang="es-419" dirty="0"/>
              <a:t>is ___ _______  city in Mexico. (wet)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457200" y="424475"/>
            <a:ext cx="8229600" cy="41703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Toluca </a:t>
            </a:r>
            <a:r>
              <a:rPr lang="es-419" dirty="0"/>
              <a:t>is </a:t>
            </a:r>
            <a:r>
              <a:rPr lang="es-419" dirty="0">
                <a:solidFill>
                  <a:srgbClr val="FF0000"/>
                </a:solidFill>
              </a:rPr>
              <a:t>the wettest</a:t>
            </a:r>
            <a:r>
              <a:rPr lang="es-419" dirty="0"/>
              <a:t>  city in Mexico. (wet)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457200" y="411975"/>
            <a:ext cx="8229600" cy="41826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endParaRPr lang="es-419" dirty="0"/>
          </a:p>
          <a:p>
            <a:pPr lvl="0">
              <a:spcBef>
                <a:spcPts val="0"/>
              </a:spcBef>
              <a:buNone/>
            </a:pPr>
            <a:r>
              <a:rPr lang="es-419" dirty="0" smtClean="0"/>
              <a:t>Maths </a:t>
            </a:r>
            <a:r>
              <a:rPr lang="es-419" dirty="0"/>
              <a:t>is ___ _____ ________ subject in the school.(difficult)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txBox="1">
            <a:spLocks noGrp="1"/>
          </p:cNvSpPr>
          <p:nvPr>
            <p:ph type="body" idx="1"/>
          </p:nvPr>
        </p:nvSpPr>
        <p:spPr>
          <a:xfrm>
            <a:off x="457200" y="449425"/>
            <a:ext cx="8229600" cy="41451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r>
              <a:rPr lang="es-419" dirty="0" smtClean="0"/>
              <a:t>Maths </a:t>
            </a:r>
            <a:r>
              <a:rPr lang="es-419" dirty="0"/>
              <a:t>is </a:t>
            </a:r>
            <a:r>
              <a:rPr lang="es-419" dirty="0">
                <a:solidFill>
                  <a:srgbClr val="FF0000"/>
                </a:solidFill>
              </a:rPr>
              <a:t>the most difficult</a:t>
            </a:r>
            <a:r>
              <a:rPr lang="es-419" dirty="0"/>
              <a:t> subject in the school.(difficult)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body" idx="1"/>
          </p:nvPr>
        </p:nvSpPr>
        <p:spPr>
          <a:xfrm>
            <a:off x="457200" y="399500"/>
            <a:ext cx="8229600" cy="4195200"/>
          </a:xfrm>
          <a:prstGeom prst="rect">
            <a:avLst/>
          </a:prstGeom>
        </p:spPr>
        <p:txBody>
          <a:bodyPr lIns="91425" tIns="91425" rIns="91425" bIns="91425" anchor="t" anchorCtr="0">
            <a:noAutofit/>
          </a:bodyPr>
          <a:lstStyle/>
          <a:p>
            <a:pPr marL="0" lvl="0" indent="0">
              <a:spcBef>
                <a:spcPts val="0"/>
              </a:spcBef>
              <a:buNone/>
            </a:pPr>
            <a:endParaRPr lang="es-419" dirty="0" smtClean="0"/>
          </a:p>
          <a:p>
            <a:pPr marL="0" lvl="0" indent="0">
              <a:spcBef>
                <a:spcPts val="0"/>
              </a:spcBef>
              <a:buNone/>
            </a:pPr>
            <a:endParaRPr lang="es-419" dirty="0"/>
          </a:p>
          <a:p>
            <a:pPr marL="0" lvl="0" indent="0">
              <a:spcBef>
                <a:spcPts val="0"/>
              </a:spcBef>
              <a:buNone/>
            </a:pPr>
            <a:r>
              <a:rPr lang="es-419" dirty="0" smtClean="0"/>
              <a:t>My </a:t>
            </a:r>
            <a:r>
              <a:rPr lang="es-419" dirty="0"/>
              <a:t>grandmother is ___ ______ person in my family. </a:t>
            </a:r>
            <a:r>
              <a:rPr lang="es-419" dirty="0" smtClean="0"/>
              <a:t>(relaxed)</a:t>
            </a:r>
            <a:endParaRPr lang="es-419"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body" idx="1"/>
          </p:nvPr>
        </p:nvSpPr>
        <p:spPr>
          <a:xfrm>
            <a:off x="457200" y="287125"/>
            <a:ext cx="8229600" cy="4307400"/>
          </a:xfrm>
          <a:prstGeom prst="rect">
            <a:avLst/>
          </a:prstGeom>
        </p:spPr>
        <p:txBody>
          <a:bodyPr lIns="91425" tIns="91425" rIns="91425" bIns="91425" anchor="t" anchorCtr="0">
            <a:noAutofit/>
          </a:bodyPr>
          <a:lstStyle/>
          <a:p>
            <a:pPr marL="0" lvl="0" indent="-69850">
              <a:spcBef>
                <a:spcPts val="0"/>
              </a:spcBef>
              <a:buClr>
                <a:schemeClr val="dk1"/>
              </a:buClr>
              <a:buSzPct val="34375"/>
              <a:buFont typeface="Arial"/>
              <a:buNone/>
            </a:pPr>
            <a:endParaRPr lang="es-419" dirty="0" smtClean="0"/>
          </a:p>
          <a:p>
            <a:pPr marL="0" lvl="0" indent="-69850">
              <a:spcBef>
                <a:spcPts val="0"/>
              </a:spcBef>
              <a:buClr>
                <a:schemeClr val="dk1"/>
              </a:buClr>
              <a:buSzPct val="34375"/>
              <a:buFont typeface="Arial"/>
              <a:buNone/>
            </a:pPr>
            <a:endParaRPr lang="es-419" dirty="0"/>
          </a:p>
          <a:p>
            <a:pPr marL="0" lvl="0" indent="-69850">
              <a:spcBef>
                <a:spcPts val="0"/>
              </a:spcBef>
              <a:buClr>
                <a:schemeClr val="dk1"/>
              </a:buClr>
              <a:buSzPct val="34375"/>
              <a:buFont typeface="Arial"/>
              <a:buNone/>
            </a:pPr>
            <a:r>
              <a:rPr lang="es-419" dirty="0" smtClean="0"/>
              <a:t>My </a:t>
            </a:r>
            <a:r>
              <a:rPr lang="es-419" dirty="0"/>
              <a:t>grandmother is </a:t>
            </a:r>
            <a:r>
              <a:rPr lang="es-419" dirty="0">
                <a:solidFill>
                  <a:srgbClr val="FF0000"/>
                </a:solidFill>
              </a:rPr>
              <a:t>the </a:t>
            </a:r>
            <a:r>
              <a:rPr lang="es-419" dirty="0" smtClean="0">
                <a:solidFill>
                  <a:srgbClr val="FF0000"/>
                </a:solidFill>
              </a:rPr>
              <a:t>most relaxed </a:t>
            </a:r>
            <a:r>
              <a:rPr lang="es-419" dirty="0" smtClean="0"/>
              <a:t>person </a:t>
            </a:r>
            <a:r>
              <a:rPr lang="es-419" dirty="0"/>
              <a:t>in my family. </a:t>
            </a:r>
            <a:r>
              <a:rPr lang="es-419" dirty="0" smtClean="0"/>
              <a:t>(realxed)</a:t>
            </a:r>
            <a:endParaRPr lang="es-419"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311700" y="0"/>
            <a:ext cx="8520600" cy="3974100"/>
          </a:xfrm>
          <a:prstGeom prst="rect">
            <a:avLst/>
          </a:prstGeom>
        </p:spPr>
        <p:txBody>
          <a:bodyPr lIns="91425" tIns="91425" rIns="91425" bIns="91425" anchor="t" anchorCtr="0">
            <a:noAutofit/>
          </a:bodyPr>
          <a:lstStyle/>
          <a:p>
            <a:pPr lvl="0" algn="just" rtl="0">
              <a:spcBef>
                <a:spcPts val="0"/>
              </a:spcBef>
              <a:buNone/>
            </a:pPr>
            <a:endParaRPr dirty="0"/>
          </a:p>
          <a:p>
            <a:pPr marL="457200" lvl="0" indent="-228600" algn="just" rtl="0">
              <a:spcBef>
                <a:spcPts val="0"/>
              </a:spcBef>
            </a:pPr>
            <a:r>
              <a:rPr lang="es-419" dirty="0"/>
              <a:t>Use </a:t>
            </a:r>
            <a:r>
              <a:rPr lang="es-419" i="1" dirty="0"/>
              <a:t>the</a:t>
            </a:r>
            <a:r>
              <a:rPr lang="es-419" dirty="0"/>
              <a:t> + superlative adjetive you say which is the (biggest, etc.)</a:t>
            </a:r>
          </a:p>
          <a:p>
            <a:pPr marL="457200" lvl="0" indent="-228600" algn="just">
              <a:spcBef>
                <a:spcPts val="0"/>
              </a:spcBef>
            </a:pPr>
            <a:r>
              <a:rPr lang="es-419" dirty="0"/>
              <a:t>After superlatives, </a:t>
            </a:r>
            <a:r>
              <a:rPr lang="es-419" dirty="0" smtClean="0"/>
              <a:t>we </a:t>
            </a:r>
            <a:r>
              <a:rPr lang="es-419" dirty="0"/>
              <a:t>use in (not of) + places, e.g. </a:t>
            </a:r>
            <a:r>
              <a:rPr lang="es-419" dirty="0" smtClean="0"/>
              <a:t> in the </a:t>
            </a:r>
            <a:r>
              <a:rPr lang="es-419" dirty="0"/>
              <a:t>word, </a:t>
            </a:r>
            <a:r>
              <a:rPr lang="es-419" dirty="0" smtClean="0"/>
              <a:t>in the </a:t>
            </a:r>
            <a:r>
              <a:rPr lang="es-419" dirty="0"/>
              <a:t>class.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body" idx="1"/>
          </p:nvPr>
        </p:nvSpPr>
        <p:spPr>
          <a:xfrm>
            <a:off x="457200" y="549300"/>
            <a:ext cx="8229600" cy="40452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r>
              <a:rPr lang="es-419" dirty="0" smtClean="0"/>
              <a:t>I </a:t>
            </a:r>
            <a:r>
              <a:rPr lang="es-419" dirty="0"/>
              <a:t>think </a:t>
            </a:r>
            <a:r>
              <a:rPr lang="es-419" dirty="0" smtClean="0"/>
              <a:t>Paris is </a:t>
            </a:r>
            <a:r>
              <a:rPr lang="es-419" dirty="0"/>
              <a:t>___ _______ country in the world. </a:t>
            </a:r>
            <a:r>
              <a:rPr lang="es-419" dirty="0" smtClean="0"/>
              <a:t>(romantic)</a:t>
            </a:r>
            <a:endParaRPr lang="es-419"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body" idx="1"/>
          </p:nvPr>
        </p:nvSpPr>
        <p:spPr>
          <a:xfrm>
            <a:off x="457200" y="461925"/>
            <a:ext cx="8229600" cy="41328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I </a:t>
            </a:r>
            <a:r>
              <a:rPr lang="es-419" dirty="0"/>
              <a:t>think </a:t>
            </a:r>
            <a:r>
              <a:rPr lang="es-419" dirty="0" smtClean="0"/>
              <a:t>Paris </a:t>
            </a:r>
            <a:r>
              <a:rPr lang="es-419" dirty="0">
                <a:solidFill>
                  <a:srgbClr val="FF0000"/>
                </a:solidFill>
              </a:rPr>
              <a:t>the </a:t>
            </a:r>
            <a:r>
              <a:rPr lang="es-419" dirty="0" smtClean="0">
                <a:solidFill>
                  <a:srgbClr val="FF0000"/>
                </a:solidFill>
              </a:rPr>
              <a:t>most romantic </a:t>
            </a:r>
            <a:r>
              <a:rPr lang="es-419" dirty="0" smtClean="0"/>
              <a:t>country </a:t>
            </a:r>
            <a:r>
              <a:rPr lang="es-419" dirty="0"/>
              <a:t>in the world. </a:t>
            </a:r>
            <a:r>
              <a:rPr lang="es-419" dirty="0" smtClean="0"/>
              <a:t>(romantic)</a:t>
            </a:r>
            <a:endParaRPr lang="es-419" dirty="0"/>
          </a:p>
          <a:p>
            <a:pPr lvl="0">
              <a:spcBef>
                <a:spcPts val="0"/>
              </a:spcBef>
              <a:buNone/>
            </a:pP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body" idx="1"/>
          </p:nvPr>
        </p:nvSpPr>
        <p:spPr>
          <a:xfrm>
            <a:off x="457200" y="270000"/>
            <a:ext cx="8229600" cy="4324800"/>
          </a:xfrm>
          <a:prstGeom prst="rect">
            <a:avLst/>
          </a:prstGeom>
        </p:spPr>
        <p:txBody>
          <a:bodyPr lIns="91425" tIns="91425" rIns="91425" bIns="91425" anchor="t" anchorCtr="0">
            <a:noAutofit/>
          </a:bodyPr>
          <a:lstStyle/>
          <a:p>
            <a:pPr lvl="0" rtl="0">
              <a:spcBef>
                <a:spcPts val="0"/>
              </a:spcBef>
              <a:buNone/>
            </a:pPr>
            <a:r>
              <a:rPr lang="es-419" dirty="0"/>
              <a:t>M</a:t>
            </a:r>
            <a:r>
              <a:rPr lang="es-419" dirty="0" smtClean="0"/>
              <a:t>ake </a:t>
            </a:r>
            <a:r>
              <a:rPr lang="es-419" dirty="0"/>
              <a:t>true sentences using these adjetives in the superlatives form:</a:t>
            </a:r>
          </a:p>
          <a:p>
            <a:pPr marL="0" lvl="0" indent="0">
              <a:spcBef>
                <a:spcPts val="0"/>
              </a:spcBef>
              <a:buNone/>
            </a:pPr>
            <a:endParaRPr dirty="0"/>
          </a:p>
          <a:p>
            <a:pPr lvl="0">
              <a:spcBef>
                <a:spcPts val="0"/>
              </a:spcBef>
              <a:buNone/>
            </a:pPr>
            <a:r>
              <a:rPr lang="es-419" dirty="0"/>
              <a:t>Rhondium is the ______________metal(expensive)</a:t>
            </a:r>
          </a:p>
          <a:p>
            <a:pPr lvl="0">
              <a:spcBef>
                <a:spcPts val="0"/>
              </a:spcBef>
              <a:buNone/>
            </a:pPr>
            <a:endParaRPr dirty="0"/>
          </a:p>
          <a:p>
            <a:pPr lvl="0">
              <a:spcBef>
                <a:spcPts val="0"/>
              </a:spcBef>
              <a:buNone/>
            </a:pPr>
            <a:endParaRPr dirty="0"/>
          </a:p>
          <a:p>
            <a:pPr lvl="0">
              <a:spcBef>
                <a:spcPts val="0"/>
              </a:spcBef>
              <a:buNone/>
            </a:pPr>
            <a:endParaRPr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body" idx="1"/>
          </p:nvPr>
        </p:nvSpPr>
        <p:spPr>
          <a:xfrm>
            <a:off x="457200" y="524325"/>
            <a:ext cx="8229600" cy="40704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Rhondium </a:t>
            </a:r>
            <a:r>
              <a:rPr lang="es-419" dirty="0"/>
              <a:t>is the </a:t>
            </a:r>
            <a:r>
              <a:rPr lang="es-419" dirty="0">
                <a:solidFill>
                  <a:srgbClr val="FF0000"/>
                </a:solidFill>
              </a:rPr>
              <a:t>most expensive </a:t>
            </a:r>
            <a:r>
              <a:rPr lang="es-419" dirty="0"/>
              <a:t>metal(expensive)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marL="0" lvl="0" indent="0">
              <a:spcBef>
                <a:spcPts val="0"/>
              </a:spcBef>
              <a:buNone/>
            </a:pPr>
            <a:endParaRPr dirty="0"/>
          </a:p>
          <a:p>
            <a:pPr lvl="0" rtl="0">
              <a:spcBef>
                <a:spcPts val="0"/>
              </a:spcBef>
              <a:buNone/>
            </a:pPr>
            <a:r>
              <a:rPr lang="es-419" dirty="0"/>
              <a:t>Everest is </a:t>
            </a:r>
            <a:r>
              <a:rPr lang="es-419" dirty="0" smtClean="0"/>
              <a:t>the ____________</a:t>
            </a:r>
            <a:r>
              <a:rPr lang="es-419" dirty="0"/>
              <a:t>mountain in the world </a:t>
            </a:r>
            <a:r>
              <a:rPr lang="es-419" dirty="0" smtClean="0"/>
              <a:t>(amazing)</a:t>
            </a:r>
            <a:endParaRPr lang="es-419"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457200" y="149800"/>
            <a:ext cx="8229600" cy="44448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Everest </a:t>
            </a:r>
            <a:r>
              <a:rPr lang="es-419" dirty="0"/>
              <a:t>is </a:t>
            </a:r>
            <a:r>
              <a:rPr lang="es-419" dirty="0">
                <a:solidFill>
                  <a:srgbClr val="FF0000"/>
                </a:solidFill>
              </a:rPr>
              <a:t>the </a:t>
            </a:r>
            <a:r>
              <a:rPr lang="es-419" dirty="0" smtClean="0">
                <a:solidFill>
                  <a:srgbClr val="FF0000"/>
                </a:solidFill>
              </a:rPr>
              <a:t>most amazing</a:t>
            </a:r>
            <a:r>
              <a:rPr lang="es-419" dirty="0" smtClean="0"/>
              <a:t> </a:t>
            </a:r>
            <a:r>
              <a:rPr lang="es-419" dirty="0"/>
              <a:t>mountain in the world </a:t>
            </a:r>
            <a:r>
              <a:rPr lang="es-419" dirty="0" smtClean="0"/>
              <a:t>(amazing).</a:t>
            </a:r>
            <a:endParaRPr lang="es-419"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Shape 327"/>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419" dirty="0"/>
              <a:t>T</a:t>
            </a:r>
            <a:r>
              <a:rPr lang="es-419" dirty="0" smtClean="0"/>
              <a:t>he </a:t>
            </a:r>
            <a:r>
              <a:rPr lang="es-419" dirty="0"/>
              <a:t>Acatama Desert is </a:t>
            </a:r>
            <a:r>
              <a:rPr lang="es-419" dirty="0" smtClean="0"/>
              <a:t> </a:t>
            </a:r>
            <a:r>
              <a:rPr lang="es-419" dirty="0"/>
              <a:t>___________ place on Earth </a:t>
            </a:r>
            <a:r>
              <a:rPr lang="es-419" dirty="0" smtClean="0"/>
              <a:t>(dry)</a:t>
            </a:r>
            <a:endParaRPr lang="es-419"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a:spLocks noGrp="1"/>
          </p:cNvSpPr>
          <p:nvPr>
            <p:ph type="body" idx="1"/>
          </p:nvPr>
        </p:nvSpPr>
        <p:spPr>
          <a:xfrm>
            <a:off x="457200" y="387000"/>
            <a:ext cx="8229600" cy="42078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endParaRPr lang="es-419" dirty="0"/>
          </a:p>
          <a:p>
            <a:pPr lvl="0">
              <a:spcBef>
                <a:spcPts val="0"/>
              </a:spcBef>
              <a:buClr>
                <a:schemeClr val="dk1"/>
              </a:buClr>
              <a:buSzPct val="34375"/>
              <a:buFont typeface="Arial"/>
              <a:buNone/>
            </a:pPr>
            <a:r>
              <a:rPr lang="es-419" dirty="0" smtClean="0"/>
              <a:t>The </a:t>
            </a:r>
            <a:r>
              <a:rPr lang="es-419" dirty="0"/>
              <a:t>Acatama Desert is </a:t>
            </a:r>
            <a:r>
              <a:rPr lang="es-419" dirty="0">
                <a:solidFill>
                  <a:srgbClr val="FF0000"/>
                </a:solidFill>
              </a:rPr>
              <a:t>the</a:t>
            </a:r>
            <a:r>
              <a:rPr lang="es-419" dirty="0"/>
              <a:t> </a:t>
            </a:r>
            <a:r>
              <a:rPr lang="es-419" dirty="0" smtClean="0">
                <a:solidFill>
                  <a:srgbClr val="FF0000"/>
                </a:solidFill>
              </a:rPr>
              <a:t>driest </a:t>
            </a:r>
            <a:r>
              <a:rPr lang="es-419" dirty="0" smtClean="0"/>
              <a:t>place </a:t>
            </a:r>
            <a:r>
              <a:rPr lang="es-419" dirty="0"/>
              <a:t>on Earth </a:t>
            </a:r>
            <a:r>
              <a:rPr lang="es-419" dirty="0" smtClean="0"/>
              <a:t>(dry)</a:t>
            </a:r>
            <a:endParaRPr lang="es-419"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Shape 337"/>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marL="0" lvl="0" indent="0">
              <a:spcBef>
                <a:spcPts val="0"/>
              </a:spcBef>
              <a:buNone/>
            </a:pPr>
            <a:endParaRPr dirty="0"/>
          </a:p>
          <a:p>
            <a:pPr lvl="0">
              <a:spcBef>
                <a:spcPts val="0"/>
              </a:spcBef>
              <a:buNone/>
            </a:pPr>
            <a:r>
              <a:rPr lang="es-419" dirty="0"/>
              <a:t>T</a:t>
            </a:r>
            <a:r>
              <a:rPr lang="es-419" dirty="0" smtClean="0"/>
              <a:t>he </a:t>
            </a:r>
            <a:r>
              <a:rPr lang="es-419" dirty="0"/>
              <a:t>Burj Khalifa is the____________ structure in the world </a:t>
            </a:r>
            <a:r>
              <a:rPr lang="es-419" dirty="0" smtClean="0"/>
              <a:t>(astonishing)</a:t>
            </a:r>
            <a:endParaRPr lang="es-419"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body" idx="1"/>
          </p:nvPr>
        </p:nvSpPr>
        <p:spPr>
          <a:xfrm>
            <a:off x="457200" y="599250"/>
            <a:ext cx="8229600" cy="39954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r>
              <a:rPr lang="es-419" dirty="0" smtClean="0"/>
              <a:t>The </a:t>
            </a:r>
            <a:r>
              <a:rPr lang="es-419" dirty="0"/>
              <a:t>Burj Khalifa is </a:t>
            </a:r>
            <a:r>
              <a:rPr lang="es-419" dirty="0">
                <a:solidFill>
                  <a:srgbClr val="FF0000"/>
                </a:solidFill>
              </a:rPr>
              <a:t>the </a:t>
            </a:r>
            <a:r>
              <a:rPr lang="es-419" dirty="0" smtClean="0">
                <a:solidFill>
                  <a:srgbClr val="FF0000"/>
                </a:solidFill>
              </a:rPr>
              <a:t>most astonishing </a:t>
            </a:r>
            <a:r>
              <a:rPr lang="es-419" dirty="0"/>
              <a:t>structure in the world </a:t>
            </a:r>
            <a:r>
              <a:rPr lang="es-419" dirty="0" smtClean="0"/>
              <a:t>(astonishing).</a:t>
            </a:r>
            <a:endParaRPr lang="es-419"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graphicFrame>
        <p:nvGraphicFramePr>
          <p:cNvPr id="105" name="Shape 105"/>
          <p:cNvGraphicFramePr/>
          <p:nvPr>
            <p:extLst>
              <p:ext uri="{D42A27DB-BD31-4B8C-83A1-F6EECF244321}">
                <p14:modId xmlns:p14="http://schemas.microsoft.com/office/powerpoint/2010/main" val="1037427942"/>
              </p:ext>
            </p:extLst>
          </p:nvPr>
        </p:nvGraphicFramePr>
        <p:xfrm>
          <a:off x="493159" y="86959"/>
          <a:ext cx="7977240" cy="4855254"/>
        </p:xfrm>
        <a:graphic>
          <a:graphicData uri="http://schemas.openxmlformats.org/drawingml/2006/table">
            <a:tbl>
              <a:tblPr>
                <a:noFill/>
                <a:tableStyleId>{406DF9AD-CF5E-4265-B8C4-B290A0433591}</a:tableStyleId>
              </a:tblPr>
              <a:tblGrid>
                <a:gridCol w="2663582"/>
                <a:gridCol w="2663582"/>
                <a:gridCol w="2650076"/>
              </a:tblGrid>
              <a:tr h="545487">
                <a:tc gridSpan="3">
                  <a:txBody>
                    <a:bodyPr/>
                    <a:lstStyle/>
                    <a:p>
                      <a:pPr lvl="0" algn="ctr" rtl="0">
                        <a:lnSpc>
                          <a:spcPct val="115000"/>
                        </a:lnSpc>
                        <a:spcBef>
                          <a:spcPts val="0"/>
                        </a:spcBef>
                        <a:buNone/>
                      </a:pPr>
                      <a:r>
                        <a:rPr lang="es-419" sz="2200" b="1" dirty="0">
                          <a:solidFill>
                            <a:srgbClr val="FFFFFF"/>
                          </a:solidFill>
                        </a:rPr>
                        <a:t>Superlative Adjectives</a:t>
                      </a:r>
                    </a:p>
                  </a:txBody>
                  <a:tcPr marL="68575" marR="68575" marT="91425" marB="91425">
                    <a:lnL w="12700" cap="flat" cmpd="sng">
                      <a:solidFill>
                        <a:srgbClr val="4472C4"/>
                      </a:solidFill>
                      <a:prstDash val="solid"/>
                      <a:round/>
                      <a:headEnd type="none" w="med" len="med"/>
                      <a:tailEnd type="none" w="med" len="med"/>
                    </a:lnL>
                    <a:lnR w="12700" cap="flat" cmpd="sng">
                      <a:solidFill>
                        <a:srgbClr val="4472C4"/>
                      </a:solidFill>
                      <a:prstDash val="solid"/>
                      <a:round/>
                      <a:headEnd type="none" w="med" len="med"/>
                      <a:tailEnd type="none" w="med" len="med"/>
                    </a:lnR>
                    <a:lnT w="12700" cap="flat" cmpd="sng">
                      <a:solidFill>
                        <a:srgbClr val="4472C4"/>
                      </a:solidFill>
                      <a:prstDash val="solid"/>
                      <a:round/>
                      <a:headEnd type="none" w="med" len="med"/>
                      <a:tailEnd type="none" w="med" len="med"/>
                    </a:lnT>
                    <a:lnB w="12700" cap="flat" cmpd="sng">
                      <a:solidFill>
                        <a:srgbClr val="4472C4"/>
                      </a:solidFill>
                      <a:prstDash val="solid"/>
                      <a:round/>
                      <a:headEnd type="none" w="med" len="med"/>
                      <a:tailEnd type="none" w="med" len="med"/>
                    </a:lnB>
                    <a:solidFill>
                      <a:schemeClr val="accent6">
                        <a:lumMod val="75000"/>
                      </a:schemeClr>
                    </a:solidFill>
                  </a:tcPr>
                </a:tc>
                <a:tc hMerge="1">
                  <a:txBody>
                    <a:bodyPr/>
                    <a:lstStyle/>
                    <a:p>
                      <a:endParaRPr lang="es-MX"/>
                    </a:p>
                  </a:txBody>
                  <a:tcPr/>
                </a:tc>
                <a:tc hMerge="1">
                  <a:txBody>
                    <a:bodyPr/>
                    <a:lstStyle/>
                    <a:p>
                      <a:endParaRPr lang="es-MX"/>
                    </a:p>
                  </a:txBody>
                  <a:tcPr/>
                </a:tc>
              </a:tr>
              <a:tr h="410936">
                <a:tc>
                  <a:txBody>
                    <a:bodyPr/>
                    <a:lstStyle/>
                    <a:p>
                      <a:pPr lvl="0" algn="ctr" rtl="0">
                        <a:lnSpc>
                          <a:spcPct val="115000"/>
                        </a:lnSpc>
                        <a:spcBef>
                          <a:spcPts val="0"/>
                        </a:spcBef>
                        <a:buNone/>
                      </a:pPr>
                      <a:r>
                        <a:rPr lang="es-419" b="1" dirty="0"/>
                        <a:t>Adjective</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4472C4"/>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algn="ctr" rtl="0">
                        <a:lnSpc>
                          <a:spcPct val="115000"/>
                        </a:lnSpc>
                        <a:spcBef>
                          <a:spcPts val="0"/>
                        </a:spcBef>
                        <a:buNone/>
                      </a:pPr>
                      <a:r>
                        <a:rPr lang="es-419" b="1" dirty="0"/>
                        <a:t>Superlative</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4472C4"/>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algn="ctr" rtl="0">
                        <a:lnSpc>
                          <a:spcPct val="115000"/>
                        </a:lnSpc>
                        <a:spcBef>
                          <a:spcPts val="0"/>
                        </a:spcBef>
                        <a:buNone/>
                      </a:pPr>
                      <a:r>
                        <a:rPr lang="es-419" b="1" dirty="0"/>
                        <a:t> </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4472C4"/>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r h="881864">
                <a:tc>
                  <a:txBody>
                    <a:bodyPr/>
                    <a:lstStyle/>
                    <a:p>
                      <a:pPr lvl="0" algn="ctr" rtl="0">
                        <a:lnSpc>
                          <a:spcPct val="115000"/>
                        </a:lnSpc>
                        <a:spcBef>
                          <a:spcPts val="0"/>
                        </a:spcBef>
                        <a:buNone/>
                      </a:pPr>
                      <a:r>
                        <a:rPr lang="es-419" b="1" dirty="0"/>
                        <a:t>Cold</a:t>
                      </a:r>
                    </a:p>
                    <a:p>
                      <a:pPr lvl="0" algn="ctr" rtl="0">
                        <a:lnSpc>
                          <a:spcPct val="115000"/>
                        </a:lnSpc>
                        <a:spcBef>
                          <a:spcPts val="0"/>
                        </a:spcBef>
                        <a:buNone/>
                      </a:pPr>
                      <a:r>
                        <a:rPr lang="es-419" b="1" dirty="0"/>
                        <a:t>High</a:t>
                      </a:r>
                    </a:p>
                    <a:p>
                      <a:pPr lvl="0" algn="ctr" rtl="0">
                        <a:lnSpc>
                          <a:spcPct val="115000"/>
                        </a:lnSpc>
                        <a:spcBef>
                          <a:spcPts val="0"/>
                        </a:spcBef>
                        <a:buNone/>
                      </a:pPr>
                      <a:r>
                        <a:rPr lang="es-419" b="1" dirty="0"/>
                        <a:t>Tall</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a:t>
                      </a:r>
                      <a:r>
                        <a:rPr lang="es-419" dirty="0"/>
                        <a:t>cold</a:t>
                      </a:r>
                      <a:r>
                        <a:rPr lang="es-419" b="1" dirty="0"/>
                        <a:t>est</a:t>
                      </a:r>
                    </a:p>
                    <a:p>
                      <a:pPr lvl="0" rtl="0">
                        <a:lnSpc>
                          <a:spcPct val="115000"/>
                        </a:lnSpc>
                        <a:spcBef>
                          <a:spcPts val="0"/>
                        </a:spcBef>
                        <a:buNone/>
                      </a:pPr>
                      <a:r>
                        <a:rPr lang="es-419" b="1" dirty="0"/>
                        <a:t>The </a:t>
                      </a:r>
                      <a:r>
                        <a:rPr lang="es-419" dirty="0"/>
                        <a:t>high</a:t>
                      </a:r>
                      <a:r>
                        <a:rPr lang="es-419" b="1" dirty="0"/>
                        <a:t>est</a:t>
                      </a:r>
                    </a:p>
                    <a:p>
                      <a:pPr lvl="0" rtl="0">
                        <a:lnSpc>
                          <a:spcPct val="115000"/>
                        </a:lnSpc>
                        <a:spcBef>
                          <a:spcPts val="0"/>
                        </a:spcBef>
                        <a:buNone/>
                      </a:pPr>
                      <a:r>
                        <a:rPr lang="es-419" b="1" dirty="0"/>
                        <a:t>The </a:t>
                      </a:r>
                      <a:r>
                        <a:rPr lang="es-419" dirty="0"/>
                        <a:t>tall</a:t>
                      </a:r>
                      <a:r>
                        <a:rPr lang="es-419" b="1" dirty="0"/>
                        <a:t>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dirty="0"/>
                        <a:t>Add- </a:t>
                      </a:r>
                      <a:r>
                        <a:rPr lang="es-419" b="1" dirty="0"/>
                        <a:t>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r h="646400">
                <a:tc>
                  <a:txBody>
                    <a:bodyPr/>
                    <a:lstStyle/>
                    <a:p>
                      <a:pPr lvl="0" algn="ctr" rtl="0">
                        <a:lnSpc>
                          <a:spcPct val="115000"/>
                        </a:lnSpc>
                        <a:spcBef>
                          <a:spcPts val="0"/>
                        </a:spcBef>
                        <a:buNone/>
                      </a:pPr>
                      <a:r>
                        <a:rPr lang="es-419" b="1" dirty="0"/>
                        <a:t>Big</a:t>
                      </a:r>
                    </a:p>
                    <a:p>
                      <a:pPr lvl="0" algn="ctr" rtl="0">
                        <a:lnSpc>
                          <a:spcPct val="115000"/>
                        </a:lnSpc>
                        <a:spcBef>
                          <a:spcPts val="0"/>
                        </a:spcBef>
                        <a:buNone/>
                      </a:pPr>
                      <a:r>
                        <a:rPr lang="es-419" b="1" dirty="0"/>
                        <a:t>Hot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a:t>
                      </a:r>
                      <a:r>
                        <a:rPr lang="es-419" dirty="0"/>
                        <a:t>bi</a:t>
                      </a:r>
                      <a:r>
                        <a:rPr lang="es-419" b="1" dirty="0"/>
                        <a:t>ggest</a:t>
                      </a:r>
                    </a:p>
                    <a:p>
                      <a:pPr lvl="0" rtl="0">
                        <a:lnSpc>
                          <a:spcPct val="115000"/>
                        </a:lnSpc>
                        <a:spcBef>
                          <a:spcPts val="0"/>
                        </a:spcBef>
                        <a:buNone/>
                      </a:pPr>
                      <a:r>
                        <a:rPr lang="es-419" b="1" dirty="0"/>
                        <a:t>The </a:t>
                      </a:r>
                      <a:r>
                        <a:rPr lang="es-419" dirty="0"/>
                        <a:t>ho</a:t>
                      </a:r>
                      <a:r>
                        <a:rPr lang="es-419" b="1" dirty="0"/>
                        <a:t>ttest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Double consonant</a:t>
                      </a:r>
                      <a:r>
                        <a:rPr lang="es-419" dirty="0"/>
                        <a:t> and add- </a:t>
                      </a:r>
                      <a:r>
                        <a:rPr lang="es-419" b="1" dirty="0"/>
                        <a:t>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r h="646400">
                <a:tc>
                  <a:txBody>
                    <a:bodyPr/>
                    <a:lstStyle/>
                    <a:p>
                      <a:pPr lvl="0" algn="ctr" rtl="0">
                        <a:lnSpc>
                          <a:spcPct val="115000"/>
                        </a:lnSpc>
                        <a:spcBef>
                          <a:spcPts val="0"/>
                        </a:spcBef>
                        <a:buNone/>
                      </a:pPr>
                      <a:r>
                        <a:rPr lang="es-419" b="1" dirty="0"/>
                        <a:t>Dry</a:t>
                      </a:r>
                    </a:p>
                    <a:p>
                      <a:pPr lvl="0" algn="ctr" rtl="0">
                        <a:lnSpc>
                          <a:spcPct val="115000"/>
                        </a:lnSpc>
                        <a:spcBef>
                          <a:spcPts val="0"/>
                        </a:spcBef>
                        <a:buNone/>
                      </a:pPr>
                      <a:r>
                        <a:rPr lang="es-419" b="1" dirty="0"/>
                        <a:t>Sunny</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a:t>
                      </a:r>
                      <a:r>
                        <a:rPr lang="es-419" dirty="0"/>
                        <a:t>dr</a:t>
                      </a:r>
                      <a:r>
                        <a:rPr lang="es-419" b="1" dirty="0"/>
                        <a:t>iest</a:t>
                      </a:r>
                    </a:p>
                    <a:p>
                      <a:pPr lvl="0" rtl="0">
                        <a:lnSpc>
                          <a:spcPct val="115000"/>
                        </a:lnSpc>
                        <a:spcBef>
                          <a:spcPts val="0"/>
                        </a:spcBef>
                        <a:buNone/>
                      </a:pPr>
                      <a:r>
                        <a:rPr lang="es-419" b="1" dirty="0"/>
                        <a:t>The </a:t>
                      </a:r>
                      <a:r>
                        <a:rPr lang="es-419" dirty="0"/>
                        <a:t>sunni</a:t>
                      </a:r>
                      <a:r>
                        <a:rPr lang="es-419" b="1" dirty="0"/>
                        <a:t>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dirty="0"/>
                        <a:t>Change “y” for “i”, -</a:t>
                      </a:r>
                      <a:r>
                        <a:rPr lang="es-419" b="1" dirty="0"/>
                        <a:t>iest</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r h="646400">
                <a:tc>
                  <a:txBody>
                    <a:bodyPr/>
                    <a:lstStyle/>
                    <a:p>
                      <a:pPr lvl="0" algn="ctr" rtl="0">
                        <a:lnSpc>
                          <a:spcPct val="115000"/>
                        </a:lnSpc>
                        <a:spcBef>
                          <a:spcPts val="0"/>
                        </a:spcBef>
                        <a:buNone/>
                      </a:pPr>
                      <a:r>
                        <a:rPr lang="es-419" b="1" dirty="0"/>
                        <a:t>Dangerous</a:t>
                      </a:r>
                    </a:p>
                    <a:p>
                      <a:pPr lvl="0" algn="ctr" rtl="0">
                        <a:lnSpc>
                          <a:spcPct val="115000"/>
                        </a:lnSpc>
                        <a:spcBef>
                          <a:spcPts val="0"/>
                        </a:spcBef>
                        <a:buNone/>
                      </a:pPr>
                      <a:r>
                        <a:rPr lang="es-419" b="1" dirty="0"/>
                        <a:t>Beautiful</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most </a:t>
                      </a:r>
                      <a:r>
                        <a:rPr lang="es-419" dirty="0"/>
                        <a:t>dangerous</a:t>
                      </a:r>
                    </a:p>
                    <a:p>
                      <a:pPr lvl="0" rtl="0">
                        <a:lnSpc>
                          <a:spcPct val="115000"/>
                        </a:lnSpc>
                        <a:spcBef>
                          <a:spcPts val="0"/>
                        </a:spcBef>
                        <a:buNone/>
                      </a:pPr>
                      <a:r>
                        <a:rPr lang="es-419" b="1" dirty="0"/>
                        <a:t>The most </a:t>
                      </a:r>
                      <a:r>
                        <a:rPr lang="es-419" dirty="0"/>
                        <a:t>beautiful</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most </a:t>
                      </a:r>
                      <a:r>
                        <a:rPr lang="es-419" dirty="0"/>
                        <a:t>+ adjective</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r h="656237">
                <a:tc>
                  <a:txBody>
                    <a:bodyPr/>
                    <a:lstStyle/>
                    <a:p>
                      <a:pPr lvl="0" algn="ctr" rtl="0">
                        <a:lnSpc>
                          <a:spcPct val="115000"/>
                        </a:lnSpc>
                        <a:spcBef>
                          <a:spcPts val="0"/>
                        </a:spcBef>
                        <a:buNone/>
                      </a:pPr>
                      <a:r>
                        <a:rPr lang="es-419" b="1" dirty="0"/>
                        <a:t>Good</a:t>
                      </a:r>
                    </a:p>
                    <a:p>
                      <a:pPr lvl="0" algn="ctr" rtl="0">
                        <a:lnSpc>
                          <a:spcPct val="115000"/>
                        </a:lnSpc>
                        <a:spcBef>
                          <a:spcPts val="0"/>
                        </a:spcBef>
                        <a:buNone/>
                      </a:pPr>
                      <a:r>
                        <a:rPr lang="es-419" b="1" dirty="0"/>
                        <a:t>Bad</a:t>
                      </a:r>
                    </a:p>
                    <a:p>
                      <a:pPr lvl="0" algn="ctr" rtl="0">
                        <a:lnSpc>
                          <a:spcPct val="115000"/>
                        </a:lnSpc>
                        <a:spcBef>
                          <a:spcPts val="0"/>
                        </a:spcBef>
                        <a:buNone/>
                      </a:pPr>
                      <a:r>
                        <a:rPr lang="es-419" b="1" dirty="0"/>
                        <a:t>Far</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rtl="0">
                        <a:lnSpc>
                          <a:spcPct val="115000"/>
                        </a:lnSpc>
                        <a:spcBef>
                          <a:spcPts val="0"/>
                        </a:spcBef>
                        <a:buNone/>
                      </a:pPr>
                      <a:r>
                        <a:rPr lang="es-419" b="1" dirty="0"/>
                        <a:t>The best</a:t>
                      </a:r>
                    </a:p>
                    <a:p>
                      <a:pPr lvl="0" rtl="0">
                        <a:lnSpc>
                          <a:spcPct val="115000"/>
                        </a:lnSpc>
                        <a:spcBef>
                          <a:spcPts val="0"/>
                        </a:spcBef>
                        <a:buNone/>
                      </a:pPr>
                      <a:r>
                        <a:rPr lang="es-419" b="1" dirty="0"/>
                        <a:t>The worst</a:t>
                      </a:r>
                    </a:p>
                    <a:p>
                      <a:pPr lvl="0" rtl="0">
                        <a:lnSpc>
                          <a:spcPct val="115000"/>
                        </a:lnSpc>
                        <a:spcBef>
                          <a:spcPts val="0"/>
                        </a:spcBef>
                        <a:buNone/>
                      </a:pPr>
                      <a:r>
                        <a:rPr lang="es-419" b="1" dirty="0"/>
                        <a:t>The furthest  </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c>
                  <a:txBody>
                    <a:bodyPr/>
                    <a:lstStyle/>
                    <a:p>
                      <a:pPr lvl="0" algn="ctr" rtl="0">
                        <a:lnSpc>
                          <a:spcPct val="115000"/>
                        </a:lnSpc>
                        <a:spcBef>
                          <a:spcPts val="0"/>
                        </a:spcBef>
                        <a:buNone/>
                      </a:pPr>
                      <a:r>
                        <a:rPr lang="es-419" dirty="0"/>
                        <a:t>Irregular</a:t>
                      </a:r>
                    </a:p>
                  </a:txBody>
                  <a:tcPr marL="68575" marR="68575" marT="91425" marB="91425">
                    <a:lnL w="12700" cap="flat" cmpd="sng">
                      <a:solidFill>
                        <a:srgbClr val="8EAADB"/>
                      </a:solidFill>
                      <a:prstDash val="solid"/>
                      <a:round/>
                      <a:headEnd type="none" w="med" len="med"/>
                      <a:tailEnd type="none" w="med" len="med"/>
                    </a:lnL>
                    <a:lnR w="12700" cap="flat" cmpd="sng">
                      <a:solidFill>
                        <a:srgbClr val="8EAADB"/>
                      </a:solidFill>
                      <a:prstDash val="solid"/>
                      <a:round/>
                      <a:headEnd type="none" w="med" len="med"/>
                      <a:tailEnd type="none" w="med" len="med"/>
                    </a:lnR>
                    <a:lnT w="12700" cap="flat" cmpd="sng">
                      <a:solidFill>
                        <a:srgbClr val="8EAADB"/>
                      </a:solidFill>
                      <a:prstDash val="solid"/>
                      <a:round/>
                      <a:headEnd type="none" w="med" len="med"/>
                      <a:tailEnd type="none" w="med" len="med"/>
                    </a:lnT>
                    <a:lnB w="12700" cap="flat" cmpd="sng">
                      <a:solidFill>
                        <a:srgbClr val="8EAADB"/>
                      </a:solidFill>
                      <a:prstDash val="solid"/>
                      <a:round/>
                      <a:headEnd type="none" w="med" len="med"/>
                      <a:tailEnd type="none" w="med" len="med"/>
                    </a:lnB>
                    <a:solidFill>
                      <a:schemeClr val="accent6">
                        <a:lumMod val="40000"/>
                        <a:lumOff val="60000"/>
                      </a:schemeClr>
                    </a:solidFill>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marL="0" lvl="0" indent="0">
              <a:spcBef>
                <a:spcPts val="0"/>
              </a:spcBef>
              <a:buNone/>
            </a:pPr>
            <a:endParaRPr dirty="0"/>
          </a:p>
          <a:p>
            <a:pPr lvl="0">
              <a:spcBef>
                <a:spcPts val="0"/>
              </a:spcBef>
              <a:buNone/>
            </a:pPr>
            <a:r>
              <a:rPr lang="es-419" dirty="0" smtClean="0"/>
              <a:t> ___________climber in the animal kindom is the snail.(bad)</a:t>
            </a:r>
            <a:endParaRPr lang="es-419"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body" idx="1"/>
          </p:nvPr>
        </p:nvSpPr>
        <p:spPr>
          <a:xfrm>
            <a:off x="457200" y="574275"/>
            <a:ext cx="8229600" cy="4020300"/>
          </a:xfrm>
          <a:prstGeom prst="rect">
            <a:avLst/>
          </a:prstGeom>
        </p:spPr>
        <p:txBody>
          <a:bodyPr lIns="91425" tIns="91425" rIns="91425" bIns="91425" anchor="t" anchorCtr="0">
            <a:noAutofit/>
          </a:bodyPr>
          <a:lstStyle/>
          <a:p>
            <a:pPr lvl="0">
              <a:spcBef>
                <a:spcPts val="0"/>
              </a:spcBef>
              <a:buNone/>
            </a:pPr>
            <a:endParaRPr lang="es-419" dirty="0" smtClean="0"/>
          </a:p>
          <a:p>
            <a:pPr lvl="0">
              <a:spcBef>
                <a:spcPts val="0"/>
              </a:spcBef>
              <a:buNone/>
            </a:pPr>
            <a:endParaRPr lang="es-419" dirty="0"/>
          </a:p>
          <a:p>
            <a:pPr lvl="0">
              <a:spcBef>
                <a:spcPts val="0"/>
              </a:spcBef>
              <a:buNone/>
            </a:pPr>
            <a:r>
              <a:rPr lang="es-ES" dirty="0" smtClean="0">
                <a:solidFill>
                  <a:srgbClr val="FF0000"/>
                </a:solidFill>
              </a:rPr>
              <a:t>T</a:t>
            </a:r>
            <a:r>
              <a:rPr lang="es-419" dirty="0" smtClean="0">
                <a:solidFill>
                  <a:srgbClr val="FF0000"/>
                </a:solidFill>
              </a:rPr>
              <a:t>he worst </a:t>
            </a:r>
            <a:r>
              <a:rPr lang="es-419" dirty="0" smtClean="0"/>
              <a:t>climber </a:t>
            </a:r>
            <a:r>
              <a:rPr lang="es-419" dirty="0"/>
              <a:t>in the animal kindom is the snail.(bad)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lvl="0">
              <a:spcBef>
                <a:spcPts val="0"/>
              </a:spcBef>
              <a:buNone/>
            </a:pPr>
            <a:endParaRPr dirty="0"/>
          </a:p>
          <a:p>
            <a:pPr lvl="0">
              <a:spcBef>
                <a:spcPts val="0"/>
              </a:spcBef>
              <a:buNone/>
            </a:pPr>
            <a:r>
              <a:rPr lang="es-419" dirty="0"/>
              <a:t>Carlos Slim </a:t>
            </a:r>
            <a:r>
              <a:rPr lang="es-419" dirty="0" smtClean="0"/>
              <a:t>travels ____________distance to make business.(far)</a:t>
            </a:r>
            <a:endParaRPr lang="es-419"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a:spLocks noGrp="1"/>
          </p:cNvSpPr>
          <p:nvPr>
            <p:ph type="body" idx="1"/>
          </p:nvPr>
        </p:nvSpPr>
        <p:spPr>
          <a:xfrm>
            <a:off x="457200" y="649175"/>
            <a:ext cx="8229600" cy="39456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endParaRPr lang="es-419" dirty="0" smtClean="0"/>
          </a:p>
          <a:p>
            <a:pPr lvl="0">
              <a:spcBef>
                <a:spcPts val="0"/>
              </a:spcBef>
              <a:buClr>
                <a:schemeClr val="dk1"/>
              </a:buClr>
              <a:buSzPct val="34375"/>
              <a:buFont typeface="Arial"/>
              <a:buNone/>
            </a:pPr>
            <a:r>
              <a:rPr lang="es-419" dirty="0" smtClean="0"/>
              <a:t>Carlos </a:t>
            </a:r>
            <a:r>
              <a:rPr lang="es-419" dirty="0"/>
              <a:t>Slim is </a:t>
            </a:r>
            <a:r>
              <a:rPr lang="es-419" dirty="0">
                <a:solidFill>
                  <a:srgbClr val="FF0000"/>
                </a:solidFill>
              </a:rPr>
              <a:t>the</a:t>
            </a:r>
            <a:r>
              <a:rPr lang="es-419" dirty="0"/>
              <a:t> </a:t>
            </a:r>
            <a:r>
              <a:rPr lang="es-419" dirty="0" smtClean="0">
                <a:solidFill>
                  <a:srgbClr val="FF0000"/>
                </a:solidFill>
              </a:rPr>
              <a:t>further </a:t>
            </a:r>
            <a:r>
              <a:rPr lang="es-419" dirty="0" smtClean="0">
                <a:solidFill>
                  <a:schemeClr val="tx1"/>
                </a:solidFill>
              </a:rPr>
              <a:t>distance to make business. </a:t>
            </a:r>
            <a:r>
              <a:rPr lang="es-419" dirty="0" smtClean="0"/>
              <a:t>(far)</a:t>
            </a:r>
            <a:endParaRPr lang="es-419"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BIBLIOGRAFÍA</a:t>
            </a:r>
          </a:p>
        </p:txBody>
      </p:sp>
      <p:sp>
        <p:nvSpPr>
          <p:cNvPr id="3" name="2 Marcador de texto"/>
          <p:cNvSpPr>
            <a:spLocks noGrp="1"/>
          </p:cNvSpPr>
          <p:nvPr>
            <p:ph type="body" idx="1"/>
          </p:nvPr>
        </p:nvSpPr>
        <p:spPr/>
        <p:txBody>
          <a:bodyPr/>
          <a:lstStyle/>
          <a:p>
            <a:pPr indent="-342900">
              <a:buFont typeface="Arial" pitchFamily="34" charset="0"/>
              <a:buChar char="•"/>
            </a:pPr>
            <a:r>
              <a:rPr lang="en-US" sz="1800" b="1" dirty="0" err="1"/>
              <a:t>Univerisidad</a:t>
            </a:r>
            <a:r>
              <a:rPr lang="en-US" sz="1800" b="1" dirty="0"/>
              <a:t> </a:t>
            </a:r>
            <a:r>
              <a:rPr lang="en-US" sz="1800" b="1" dirty="0" err="1"/>
              <a:t>Autónoma</a:t>
            </a:r>
            <a:r>
              <a:rPr lang="en-US" sz="1800" b="1" dirty="0"/>
              <a:t> del Estado de México. </a:t>
            </a:r>
            <a:r>
              <a:rPr lang="en-US" sz="1800" b="1" dirty="0" err="1"/>
              <a:t>Programa</a:t>
            </a:r>
            <a:r>
              <a:rPr lang="en-US" sz="1800" b="1" dirty="0"/>
              <a:t> de la </a:t>
            </a:r>
            <a:r>
              <a:rPr lang="en-US" sz="1800" b="1" dirty="0" err="1"/>
              <a:t>Asignatura</a:t>
            </a:r>
            <a:r>
              <a:rPr lang="en-US" sz="1800" b="1" dirty="0"/>
              <a:t> de </a:t>
            </a:r>
            <a:r>
              <a:rPr lang="en-US" sz="1800" b="1" dirty="0" err="1"/>
              <a:t>Inglés</a:t>
            </a:r>
            <a:r>
              <a:rPr lang="en-US" sz="1800" b="1" dirty="0"/>
              <a:t> 2 .  </a:t>
            </a:r>
            <a:r>
              <a:rPr lang="en-US" sz="1800" b="1" dirty="0" err="1"/>
              <a:t>Dirección</a:t>
            </a:r>
            <a:r>
              <a:rPr lang="en-US" sz="1800" b="1" dirty="0"/>
              <a:t> de </a:t>
            </a:r>
            <a:r>
              <a:rPr lang="en-US" sz="1800" b="1" dirty="0" err="1"/>
              <a:t>Estudios</a:t>
            </a:r>
            <a:r>
              <a:rPr lang="en-US" sz="1800" b="1" dirty="0"/>
              <a:t> de </a:t>
            </a:r>
            <a:r>
              <a:rPr lang="en-US" sz="1800" b="1" dirty="0" err="1"/>
              <a:t>Nivel</a:t>
            </a:r>
            <a:r>
              <a:rPr lang="en-US" sz="1800" b="1" dirty="0"/>
              <a:t> </a:t>
            </a:r>
            <a:r>
              <a:rPr lang="en-US" sz="1800" b="1" dirty="0" err="1"/>
              <a:t>Medio</a:t>
            </a:r>
            <a:r>
              <a:rPr lang="en-US" sz="1800" b="1" dirty="0"/>
              <a:t> Superior. </a:t>
            </a:r>
            <a:r>
              <a:rPr lang="en-US" sz="1800" b="1" dirty="0" err="1"/>
              <a:t>Bachillerato</a:t>
            </a:r>
            <a:r>
              <a:rPr lang="en-US" sz="1800" b="1" dirty="0"/>
              <a:t> 2015</a:t>
            </a:r>
          </a:p>
          <a:p>
            <a:pPr indent="-342900">
              <a:buFont typeface="Arial" pitchFamily="34" charset="0"/>
              <a:buChar char="•"/>
            </a:pPr>
            <a:r>
              <a:rPr lang="en-US" sz="1800" b="1" dirty="0" err="1"/>
              <a:t>Falla</a:t>
            </a:r>
            <a:r>
              <a:rPr lang="en-US" sz="1800" b="1" dirty="0"/>
              <a:t>, Davis, Paul A Davies. Solutions Elementary Student's book. Oxford. 2012. 2° Ed</a:t>
            </a:r>
            <a:r>
              <a:rPr lang="en-US" sz="1800" b="1" dirty="0" smtClean="0"/>
              <a:t>.</a:t>
            </a:r>
          </a:p>
          <a:p>
            <a:pPr indent="-342900">
              <a:buFont typeface="Arial" pitchFamily="34" charset="0"/>
              <a:buChar char="•"/>
            </a:pPr>
            <a:r>
              <a:rPr lang="en-US" sz="1800" b="1" dirty="0">
                <a:hlinkClick r:id="rId2"/>
              </a:rPr>
              <a:t>http://www.wordreference.com/es</a:t>
            </a:r>
            <a:r>
              <a:rPr lang="en-US" sz="1800" b="1" dirty="0" smtClean="0">
                <a:hlinkClick r:id="rId2"/>
              </a:rPr>
              <a:t>/</a:t>
            </a:r>
            <a:endParaRPr lang="en-US" sz="1800" b="1" dirty="0" smtClean="0"/>
          </a:p>
          <a:p>
            <a:pPr indent="-342900">
              <a:buFont typeface="Arial" pitchFamily="34" charset="0"/>
              <a:buChar char="•"/>
            </a:pPr>
            <a:r>
              <a:rPr lang="es-ES" sz="1800" dirty="0">
                <a:hlinkClick r:id="rId3"/>
              </a:rPr>
              <a:t>www.learnenglish-online.com/</a:t>
            </a:r>
            <a:r>
              <a:rPr lang="es-ES" sz="1800" dirty="0" err="1">
                <a:hlinkClick r:id="rId3"/>
              </a:rPr>
              <a:t>grammar</a:t>
            </a:r>
            <a:r>
              <a:rPr lang="es-ES" sz="1800" dirty="0">
                <a:hlinkClick r:id="rId3"/>
              </a:rPr>
              <a:t>/.../</a:t>
            </a:r>
            <a:r>
              <a:rPr lang="es-ES" sz="1800" dirty="0" err="1">
                <a:hlinkClick r:id="rId3"/>
              </a:rPr>
              <a:t>superlativeadjectives.h</a:t>
            </a:r>
            <a:r>
              <a:rPr lang="es-ES" sz="1800" dirty="0" smtClean="0"/>
              <a:t>.</a:t>
            </a:r>
          </a:p>
          <a:p>
            <a:pPr indent="-342900">
              <a:buFont typeface="Arial" pitchFamily="34" charset="0"/>
              <a:buChar char="•"/>
            </a:pPr>
            <a:endParaRPr lang="en-US" sz="1800" b="1" dirty="0" smtClean="0"/>
          </a:p>
          <a:p>
            <a:pPr marL="203200" indent="0">
              <a:buNone/>
            </a:pPr>
            <a:endParaRPr lang="es-ES" dirty="0"/>
          </a:p>
        </p:txBody>
      </p:sp>
    </p:spTree>
    <p:extLst>
      <p:ext uri="{BB962C8B-B14F-4D97-AF65-F5344CB8AC3E}">
        <p14:creationId xmlns:p14="http://schemas.microsoft.com/office/powerpoint/2010/main" val="1644223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311700" y="548175"/>
            <a:ext cx="8520600" cy="40206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r>
              <a:rPr lang="es-419"/>
              <a:t>Edgar is the  _______ in the</a:t>
            </a:r>
          </a:p>
          <a:p>
            <a:pPr lvl="0">
              <a:spcBef>
                <a:spcPts val="0"/>
              </a:spcBef>
              <a:buNone/>
            </a:pPr>
            <a:r>
              <a:rPr lang="es-419"/>
              <a:t> classroom. (tall)</a:t>
            </a:r>
          </a:p>
        </p:txBody>
      </p:sp>
      <p:pic>
        <p:nvPicPr>
          <p:cNvPr id="111" name="Shape 111" descr="alto2.gif"/>
          <p:cNvPicPr preferRelativeResize="0"/>
          <p:nvPr/>
        </p:nvPicPr>
        <p:blipFill>
          <a:blip r:embed="rId3">
            <a:alphaModFix/>
          </a:blip>
          <a:stretch>
            <a:fillRect/>
          </a:stretch>
        </p:blipFill>
        <p:spPr>
          <a:xfrm>
            <a:off x="6659725" y="2099400"/>
            <a:ext cx="1726174" cy="2367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311700" y="486875"/>
            <a:ext cx="8520600" cy="40821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a:t>Edgar is the  </a:t>
            </a:r>
            <a:r>
              <a:rPr lang="es-419">
                <a:solidFill>
                  <a:srgbClr val="FF0000"/>
                </a:solidFill>
              </a:rPr>
              <a:t>tallest </a:t>
            </a:r>
            <a:r>
              <a:rPr lang="es-419"/>
              <a:t> in the</a:t>
            </a:r>
          </a:p>
          <a:p>
            <a:pPr lvl="0">
              <a:spcBef>
                <a:spcPts val="0"/>
              </a:spcBef>
              <a:buClr>
                <a:schemeClr val="dk1"/>
              </a:buClr>
              <a:buSzPct val="34375"/>
              <a:buFont typeface="Arial"/>
              <a:buNone/>
            </a:pPr>
            <a:r>
              <a:rPr lang="es-419"/>
              <a:t> classroom.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311709" y="555600"/>
            <a:ext cx="8520600" cy="4032300"/>
          </a:xfrm>
          <a:prstGeom prst="rect">
            <a:avLst/>
          </a:prstGeom>
        </p:spPr>
        <p:txBody>
          <a:bodyPr lIns="91425" tIns="91425" rIns="91425" bIns="91425" anchor="t" anchorCtr="0">
            <a:noAutofit/>
          </a:bodyPr>
          <a:lstStyle/>
          <a:p>
            <a:pPr lvl="0">
              <a:spcBef>
                <a:spcPts val="0"/>
              </a:spcBef>
              <a:buNone/>
            </a:pPr>
            <a:r>
              <a:rPr lang="es-419" dirty="0"/>
              <a:t>The tigers are the ____ ________ animals </a:t>
            </a:r>
            <a:r>
              <a:rPr lang="es-419" dirty="0" smtClean="0"/>
              <a:t>from the zoo</a:t>
            </a:r>
            <a:r>
              <a:rPr lang="es-419" dirty="0"/>
              <a:t>. (dangerous)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311700" y="436950"/>
            <a:ext cx="8520600" cy="4131900"/>
          </a:xfrm>
          <a:prstGeom prst="rect">
            <a:avLst/>
          </a:prstGeom>
        </p:spPr>
        <p:txBody>
          <a:bodyPr lIns="91425" tIns="91425" rIns="91425" bIns="91425" anchor="t" anchorCtr="0">
            <a:noAutofit/>
          </a:bodyPr>
          <a:lstStyle/>
          <a:p>
            <a:pPr lvl="0">
              <a:spcBef>
                <a:spcPts val="0"/>
              </a:spcBef>
              <a:buClr>
                <a:schemeClr val="dk1"/>
              </a:buClr>
              <a:buSzPct val="34375"/>
              <a:buFont typeface="Arial"/>
              <a:buNone/>
            </a:pPr>
            <a:r>
              <a:rPr lang="es-419" dirty="0"/>
              <a:t>The tigers are the </a:t>
            </a:r>
            <a:r>
              <a:rPr lang="es-419" dirty="0">
                <a:solidFill>
                  <a:srgbClr val="FF0000"/>
                </a:solidFill>
              </a:rPr>
              <a:t>the most dangerous </a:t>
            </a:r>
            <a:r>
              <a:rPr lang="es-419" dirty="0"/>
              <a:t> animals </a:t>
            </a:r>
            <a:r>
              <a:rPr lang="es-419" dirty="0" smtClean="0"/>
              <a:t>from the </a:t>
            </a:r>
            <a:r>
              <a:rPr lang="es-419" dirty="0"/>
              <a:t>zoo. (dangerous)</a:t>
            </a:r>
          </a:p>
        </p:txBody>
      </p:sp>
    </p:spTree>
  </p:cSld>
  <p:clrMapOvr>
    <a:masterClrMapping/>
  </p:clrMapOvr>
</p:sld>
</file>

<file path=ppt/theme/theme1.xml><?xml version="1.0" encoding="utf-8"?>
<a:theme xmlns:a="http://schemas.openxmlformats.org/drawingml/2006/main" name="Kalup">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TotalTime>
  <Words>810</Words>
  <Application>Microsoft Office PowerPoint</Application>
  <PresentationFormat>Presentación en pantalla (16:9)</PresentationFormat>
  <Paragraphs>150</Paragraphs>
  <Slides>54</Slides>
  <Notes>52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54</vt:i4>
      </vt:variant>
    </vt:vector>
  </HeadingPairs>
  <TitlesOfParts>
    <vt:vector size="59" baseType="lpstr">
      <vt:lpstr>Arial</vt:lpstr>
      <vt:lpstr>Arial Black</vt:lpstr>
      <vt:lpstr>Calibri</vt:lpstr>
      <vt:lpstr>Quattrocento Sans</vt:lpstr>
      <vt:lpstr>Kalup</vt:lpstr>
      <vt:lpstr>Presentación de PowerPoint</vt:lpstr>
      <vt:lpstr>MÓDULO IV: La naturaleza y yo Tema 2: Descripción de animales salvajes y peligrosos.</vt:lpstr>
      <vt:lpstr> Descripción de la actividad: Los alumnos participan en turnos o por numero de lista. Se les indica a los alumnos que la presentación contiene  láminas en las que se presenta un enunciado el cual deben de completar con la forma correcta del adjetivo usando la forma superlativa. El alumno debe responder el enunciado. Posteriormente podrá ver la respuesta en la siguiente lámina. Si es correcta obtendrá un punto. Los alumnos toman turnos para ir contestando los enunciados en las láminas. El profesor va anotando el número de aciertos por cada alumno. El alumno que acumule más enunciados correctos será en ganador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Mitzi</cp:lastModifiedBy>
  <cp:revision>10</cp:revision>
  <dcterms:modified xsi:type="dcterms:W3CDTF">2017-10-20T15:02:05Z</dcterms:modified>
</cp:coreProperties>
</file>