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81" r:id="rId2"/>
    <p:sldId id="279" r:id="rId3"/>
    <p:sldId id="282" r:id="rId4"/>
    <p:sldId id="283" r:id="rId5"/>
    <p:sldId id="284" r:id="rId6"/>
    <p:sldId id="270" r:id="rId7"/>
    <p:sldId id="257" r:id="rId8"/>
    <p:sldId id="258" r:id="rId9"/>
    <p:sldId id="259" r:id="rId10"/>
    <p:sldId id="271" r:id="rId11"/>
    <p:sldId id="261" r:id="rId12"/>
    <p:sldId id="274" r:id="rId13"/>
    <p:sldId id="262" r:id="rId14"/>
    <p:sldId id="263" r:id="rId15"/>
    <p:sldId id="260" r:id="rId16"/>
    <p:sldId id="272" r:id="rId17"/>
    <p:sldId id="275" r:id="rId18"/>
    <p:sldId id="265" r:id="rId19"/>
    <p:sldId id="267" r:id="rId20"/>
    <p:sldId id="273" r:id="rId21"/>
    <p:sldId id="266" r:id="rId22"/>
    <p:sldId id="276" r:id="rId23"/>
    <p:sldId id="268" r:id="rId24"/>
    <p:sldId id="277" r:id="rId25"/>
    <p:sldId id="264"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9" d="100"/>
          <a:sy n="69" d="100"/>
        </p:scale>
        <p:origin x="-1188" y="-18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914650" y="1600200"/>
            <a:ext cx="5238750" cy="1600200"/>
          </a:xfrm>
        </p:spPr>
        <p:txBody>
          <a:bodyPr anchor="t" anchorCtr="0"/>
          <a:lstStyle/>
          <a:p>
            <a:r>
              <a:rPr lang="es-ES" smtClean="0"/>
              <a:t>Haga clic para modificar el estilo de título del patrón</a:t>
            </a:r>
            <a:endParaRPr/>
          </a:p>
        </p:txBody>
      </p:sp>
      <p:sp>
        <p:nvSpPr>
          <p:cNvPr id="3" name="Subtitle 2"/>
          <p:cNvSpPr>
            <a:spLocks noGrp="1"/>
          </p:cNvSpPr>
          <p:nvPr>
            <p:ph type="subTitle" idx="1"/>
          </p:nvPr>
        </p:nvSpPr>
        <p:spPr>
          <a:xfrm>
            <a:off x="3317502" y="3276600"/>
            <a:ext cx="4433047" cy="685800"/>
          </a:xfrm>
        </p:spPr>
        <p:txBody>
          <a:bodyPr>
            <a:normAutofit/>
          </a:bodyPr>
          <a:lstStyle>
            <a:lvl1pPr marL="0" indent="0" algn="l">
              <a:buNone/>
              <a:defRPr sz="1800" spc="100" baseline="0">
                <a:gradFill>
                  <a:gsLst>
                    <a:gs pos="0">
                      <a:schemeClr val="tx1">
                        <a:alpha val="90000"/>
                      </a:schemeClr>
                    </a:gs>
                    <a:gs pos="100000">
                      <a:schemeClr val="tx1">
                        <a:lumMod val="75000"/>
                        <a:lumOff val="25000"/>
                        <a:alpha val="90000"/>
                      </a:schemeClr>
                    </a:gs>
                  </a:gsLst>
                  <a:lin ang="5400000" scaled="0"/>
                </a:gra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a:p>
        </p:txBody>
      </p:sp>
      <p:sp>
        <p:nvSpPr>
          <p:cNvPr id="4" name="Date Placeholder 3"/>
          <p:cNvSpPr>
            <a:spLocks noGrp="1"/>
          </p:cNvSpPr>
          <p:nvPr>
            <p:ph type="dt" sz="half" idx="10"/>
          </p:nvPr>
        </p:nvSpPr>
        <p:spPr>
          <a:xfrm>
            <a:off x="457200" y="6528816"/>
            <a:ext cx="2133600" cy="256032"/>
          </a:xfrm>
        </p:spPr>
        <p:txBody>
          <a:bodyPr/>
          <a:lstStyle>
            <a:lvl1pPr algn="l">
              <a:defRPr/>
            </a:lvl1pPr>
          </a:lstStyle>
          <a:p>
            <a:fld id="{F2F58746-2691-43E7-8F81-202FF8C33FC0}" type="datetime1">
              <a:rPr/>
              <a:pPr/>
              <a:t>3/5/2008</a:t>
            </a:fld>
            <a:endParaRPr dirty="0"/>
          </a:p>
        </p:txBody>
      </p:sp>
      <p:sp>
        <p:nvSpPr>
          <p:cNvPr id="5" name="Footer Placeholder 4"/>
          <p:cNvSpPr>
            <a:spLocks noGrp="1"/>
          </p:cNvSpPr>
          <p:nvPr>
            <p:ph type="ftr" sz="quarter" idx="11"/>
          </p:nvPr>
        </p:nvSpPr>
        <p:spPr>
          <a:xfrm>
            <a:off x="457200" y="6263640"/>
            <a:ext cx="2895600" cy="255494"/>
          </a:xfrm>
        </p:spPr>
        <p:txBody>
          <a:bodyPr/>
          <a:lstStyle>
            <a:lvl1pPr algn="l">
              <a:defRPr/>
            </a:lvl1pPr>
          </a:lstStyle>
          <a:p>
            <a:endParaRPr dirty="0"/>
          </a:p>
        </p:txBody>
      </p:sp>
      <p:sp>
        <p:nvSpPr>
          <p:cNvPr id="6" name="Slide Number Placeholder 5"/>
          <p:cNvSpPr>
            <a:spLocks noGrp="1"/>
          </p:cNvSpPr>
          <p:nvPr>
            <p:ph type="sldNum" sz="quarter" idx="12"/>
          </p:nvPr>
        </p:nvSpPr>
        <p:spPr/>
        <p:txBody>
          <a:bodyPr/>
          <a:lstStyle/>
          <a:p>
            <a:fld id="{DF28FB93-0A08-4E7D-8E63-9EFA29F1E093}" type="slidenum">
              <a:rPr/>
              <a:pPr/>
              <a:t>‹Nº›</a:t>
            </a:fld>
            <a:endParaRPr dirty="0"/>
          </a:p>
        </p:txBody>
      </p:sp>
      <p:sp>
        <p:nvSpPr>
          <p:cNvPr id="11" name="Freeform 10"/>
          <p:cNvSpPr/>
          <p:nvPr/>
        </p:nvSpPr>
        <p:spPr>
          <a:xfrm flipH="1">
            <a:off x="215153" y="381001"/>
            <a:ext cx="2639924" cy="5029200"/>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29730 w 2928136"/>
              <a:gd name="connsiteY1" fmla="*/ 1463460 h 5548763"/>
              <a:gd name="connsiteX2" fmla="*/ 958067 w 2928136"/>
              <a:gd name="connsiteY2" fmla="*/ 1554822 h 5548763"/>
              <a:gd name="connsiteX3" fmla="*/ 2928136 w 2928136"/>
              <a:gd name="connsiteY3" fmla="*/ 107023 h 5548763"/>
              <a:gd name="connsiteX4" fmla="*/ 228600 w 2928136"/>
              <a:gd name="connsiteY4" fmla="*/ 2501761 h 5548763"/>
              <a:gd name="connsiteX5" fmla="*/ 2470934 w 2928136"/>
              <a:gd name="connsiteY5" fmla="*/ 1696096 h 5548763"/>
              <a:gd name="connsiteX6" fmla="*/ 0 w 2928136"/>
              <a:gd name="connsiteY6" fmla="*/ 1053958 h 5548763"/>
              <a:gd name="connsiteX7" fmla="*/ 0 w 2928136"/>
              <a:gd name="connsiteY7" fmla="*/ 1053955 h 5548763"/>
              <a:gd name="connsiteX0" fmla="*/ 0 w 2928136"/>
              <a:gd name="connsiteY0" fmla="*/ 1053955 h 5548763"/>
              <a:gd name="connsiteX1" fmla="*/ 620013 w 2928136"/>
              <a:gd name="connsiteY1" fmla="*/ 1301228 h 5548763"/>
              <a:gd name="connsiteX2" fmla="*/ 929730 w 2928136"/>
              <a:gd name="connsiteY2" fmla="*/ 1463460 h 5548763"/>
              <a:gd name="connsiteX3" fmla="*/ 958067 w 2928136"/>
              <a:gd name="connsiteY3" fmla="*/ 1554822 h 5548763"/>
              <a:gd name="connsiteX4" fmla="*/ 2928136 w 2928136"/>
              <a:gd name="connsiteY4" fmla="*/ 107023 h 5548763"/>
              <a:gd name="connsiteX5" fmla="*/ 228600 w 2928136"/>
              <a:gd name="connsiteY5" fmla="*/ 2501761 h 5548763"/>
              <a:gd name="connsiteX6" fmla="*/ 2470934 w 2928136"/>
              <a:gd name="connsiteY6" fmla="*/ 1696096 h 5548763"/>
              <a:gd name="connsiteX7" fmla="*/ 0 w 2928136"/>
              <a:gd name="connsiteY7" fmla="*/ 1053958 h 5548763"/>
              <a:gd name="connsiteX8" fmla="*/ 0 w 2928136"/>
              <a:gd name="connsiteY8" fmla="*/ 1053955 h 5548763"/>
              <a:gd name="connsiteX0" fmla="*/ 0 w 2928136"/>
              <a:gd name="connsiteY0" fmla="*/ 1053955 h 5548763"/>
              <a:gd name="connsiteX1" fmla="*/ 620013 w 2928136"/>
              <a:gd name="connsiteY1" fmla="*/ 1301228 h 5548763"/>
              <a:gd name="connsiteX2" fmla="*/ 929730 w 2928136"/>
              <a:gd name="connsiteY2" fmla="*/ 1463460 h 5548763"/>
              <a:gd name="connsiteX3" fmla="*/ 958067 w 2928136"/>
              <a:gd name="connsiteY3" fmla="*/ 1554822 h 5548763"/>
              <a:gd name="connsiteX4" fmla="*/ 2928136 w 2928136"/>
              <a:gd name="connsiteY4" fmla="*/ 107023 h 5548763"/>
              <a:gd name="connsiteX5" fmla="*/ 228600 w 2928136"/>
              <a:gd name="connsiteY5" fmla="*/ 2501761 h 5548763"/>
              <a:gd name="connsiteX6" fmla="*/ 2470934 w 2928136"/>
              <a:gd name="connsiteY6" fmla="*/ 1696096 h 5548763"/>
              <a:gd name="connsiteX7" fmla="*/ 0 w 2928136"/>
              <a:gd name="connsiteY7" fmla="*/ 1053958 h 5548763"/>
              <a:gd name="connsiteX8" fmla="*/ 0 w 2928136"/>
              <a:gd name="connsiteY8" fmla="*/ 1053955 h 5548763"/>
              <a:gd name="connsiteX0" fmla="*/ 102755 w 3030891"/>
              <a:gd name="connsiteY0" fmla="*/ 1053955 h 5548763"/>
              <a:gd name="connsiteX1" fmla="*/ 722768 w 3030891"/>
              <a:gd name="connsiteY1" fmla="*/ 1301228 h 5548763"/>
              <a:gd name="connsiteX2" fmla="*/ 1032485 w 3030891"/>
              <a:gd name="connsiteY2" fmla="*/ 1463460 h 5548763"/>
              <a:gd name="connsiteX3" fmla="*/ 1060822 w 3030891"/>
              <a:gd name="connsiteY3" fmla="*/ 1554822 h 5548763"/>
              <a:gd name="connsiteX4" fmla="*/ 3030891 w 3030891"/>
              <a:gd name="connsiteY4" fmla="*/ 107023 h 5548763"/>
              <a:gd name="connsiteX5" fmla="*/ 331355 w 3030891"/>
              <a:gd name="connsiteY5" fmla="*/ 2501761 h 5548763"/>
              <a:gd name="connsiteX6" fmla="*/ 2573689 w 3030891"/>
              <a:gd name="connsiteY6" fmla="*/ 1696096 h 5548763"/>
              <a:gd name="connsiteX7" fmla="*/ 102755 w 3030891"/>
              <a:gd name="connsiteY7" fmla="*/ 1053958 h 5548763"/>
              <a:gd name="connsiteX8" fmla="*/ 102755 w 3030891"/>
              <a:gd name="connsiteY8" fmla="*/ 1053955 h 5548763"/>
              <a:gd name="connsiteX0" fmla="*/ 0 w 2928136"/>
              <a:gd name="connsiteY0" fmla="*/ 1053955 h 5548763"/>
              <a:gd name="connsiteX1" fmla="*/ 620013 w 2928136"/>
              <a:gd name="connsiteY1" fmla="*/ 1301228 h 5548763"/>
              <a:gd name="connsiteX2" fmla="*/ 929730 w 2928136"/>
              <a:gd name="connsiteY2" fmla="*/ 1463460 h 5548763"/>
              <a:gd name="connsiteX3" fmla="*/ 958067 w 2928136"/>
              <a:gd name="connsiteY3" fmla="*/ 1554822 h 5548763"/>
              <a:gd name="connsiteX4" fmla="*/ 2928136 w 2928136"/>
              <a:gd name="connsiteY4" fmla="*/ 107023 h 5548763"/>
              <a:gd name="connsiteX5" fmla="*/ 228600 w 2928136"/>
              <a:gd name="connsiteY5" fmla="*/ 2501761 h 5548763"/>
              <a:gd name="connsiteX6" fmla="*/ 2470934 w 2928136"/>
              <a:gd name="connsiteY6" fmla="*/ 1696096 h 5548763"/>
              <a:gd name="connsiteX7" fmla="*/ 0 w 2928136"/>
              <a:gd name="connsiteY7" fmla="*/ 1053958 h 5548763"/>
              <a:gd name="connsiteX8" fmla="*/ 0 w 2928136"/>
              <a:gd name="connsiteY8" fmla="*/ 1053955 h 5548763"/>
              <a:gd name="connsiteX0" fmla="*/ 0 w 2928136"/>
              <a:gd name="connsiteY0" fmla="*/ 1053955 h 5548763"/>
              <a:gd name="connsiteX1" fmla="*/ 620013 w 2928136"/>
              <a:gd name="connsiteY1" fmla="*/ 1301228 h 5548763"/>
              <a:gd name="connsiteX2" fmla="*/ 657466 w 2928136"/>
              <a:gd name="connsiteY2" fmla="*/ 5425860 h 5548763"/>
              <a:gd name="connsiteX3" fmla="*/ 958067 w 2928136"/>
              <a:gd name="connsiteY3" fmla="*/ 1554822 h 5548763"/>
              <a:gd name="connsiteX4" fmla="*/ 2928136 w 2928136"/>
              <a:gd name="connsiteY4" fmla="*/ 107023 h 5548763"/>
              <a:gd name="connsiteX5" fmla="*/ 228600 w 2928136"/>
              <a:gd name="connsiteY5" fmla="*/ 2501761 h 5548763"/>
              <a:gd name="connsiteX6" fmla="*/ 2470934 w 2928136"/>
              <a:gd name="connsiteY6" fmla="*/ 1696096 h 5548763"/>
              <a:gd name="connsiteX7" fmla="*/ 0 w 2928136"/>
              <a:gd name="connsiteY7" fmla="*/ 1053958 h 5548763"/>
              <a:gd name="connsiteX8" fmla="*/ 0 w 2928136"/>
              <a:gd name="connsiteY8" fmla="*/ 1053955 h 5548763"/>
              <a:gd name="connsiteX0" fmla="*/ 0 w 2928136"/>
              <a:gd name="connsiteY0" fmla="*/ 1053955 h 5548763"/>
              <a:gd name="connsiteX1" fmla="*/ 620013 w 2928136"/>
              <a:gd name="connsiteY1" fmla="*/ 1301228 h 5548763"/>
              <a:gd name="connsiteX2" fmla="*/ 690002 w 2928136"/>
              <a:gd name="connsiteY2" fmla="*/ 4740060 h 5548763"/>
              <a:gd name="connsiteX3" fmla="*/ 958067 w 2928136"/>
              <a:gd name="connsiteY3" fmla="*/ 1554822 h 5548763"/>
              <a:gd name="connsiteX4" fmla="*/ 2928136 w 2928136"/>
              <a:gd name="connsiteY4" fmla="*/ 107023 h 5548763"/>
              <a:gd name="connsiteX5" fmla="*/ 228600 w 2928136"/>
              <a:gd name="connsiteY5" fmla="*/ 2501761 h 5548763"/>
              <a:gd name="connsiteX6" fmla="*/ 2470934 w 2928136"/>
              <a:gd name="connsiteY6" fmla="*/ 1696096 h 5548763"/>
              <a:gd name="connsiteX7" fmla="*/ 0 w 2928136"/>
              <a:gd name="connsiteY7" fmla="*/ 1053958 h 5548763"/>
              <a:gd name="connsiteX8" fmla="*/ 0 w 2928136"/>
              <a:gd name="connsiteY8" fmla="*/ 1053955 h 5548763"/>
              <a:gd name="connsiteX0" fmla="*/ 0 w 2928136"/>
              <a:gd name="connsiteY0" fmla="*/ 1053955 h 5548763"/>
              <a:gd name="connsiteX1" fmla="*/ 620013 w 2928136"/>
              <a:gd name="connsiteY1" fmla="*/ 1301228 h 5548763"/>
              <a:gd name="connsiteX2" fmla="*/ 690002 w 2928136"/>
              <a:gd name="connsiteY2" fmla="*/ 4740060 h 5548763"/>
              <a:gd name="connsiteX3" fmla="*/ 958067 w 2928136"/>
              <a:gd name="connsiteY3" fmla="*/ 1554822 h 5548763"/>
              <a:gd name="connsiteX4" fmla="*/ 2928136 w 2928136"/>
              <a:gd name="connsiteY4" fmla="*/ 107023 h 5548763"/>
              <a:gd name="connsiteX5" fmla="*/ 228600 w 2928136"/>
              <a:gd name="connsiteY5" fmla="*/ 2501761 h 5548763"/>
              <a:gd name="connsiteX6" fmla="*/ 2470934 w 2928136"/>
              <a:gd name="connsiteY6" fmla="*/ 1696096 h 5548763"/>
              <a:gd name="connsiteX7" fmla="*/ 0 w 2928136"/>
              <a:gd name="connsiteY7" fmla="*/ 1053958 h 5548763"/>
              <a:gd name="connsiteX8" fmla="*/ 0 w 2928136"/>
              <a:gd name="connsiteY8" fmla="*/ 1053955 h 5548763"/>
              <a:gd name="connsiteX0" fmla="*/ 0 w 2928136"/>
              <a:gd name="connsiteY0" fmla="*/ 1053955 h 5578260"/>
              <a:gd name="connsiteX1" fmla="*/ 620013 w 2928136"/>
              <a:gd name="connsiteY1" fmla="*/ 1301228 h 5578260"/>
              <a:gd name="connsiteX2" fmla="*/ 690002 w 2928136"/>
              <a:gd name="connsiteY2" fmla="*/ 4740060 h 5578260"/>
              <a:gd name="connsiteX3" fmla="*/ 958067 w 2928136"/>
              <a:gd name="connsiteY3" fmla="*/ 1554822 h 5578260"/>
              <a:gd name="connsiteX4" fmla="*/ 2928136 w 2928136"/>
              <a:gd name="connsiteY4" fmla="*/ 107023 h 5578260"/>
              <a:gd name="connsiteX5" fmla="*/ 228600 w 2928136"/>
              <a:gd name="connsiteY5" fmla="*/ 2501761 h 5578260"/>
              <a:gd name="connsiteX6" fmla="*/ 2470934 w 2928136"/>
              <a:gd name="connsiteY6" fmla="*/ 1696096 h 5578260"/>
              <a:gd name="connsiteX7" fmla="*/ 0 w 2928136"/>
              <a:gd name="connsiteY7" fmla="*/ 1053958 h 5578260"/>
              <a:gd name="connsiteX8" fmla="*/ 0 w 2928136"/>
              <a:gd name="connsiteY8" fmla="*/ 1053955 h 5578260"/>
              <a:gd name="connsiteX0" fmla="*/ 296942 w 3225078"/>
              <a:gd name="connsiteY0" fmla="*/ 1053955 h 5578260"/>
              <a:gd name="connsiteX1" fmla="*/ 916955 w 3225078"/>
              <a:gd name="connsiteY1" fmla="*/ 1301228 h 5578260"/>
              <a:gd name="connsiteX2" fmla="*/ 986944 w 3225078"/>
              <a:gd name="connsiteY2" fmla="*/ 4740060 h 5578260"/>
              <a:gd name="connsiteX3" fmla="*/ 1255009 w 3225078"/>
              <a:gd name="connsiteY3" fmla="*/ 1554822 h 5578260"/>
              <a:gd name="connsiteX4" fmla="*/ 3225078 w 3225078"/>
              <a:gd name="connsiteY4" fmla="*/ 107023 h 5578260"/>
              <a:gd name="connsiteX5" fmla="*/ 525542 w 3225078"/>
              <a:gd name="connsiteY5" fmla="*/ 2501761 h 5578260"/>
              <a:gd name="connsiteX6" fmla="*/ 2767876 w 3225078"/>
              <a:gd name="connsiteY6" fmla="*/ 1696096 h 5578260"/>
              <a:gd name="connsiteX7" fmla="*/ 296942 w 3225078"/>
              <a:gd name="connsiteY7" fmla="*/ 1053958 h 5578260"/>
              <a:gd name="connsiteX8" fmla="*/ 296942 w 3225078"/>
              <a:gd name="connsiteY8" fmla="*/ 1053955 h 5578260"/>
              <a:gd name="connsiteX0" fmla="*/ 0 w 2928136"/>
              <a:gd name="connsiteY0" fmla="*/ 1053955 h 5578260"/>
              <a:gd name="connsiteX1" fmla="*/ 620013 w 2928136"/>
              <a:gd name="connsiteY1" fmla="*/ 1301228 h 5578260"/>
              <a:gd name="connsiteX2" fmla="*/ 690002 w 2928136"/>
              <a:gd name="connsiteY2" fmla="*/ 4740060 h 5578260"/>
              <a:gd name="connsiteX3" fmla="*/ 958067 w 2928136"/>
              <a:gd name="connsiteY3" fmla="*/ 1554822 h 5578260"/>
              <a:gd name="connsiteX4" fmla="*/ 2928136 w 2928136"/>
              <a:gd name="connsiteY4" fmla="*/ 107023 h 5578260"/>
              <a:gd name="connsiteX5" fmla="*/ 228600 w 2928136"/>
              <a:gd name="connsiteY5" fmla="*/ 2501761 h 5578260"/>
              <a:gd name="connsiteX6" fmla="*/ 2470934 w 2928136"/>
              <a:gd name="connsiteY6" fmla="*/ 1696096 h 5578260"/>
              <a:gd name="connsiteX7" fmla="*/ 0 w 2928136"/>
              <a:gd name="connsiteY7" fmla="*/ 1053958 h 5578260"/>
              <a:gd name="connsiteX8" fmla="*/ 0 w 2928136"/>
              <a:gd name="connsiteY8" fmla="*/ 1053955 h 5578260"/>
              <a:gd name="connsiteX0" fmla="*/ 493587 w 3421723"/>
              <a:gd name="connsiteY0" fmla="*/ 1053955 h 5578260"/>
              <a:gd name="connsiteX1" fmla="*/ 1113600 w 3421723"/>
              <a:gd name="connsiteY1" fmla="*/ 1301228 h 5578260"/>
              <a:gd name="connsiteX2" fmla="*/ 1183589 w 3421723"/>
              <a:gd name="connsiteY2" fmla="*/ 4740060 h 5578260"/>
              <a:gd name="connsiteX3" fmla="*/ 1451654 w 3421723"/>
              <a:gd name="connsiteY3" fmla="*/ 1554822 h 5578260"/>
              <a:gd name="connsiteX4" fmla="*/ 3421723 w 3421723"/>
              <a:gd name="connsiteY4" fmla="*/ 107023 h 5578260"/>
              <a:gd name="connsiteX5" fmla="*/ 722187 w 3421723"/>
              <a:gd name="connsiteY5" fmla="*/ 2501761 h 5578260"/>
              <a:gd name="connsiteX6" fmla="*/ 2964521 w 3421723"/>
              <a:gd name="connsiteY6" fmla="*/ 1696096 h 5578260"/>
              <a:gd name="connsiteX7" fmla="*/ 493587 w 3421723"/>
              <a:gd name="connsiteY7" fmla="*/ 1053958 h 5578260"/>
              <a:gd name="connsiteX8" fmla="*/ 493587 w 3421723"/>
              <a:gd name="connsiteY8" fmla="*/ 1053955 h 5578260"/>
              <a:gd name="connsiteX0" fmla="*/ 493587 w 3421723"/>
              <a:gd name="connsiteY0" fmla="*/ 1053955 h 5578260"/>
              <a:gd name="connsiteX1" fmla="*/ 1113600 w 3421723"/>
              <a:gd name="connsiteY1" fmla="*/ 1301228 h 5578260"/>
              <a:gd name="connsiteX2" fmla="*/ 1183589 w 3421723"/>
              <a:gd name="connsiteY2" fmla="*/ 4740060 h 5578260"/>
              <a:gd name="connsiteX3" fmla="*/ 1451654 w 3421723"/>
              <a:gd name="connsiteY3" fmla="*/ 1554822 h 5578260"/>
              <a:gd name="connsiteX4" fmla="*/ 3421723 w 3421723"/>
              <a:gd name="connsiteY4" fmla="*/ 107023 h 5578260"/>
              <a:gd name="connsiteX5" fmla="*/ 722187 w 3421723"/>
              <a:gd name="connsiteY5" fmla="*/ 2501761 h 5578260"/>
              <a:gd name="connsiteX6" fmla="*/ 2964521 w 3421723"/>
              <a:gd name="connsiteY6" fmla="*/ 1696096 h 5578260"/>
              <a:gd name="connsiteX7" fmla="*/ 493587 w 3421723"/>
              <a:gd name="connsiteY7" fmla="*/ 1053958 h 5578260"/>
              <a:gd name="connsiteX8" fmla="*/ 493587 w 3421723"/>
              <a:gd name="connsiteY8" fmla="*/ 1053955 h 5578260"/>
              <a:gd name="connsiteX0" fmla="*/ 0 w 2928136"/>
              <a:gd name="connsiteY0" fmla="*/ 1053955 h 5578260"/>
              <a:gd name="connsiteX1" fmla="*/ 690002 w 2928136"/>
              <a:gd name="connsiteY1" fmla="*/ 4740060 h 5578260"/>
              <a:gd name="connsiteX2" fmla="*/ 958067 w 2928136"/>
              <a:gd name="connsiteY2" fmla="*/ 1554822 h 5578260"/>
              <a:gd name="connsiteX3" fmla="*/ 2928136 w 2928136"/>
              <a:gd name="connsiteY3" fmla="*/ 107023 h 5578260"/>
              <a:gd name="connsiteX4" fmla="*/ 228600 w 2928136"/>
              <a:gd name="connsiteY4" fmla="*/ 2501761 h 5578260"/>
              <a:gd name="connsiteX5" fmla="*/ 2470934 w 2928136"/>
              <a:gd name="connsiteY5" fmla="*/ 1696096 h 5578260"/>
              <a:gd name="connsiteX6" fmla="*/ 0 w 2928136"/>
              <a:gd name="connsiteY6" fmla="*/ 1053958 h 5578260"/>
              <a:gd name="connsiteX7" fmla="*/ 0 w 2928136"/>
              <a:gd name="connsiteY7" fmla="*/ 1053955 h 5578260"/>
              <a:gd name="connsiteX0" fmla="*/ 0 w 2928136"/>
              <a:gd name="connsiteY0" fmla="*/ 1053955 h 5578260"/>
              <a:gd name="connsiteX1" fmla="*/ 690002 w 2928136"/>
              <a:gd name="connsiteY1" fmla="*/ 4740060 h 5578260"/>
              <a:gd name="connsiteX2" fmla="*/ 958067 w 2928136"/>
              <a:gd name="connsiteY2" fmla="*/ 1554822 h 5578260"/>
              <a:gd name="connsiteX3" fmla="*/ 2928136 w 2928136"/>
              <a:gd name="connsiteY3" fmla="*/ 107023 h 5578260"/>
              <a:gd name="connsiteX4" fmla="*/ 228600 w 2928136"/>
              <a:gd name="connsiteY4" fmla="*/ 2501761 h 5578260"/>
              <a:gd name="connsiteX5" fmla="*/ 2470934 w 2928136"/>
              <a:gd name="connsiteY5" fmla="*/ 1696096 h 5578260"/>
              <a:gd name="connsiteX6" fmla="*/ 0 w 2928136"/>
              <a:gd name="connsiteY6" fmla="*/ 1053958 h 5578260"/>
              <a:gd name="connsiteX7" fmla="*/ 0 w 2928136"/>
              <a:gd name="connsiteY7" fmla="*/ 1053955 h 5578260"/>
              <a:gd name="connsiteX0" fmla="*/ 0 w 2928136"/>
              <a:gd name="connsiteY0" fmla="*/ 1053955 h 5578260"/>
              <a:gd name="connsiteX1" fmla="*/ 690002 w 2928136"/>
              <a:gd name="connsiteY1" fmla="*/ 4740060 h 5578260"/>
              <a:gd name="connsiteX2" fmla="*/ 958067 w 2928136"/>
              <a:gd name="connsiteY2" fmla="*/ 1554822 h 5578260"/>
              <a:gd name="connsiteX3" fmla="*/ 2928136 w 2928136"/>
              <a:gd name="connsiteY3" fmla="*/ 107023 h 5578260"/>
              <a:gd name="connsiteX4" fmla="*/ 228600 w 2928136"/>
              <a:gd name="connsiteY4" fmla="*/ 2501761 h 5578260"/>
              <a:gd name="connsiteX5" fmla="*/ 2470934 w 2928136"/>
              <a:gd name="connsiteY5" fmla="*/ 1696096 h 5578260"/>
              <a:gd name="connsiteX6" fmla="*/ 0 w 2928136"/>
              <a:gd name="connsiteY6" fmla="*/ 1053958 h 5578260"/>
              <a:gd name="connsiteX7" fmla="*/ 0 w 2928136"/>
              <a:gd name="connsiteY7" fmla="*/ 1053955 h 5578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28136" h="5578260">
                <a:moveTo>
                  <a:pt x="0" y="1053955"/>
                </a:moveTo>
                <a:cubicBezTo>
                  <a:pt x="849961" y="667873"/>
                  <a:pt x="530324" y="4656582"/>
                  <a:pt x="690002" y="4740060"/>
                </a:cubicBezTo>
                <a:cubicBezTo>
                  <a:pt x="746344" y="4782326"/>
                  <a:pt x="625000" y="1780895"/>
                  <a:pt x="958067" y="1554822"/>
                </a:cubicBezTo>
                <a:cubicBezTo>
                  <a:pt x="1204042" y="2617693"/>
                  <a:pt x="2516314" y="0"/>
                  <a:pt x="2928136" y="107023"/>
                </a:cubicBezTo>
                <a:cubicBezTo>
                  <a:pt x="1435513" y="2045643"/>
                  <a:pt x="468189" y="5267469"/>
                  <a:pt x="228600" y="2501761"/>
                </a:cubicBezTo>
                <a:cubicBezTo>
                  <a:pt x="360324" y="5578260"/>
                  <a:pt x="2153781" y="2236695"/>
                  <a:pt x="2470934" y="1696096"/>
                </a:cubicBezTo>
                <a:cubicBezTo>
                  <a:pt x="429222" y="2772608"/>
                  <a:pt x="411822" y="1160981"/>
                  <a:pt x="0" y="1053958"/>
                </a:cubicBezTo>
                <a:lnTo>
                  <a:pt x="0" y="1053955"/>
                </a:lnTo>
                <a:close/>
              </a:path>
            </a:pathLst>
          </a:custGeom>
          <a:gradFill>
            <a:gsLst>
              <a:gs pos="25000">
                <a:schemeClr val="tx1"/>
              </a:gs>
              <a:gs pos="100000">
                <a:schemeClr val="tx1">
                  <a:lumMod val="75000"/>
                  <a:lumOff val="25000"/>
                </a:schemeClr>
              </a:gs>
            </a:gsLst>
            <a:lin ang="5400000" scaled="0"/>
          </a:gradFill>
          <a:ln>
            <a:noFill/>
          </a:ln>
          <a:effectLst>
            <a:outerShdw blurRad="63500" sx="101000" sy="101000" algn="ctr" rotWithShape="0">
              <a:schemeClr val="tx1">
                <a:lumMod val="75000"/>
                <a:lumOff val="25000"/>
                <a:alpha val="40000"/>
              </a:schemeClr>
            </a:outerShdw>
            <a:reflection blurRad="6350" stA="35000" endA="100" endPos="40000" dist="101600" dir="5400000" sy="-100000" algn="bl" rotWithShape="0"/>
          </a:effectLst>
          <a:scene3d>
            <a:camera prst="orthographicFront"/>
            <a:lightRig rig="morning" dir="t">
              <a:rot lat="0" lon="0" rev="12600000"/>
            </a:lightRig>
          </a:scene3d>
          <a:sp3d>
            <a:bevelT w="25400" h="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grpSp>
        <p:nvGrpSpPr>
          <p:cNvPr id="7" name="Group 32"/>
          <p:cNvGrpSpPr/>
          <p:nvPr/>
        </p:nvGrpSpPr>
        <p:grpSpPr>
          <a:xfrm>
            <a:off x="6941417" y="5105400"/>
            <a:ext cx="2238442" cy="2005669"/>
            <a:chOff x="2810256" y="4943398"/>
            <a:chExt cx="2238442" cy="2005669"/>
          </a:xfrm>
        </p:grpSpPr>
        <p:sp>
          <p:nvSpPr>
            <p:cNvPr id="10" name="Freeform 9"/>
            <p:cNvSpPr>
              <a:spLocks noChangeAspect="1"/>
            </p:cNvSpPr>
            <p:nvPr/>
          </p:nvSpPr>
          <p:spPr>
            <a:xfrm rot="6563566" flipH="1" flipV="1">
              <a:off x="2928137" y="5442737"/>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20000"/>
                  </a:schemeClr>
                </a:gs>
                <a:gs pos="100000">
                  <a:schemeClr val="tx1">
                    <a:alpha val="5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8" name="Freeform 7"/>
            <p:cNvSpPr>
              <a:spLocks noChangeAspect="1"/>
            </p:cNvSpPr>
            <p:nvPr/>
          </p:nvSpPr>
          <p:spPr>
            <a:xfrm rot="6563566" flipH="1" flipV="1">
              <a:off x="3359071" y="4825517"/>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35000"/>
                  </a:schemeClr>
                </a:gs>
                <a:gs pos="100000">
                  <a:schemeClr val="tx1">
                    <a:alpha val="20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9" name="Freeform 8"/>
            <p:cNvSpPr>
              <a:spLocks noChangeAspect="1"/>
            </p:cNvSpPr>
            <p:nvPr/>
          </p:nvSpPr>
          <p:spPr>
            <a:xfrm rot="6563566" flipH="1" flipV="1">
              <a:off x="3613937" y="5236996"/>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25000"/>
                  </a:schemeClr>
                </a:gs>
                <a:gs pos="100000">
                  <a:schemeClr val="tx1">
                    <a:alpha val="10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3" name="Freeform 12"/>
            <p:cNvSpPr>
              <a:spLocks noChangeAspect="1"/>
            </p:cNvSpPr>
            <p:nvPr/>
          </p:nvSpPr>
          <p:spPr>
            <a:xfrm rot="6563566" flipH="1" flipV="1">
              <a:off x="3209136" y="5914804"/>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10000"/>
                  </a:schemeClr>
                </a:gs>
                <a:gs pos="100000">
                  <a:schemeClr val="tx1">
                    <a:alpha val="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6" name="Freeform 15"/>
            <p:cNvSpPr>
              <a:spLocks noChangeAspect="1"/>
            </p:cNvSpPr>
            <p:nvPr/>
          </p:nvSpPr>
          <p:spPr>
            <a:xfrm rot="6563566" flipH="1" flipV="1">
              <a:off x="4014435" y="5658452"/>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15000"/>
                  </a:schemeClr>
                </a:gs>
                <a:gs pos="100000">
                  <a:schemeClr val="tx1">
                    <a:alpha val="5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7472226D-3EDD-429C-9E20-B93C4CA9F3E9}" type="datetime1">
              <a:rPr/>
              <a:pPr/>
              <a:t>3/5/2008</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DF28FB93-0A08-4E7D-8E63-9EFA29F1E093}" type="slidenum">
              <a:rPr/>
              <a:pPr/>
              <a:t>‹Nº›</a:t>
            </a:fld>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65163"/>
            <a:ext cx="1411288" cy="5461000"/>
          </a:xfrm>
        </p:spPr>
        <p:txBody>
          <a:bodyPr vert="eaVert"/>
          <a:lstStyle/>
          <a:p>
            <a:r>
              <a:rPr lang="es-ES" smtClean="0"/>
              <a:t>Haga clic para modificar el estilo de título del patrón</a:t>
            </a:r>
            <a:endParaRPr/>
          </a:p>
        </p:txBody>
      </p:sp>
      <p:sp>
        <p:nvSpPr>
          <p:cNvPr id="3" name="Vertical Text Placeholder 2"/>
          <p:cNvSpPr>
            <a:spLocks noGrp="1"/>
          </p:cNvSpPr>
          <p:nvPr>
            <p:ph type="body" orient="vert" idx="1"/>
          </p:nvPr>
        </p:nvSpPr>
        <p:spPr>
          <a:xfrm>
            <a:off x="1989138" y="665163"/>
            <a:ext cx="4487862" cy="54610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0C1534E4-908F-43DF-B95C-AB353E1A9BAE}" type="datetime1">
              <a:rPr/>
              <a:pPr/>
              <a:t>3/5/2008</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DF28FB93-0A08-4E7D-8E63-9EFA29F1E093}" type="slidenum">
              <a:rPr/>
              <a:pPr/>
              <a:t>‹Nº›</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6DA44656-791B-4505-A7B7-603F1BD3AA03}" type="datetime1">
              <a:rPr/>
              <a:pPr/>
              <a:t>3/5/2008</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DF28FB93-0A08-4E7D-8E63-9EFA29F1E093}" type="slidenum">
              <a:rPr/>
              <a:pPr/>
              <a:t>‹Nº›</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538413"/>
            <a:ext cx="6665913" cy="1362075"/>
          </a:xfrm>
        </p:spPr>
        <p:txBody>
          <a:bodyPr vert="horz" lIns="91440" tIns="45720" rIns="91440" bIns="45720" rtlCol="0" anchor="b" anchorCtr="0">
            <a:normAutofit/>
          </a:bodyPr>
          <a:lstStyle>
            <a:lvl1pPr algn="r" defTabSz="914400" rtl="0" eaLnBrk="1" latinLnBrk="0" hangingPunct="1">
              <a:spcBef>
                <a:spcPct val="0"/>
              </a:spcBef>
              <a:buNone/>
              <a:defRPr sz="3600" kern="1200">
                <a:gradFill>
                  <a:gsLst>
                    <a:gs pos="0">
                      <a:schemeClr val="tx1">
                        <a:alpha val="90000"/>
                      </a:schemeClr>
                    </a:gs>
                    <a:gs pos="50000">
                      <a:schemeClr val="tx1">
                        <a:lumMod val="75000"/>
                        <a:lumOff val="25000"/>
                        <a:alpha val="90000"/>
                      </a:schemeClr>
                    </a:gs>
                    <a:gs pos="100000">
                      <a:schemeClr val="tx1">
                        <a:lumMod val="50000"/>
                        <a:lumOff val="50000"/>
                        <a:alpha val="90000"/>
                      </a:schemeClr>
                    </a:gs>
                  </a:gsLst>
                  <a:lin ang="5400000" scaled="0"/>
                </a:gradFill>
                <a:latin typeface="+mj-lt"/>
                <a:ea typeface="+mj-ea"/>
                <a:cs typeface="+mj-cs"/>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3352799" y="3910013"/>
            <a:ext cx="4532313" cy="814387"/>
          </a:xfrm>
        </p:spPr>
        <p:txBody>
          <a:bodyPr vert="horz" lIns="91440" tIns="45720" rIns="91440" bIns="45720" rtlCol="0">
            <a:normAutofit/>
          </a:bodyPr>
          <a:lstStyle>
            <a:lvl1pPr marL="0" indent="0" algn="r" defTabSz="914400" rtl="0" eaLnBrk="1" latinLnBrk="0" hangingPunct="1">
              <a:spcBef>
                <a:spcPts val="2000"/>
              </a:spcBef>
              <a:buClr>
                <a:schemeClr val="tx1"/>
              </a:buClr>
              <a:buSzPct val="80000"/>
              <a:buFont typeface="Wingdings" pitchFamily="2" charset="2"/>
              <a:buNone/>
              <a:defRPr sz="1800" kern="1200" spc="100" baseline="0">
                <a:gradFill>
                  <a:gsLst>
                    <a:gs pos="0">
                      <a:schemeClr val="tx1">
                        <a:alpha val="90000"/>
                      </a:schemeClr>
                    </a:gs>
                    <a:gs pos="100000">
                      <a:schemeClr val="tx1">
                        <a:lumMod val="75000"/>
                        <a:lumOff val="25000"/>
                        <a:alpha val="90000"/>
                      </a:schemeClr>
                    </a:gs>
                  </a:gsLst>
                  <a:lin ang="5400000" scaled="0"/>
                </a:gra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457200" y="6525768"/>
            <a:ext cx="2133600" cy="256032"/>
          </a:xfrm>
        </p:spPr>
        <p:txBody>
          <a:bodyPr/>
          <a:lstStyle>
            <a:lvl1pPr algn="l">
              <a:defRPr/>
            </a:lvl1pPr>
          </a:lstStyle>
          <a:p>
            <a:fld id="{6DA2CB6A-99F0-4750-8F31-E7C3DC30A000}" type="datetime1">
              <a:rPr/>
              <a:pPr/>
              <a:t>3/5/2008</a:t>
            </a:fld>
            <a:endParaRPr dirty="0"/>
          </a:p>
        </p:txBody>
      </p:sp>
      <p:sp>
        <p:nvSpPr>
          <p:cNvPr id="5" name="Footer Placeholder 4"/>
          <p:cNvSpPr>
            <a:spLocks noGrp="1"/>
          </p:cNvSpPr>
          <p:nvPr>
            <p:ph type="ftr" sz="quarter" idx="11"/>
          </p:nvPr>
        </p:nvSpPr>
        <p:spPr>
          <a:xfrm>
            <a:off x="457200" y="6261309"/>
            <a:ext cx="2895600" cy="255494"/>
          </a:xfrm>
        </p:spPr>
        <p:txBody>
          <a:bodyPr/>
          <a:lstStyle/>
          <a:p>
            <a:endParaRPr dirty="0"/>
          </a:p>
        </p:txBody>
      </p:sp>
      <p:sp>
        <p:nvSpPr>
          <p:cNvPr id="6" name="Slide Number Placeholder 5"/>
          <p:cNvSpPr>
            <a:spLocks noGrp="1"/>
          </p:cNvSpPr>
          <p:nvPr>
            <p:ph type="sldNum" sz="quarter" idx="12"/>
          </p:nvPr>
        </p:nvSpPr>
        <p:spPr>
          <a:xfrm>
            <a:off x="8028432" y="6208059"/>
            <a:ext cx="1048872" cy="685800"/>
          </a:xfrm>
        </p:spPr>
        <p:txBody>
          <a:bodyPr/>
          <a:lstStyle/>
          <a:p>
            <a:fld id="{DF28FB93-0A08-4E7D-8E63-9EFA29F1E093}" type="slidenum">
              <a:rPr/>
              <a:pPr/>
              <a:t>‹Nº›</a:t>
            </a:fld>
            <a:endParaRPr dirty="0"/>
          </a:p>
        </p:txBody>
      </p:sp>
      <p:sp>
        <p:nvSpPr>
          <p:cNvPr id="7" name="Freeform 6"/>
          <p:cNvSpPr/>
          <p:nvPr/>
        </p:nvSpPr>
        <p:spPr>
          <a:xfrm rot="5400000" flipH="1" flipV="1">
            <a:off x="5782442" y="1304158"/>
            <a:ext cx="4208515" cy="3124199"/>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2685372 w 6756508"/>
              <a:gd name="connsiteY0" fmla="*/ 2531921 h 5551239"/>
              <a:gd name="connsiteX1" fmla="*/ 3643439 w 6756508"/>
              <a:gd name="connsiteY1" fmla="*/ 3032788 h 5551239"/>
              <a:gd name="connsiteX2" fmla="*/ 6756508 w 6756508"/>
              <a:gd name="connsiteY2" fmla="*/ 2423189 h 5551239"/>
              <a:gd name="connsiteX3" fmla="*/ 0 w 6756508"/>
              <a:gd name="connsiteY3" fmla="*/ 2498978 h 5551239"/>
              <a:gd name="connsiteX4" fmla="*/ 5384906 w 6756508"/>
              <a:gd name="connsiteY4" fmla="*/ 3174062 h 5551239"/>
              <a:gd name="connsiteX5" fmla="*/ 2685372 w 6756508"/>
              <a:gd name="connsiteY5" fmla="*/ 2531924 h 5551239"/>
              <a:gd name="connsiteX6" fmla="*/ 2685372 w 6756508"/>
              <a:gd name="connsiteY6" fmla="*/ 2531921 h 5551239"/>
              <a:gd name="connsiteX0" fmla="*/ 2685372 w 6756508"/>
              <a:gd name="connsiteY0" fmla="*/ 2531921 h 5663722"/>
              <a:gd name="connsiteX1" fmla="*/ 3643439 w 6756508"/>
              <a:gd name="connsiteY1" fmla="*/ 3032788 h 5663722"/>
              <a:gd name="connsiteX2" fmla="*/ 6756508 w 6756508"/>
              <a:gd name="connsiteY2" fmla="*/ 2423189 h 5663722"/>
              <a:gd name="connsiteX3" fmla="*/ 0 w 6756508"/>
              <a:gd name="connsiteY3" fmla="*/ 2498978 h 5663722"/>
              <a:gd name="connsiteX4" fmla="*/ 5384906 w 6756508"/>
              <a:gd name="connsiteY4" fmla="*/ 3174062 h 5663722"/>
              <a:gd name="connsiteX5" fmla="*/ 2685372 w 6756508"/>
              <a:gd name="connsiteY5" fmla="*/ 2531924 h 5663722"/>
              <a:gd name="connsiteX6" fmla="*/ 2685372 w 6756508"/>
              <a:gd name="connsiteY6" fmla="*/ 2531921 h 5663722"/>
              <a:gd name="connsiteX0" fmla="*/ 2685372 w 6756508"/>
              <a:gd name="connsiteY0" fmla="*/ 1071887 h 4203685"/>
              <a:gd name="connsiteX1" fmla="*/ 3643439 w 6756508"/>
              <a:gd name="connsiteY1" fmla="*/ 1572751 h 4203685"/>
              <a:gd name="connsiteX2" fmla="*/ 6756508 w 6756508"/>
              <a:gd name="connsiteY2" fmla="*/ 963152 h 4203685"/>
              <a:gd name="connsiteX3" fmla="*/ 0 w 6756508"/>
              <a:gd name="connsiteY3" fmla="*/ 1038941 h 4203685"/>
              <a:gd name="connsiteX4" fmla="*/ 5384906 w 6756508"/>
              <a:gd name="connsiteY4" fmla="*/ 1714025 h 4203685"/>
              <a:gd name="connsiteX5" fmla="*/ 2685372 w 6756508"/>
              <a:gd name="connsiteY5" fmla="*/ 1071887 h 4203685"/>
              <a:gd name="connsiteX0" fmla="*/ 2685372 w 6756508"/>
              <a:gd name="connsiteY0" fmla="*/ 1071887 h 4203685"/>
              <a:gd name="connsiteX1" fmla="*/ 3643439 w 6756508"/>
              <a:gd name="connsiteY1" fmla="*/ 1572751 h 4203685"/>
              <a:gd name="connsiteX2" fmla="*/ 6756508 w 6756508"/>
              <a:gd name="connsiteY2" fmla="*/ 963152 h 4203685"/>
              <a:gd name="connsiteX3" fmla="*/ 0 w 6756508"/>
              <a:gd name="connsiteY3" fmla="*/ 1038941 h 4203685"/>
              <a:gd name="connsiteX4" fmla="*/ 5384906 w 6756508"/>
              <a:gd name="connsiteY4" fmla="*/ 1714025 h 4203685"/>
              <a:gd name="connsiteX5" fmla="*/ 2685372 w 6756508"/>
              <a:gd name="connsiteY5" fmla="*/ 1071887 h 4203685"/>
              <a:gd name="connsiteX0" fmla="*/ 2685372 w 6756508"/>
              <a:gd name="connsiteY0" fmla="*/ 1071887 h 4203685"/>
              <a:gd name="connsiteX1" fmla="*/ 3643439 w 6756508"/>
              <a:gd name="connsiteY1" fmla="*/ 1572751 h 4203685"/>
              <a:gd name="connsiteX2" fmla="*/ 6756508 w 6756508"/>
              <a:gd name="connsiteY2" fmla="*/ 963152 h 4203685"/>
              <a:gd name="connsiteX3" fmla="*/ 0 w 6756508"/>
              <a:gd name="connsiteY3" fmla="*/ 1038941 h 4203685"/>
              <a:gd name="connsiteX4" fmla="*/ 5384906 w 6756508"/>
              <a:gd name="connsiteY4" fmla="*/ 1714025 h 4203685"/>
              <a:gd name="connsiteX5" fmla="*/ 2685372 w 6756508"/>
              <a:gd name="connsiteY5" fmla="*/ 1071887 h 4203685"/>
              <a:gd name="connsiteX0" fmla="*/ 2685372 w 6756508"/>
              <a:gd name="connsiteY0" fmla="*/ 1071887 h 4203685"/>
              <a:gd name="connsiteX1" fmla="*/ 3643439 w 6756508"/>
              <a:gd name="connsiteY1" fmla="*/ 1572751 h 4203685"/>
              <a:gd name="connsiteX2" fmla="*/ 6756508 w 6756508"/>
              <a:gd name="connsiteY2" fmla="*/ 963152 h 4203685"/>
              <a:gd name="connsiteX3" fmla="*/ 0 w 6756508"/>
              <a:gd name="connsiteY3" fmla="*/ 1038941 h 4203685"/>
              <a:gd name="connsiteX4" fmla="*/ 5384906 w 6756508"/>
              <a:gd name="connsiteY4" fmla="*/ 1714025 h 4203685"/>
              <a:gd name="connsiteX5" fmla="*/ 2685372 w 6756508"/>
              <a:gd name="connsiteY5" fmla="*/ 1071887 h 4203685"/>
              <a:gd name="connsiteX0" fmla="*/ 2685372 w 6756508"/>
              <a:gd name="connsiteY0" fmla="*/ 1071887 h 4203685"/>
              <a:gd name="connsiteX1" fmla="*/ 3643439 w 6756508"/>
              <a:gd name="connsiteY1" fmla="*/ 1572751 h 4203685"/>
              <a:gd name="connsiteX2" fmla="*/ 6756508 w 6756508"/>
              <a:gd name="connsiteY2" fmla="*/ 963152 h 4203685"/>
              <a:gd name="connsiteX3" fmla="*/ 0 w 6756508"/>
              <a:gd name="connsiteY3" fmla="*/ 1038941 h 4203685"/>
              <a:gd name="connsiteX4" fmla="*/ 5384906 w 6756508"/>
              <a:gd name="connsiteY4" fmla="*/ 1714025 h 4203685"/>
              <a:gd name="connsiteX5" fmla="*/ 2685372 w 6756508"/>
              <a:gd name="connsiteY5" fmla="*/ 1071887 h 4203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56508" h="4203685">
                <a:moveTo>
                  <a:pt x="2685372" y="1071887"/>
                </a:moveTo>
                <a:cubicBezTo>
                  <a:pt x="3004728" y="1238842"/>
                  <a:pt x="3929746" y="843385"/>
                  <a:pt x="3643439" y="1572751"/>
                </a:cubicBezTo>
                <a:cubicBezTo>
                  <a:pt x="5291114" y="2384738"/>
                  <a:pt x="5802321" y="0"/>
                  <a:pt x="6756508" y="963152"/>
                </a:cubicBezTo>
                <a:cubicBezTo>
                  <a:pt x="5263885" y="2901772"/>
                  <a:pt x="583602" y="3607661"/>
                  <a:pt x="0" y="1038941"/>
                </a:cubicBezTo>
                <a:cubicBezTo>
                  <a:pt x="438400" y="4203685"/>
                  <a:pt x="5067753" y="2254624"/>
                  <a:pt x="5384906" y="1714025"/>
                </a:cubicBezTo>
                <a:cubicBezTo>
                  <a:pt x="4622906" y="1421925"/>
                  <a:pt x="3135294" y="1178910"/>
                  <a:pt x="2685372" y="1071887"/>
                </a:cubicBezTo>
                <a:close/>
              </a:path>
            </a:pathLst>
          </a:custGeom>
          <a:gradFill>
            <a:gsLst>
              <a:gs pos="25000">
                <a:schemeClr val="tx1"/>
              </a:gs>
              <a:gs pos="100000">
                <a:schemeClr val="tx1">
                  <a:lumMod val="75000"/>
                  <a:lumOff val="25000"/>
                </a:schemeClr>
              </a:gs>
            </a:gsLst>
            <a:lin ang="5400000" scaled="0"/>
          </a:gradFill>
          <a:ln>
            <a:noFill/>
          </a:ln>
          <a:effectLst>
            <a:outerShdw blurRad="63500" sx="101000" sy="101000" algn="ctr" rotWithShape="0">
              <a:schemeClr val="tx1">
                <a:lumMod val="75000"/>
                <a:lumOff val="25000"/>
                <a:alpha val="40000"/>
              </a:schemeClr>
            </a:outerShdw>
            <a:reflection blurRad="12050" stA="35000" endA="100" endPos="40000" dist="101600" dir="5400000" sy="-100000" algn="bl" rotWithShape="0"/>
          </a:effectLst>
          <a:scene3d>
            <a:camera prst="orthographicFront"/>
            <a:lightRig rig="morning" dir="t">
              <a:rot lat="0" lon="0" rev="6000000"/>
            </a:lightRig>
          </a:scene3d>
          <a:sp3d>
            <a:bevelT w="25400" h="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r>
              <a:rPr lang="es-ES" smtClean="0"/>
              <a:t>Haga clic para modificar el estilo de título del patrón</a:t>
            </a:r>
            <a:endParaRPr/>
          </a:p>
        </p:txBody>
      </p:sp>
      <p:sp>
        <p:nvSpPr>
          <p:cNvPr id="3" name="Content Placeholder 2"/>
          <p:cNvSpPr>
            <a:spLocks noGrp="1"/>
          </p:cNvSpPr>
          <p:nvPr>
            <p:ph sz="half" idx="1"/>
          </p:nvPr>
        </p:nvSpPr>
        <p:spPr>
          <a:xfrm>
            <a:off x="1737360" y="1755648"/>
            <a:ext cx="3063240" cy="4394327"/>
          </a:xfrm>
        </p:spPr>
        <p:txBody>
          <a:bodyPr>
            <a:normAutofit/>
          </a:bodyPr>
          <a:lstStyle>
            <a:lvl1pPr>
              <a:defRPr sz="18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Content Placeholder 3"/>
          <p:cNvSpPr>
            <a:spLocks noGrp="1"/>
          </p:cNvSpPr>
          <p:nvPr>
            <p:ph sz="half" idx="2"/>
          </p:nvPr>
        </p:nvSpPr>
        <p:spPr>
          <a:xfrm>
            <a:off x="4959638" y="1755648"/>
            <a:ext cx="3063240" cy="4394327"/>
          </a:xfrm>
        </p:spPr>
        <p:txBody>
          <a:bodyPr>
            <a:normAutofit/>
          </a:bodyPr>
          <a:lstStyle>
            <a:lvl1pPr>
              <a:defRPr sz="18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Date Placeholder 4"/>
          <p:cNvSpPr>
            <a:spLocks noGrp="1"/>
          </p:cNvSpPr>
          <p:nvPr>
            <p:ph type="dt" sz="half" idx="10"/>
          </p:nvPr>
        </p:nvSpPr>
        <p:spPr/>
        <p:txBody>
          <a:bodyPr/>
          <a:lstStyle/>
          <a:p>
            <a:fld id="{DB1B81AE-DC4B-44D3-BB38-7C346B06FA61}" type="datetime1">
              <a:rPr/>
              <a:pPr/>
              <a:t>3/5/2008</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DF28FB93-0A08-4E7D-8E63-9EFA29F1E093}" type="slidenum">
              <a:rPr/>
              <a:pPr/>
              <a:t>‹Nº›</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51660" y="1722279"/>
            <a:ext cx="2834640" cy="639762"/>
          </a:xfrm>
        </p:spPr>
        <p:txBody>
          <a:bodyPr anchor="ctr" anchorCtr="0">
            <a:noAutofit/>
          </a:bodyPr>
          <a:lstStyle>
            <a:lvl1pPr marL="0" indent="0" algn="ctr">
              <a:buNone/>
              <a:defRPr sz="2000" b="1">
                <a:gradFill>
                  <a:gsLst>
                    <a:gs pos="0">
                      <a:schemeClr val="tx1"/>
                    </a:gs>
                    <a:gs pos="100000">
                      <a:schemeClr val="tx1">
                        <a:lumMod val="75000"/>
                        <a:lumOff val="25000"/>
                      </a:schemeClr>
                    </a:gs>
                  </a:gsLst>
                  <a:lin ang="54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5073938" y="1722279"/>
            <a:ext cx="2834640" cy="639762"/>
          </a:xfrm>
        </p:spPr>
        <p:txBody>
          <a:bodyPr vert="horz" lIns="91440" tIns="45720" rIns="91440" bIns="45720" rtlCol="0" anchor="ctr" anchorCtr="0">
            <a:noAutofit/>
          </a:bodyPr>
          <a:lstStyle>
            <a:lvl1pPr marL="0" indent="0" algn="ctr">
              <a:buNone/>
              <a:defRPr sz="2000" b="1" kern="1200">
                <a:gradFill>
                  <a:gsLst>
                    <a:gs pos="0">
                      <a:schemeClr val="tx1"/>
                    </a:gs>
                    <a:gs pos="100000">
                      <a:schemeClr val="tx1">
                        <a:lumMod val="75000"/>
                        <a:lumOff val="25000"/>
                      </a:schemeClr>
                    </a:gs>
                  </a:gsLst>
                  <a:lin ang="5400000" scaled="0"/>
                </a:gra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ts val="2000"/>
              </a:spcBef>
              <a:buClr>
                <a:schemeClr val="tx1"/>
              </a:buClr>
              <a:buSzPct val="80000"/>
              <a:buFont typeface="Wingdings" pitchFamily="2" charset="2"/>
              <a:buNone/>
            </a:pPr>
            <a:r>
              <a:rPr lang="es-ES" smtClean="0"/>
              <a:t>Haga clic para modificar el estilo de texto del patrón</a:t>
            </a:r>
          </a:p>
        </p:txBody>
      </p:sp>
      <p:sp>
        <p:nvSpPr>
          <p:cNvPr id="10" name="Freeform 9"/>
          <p:cNvSpPr/>
          <p:nvPr/>
        </p:nvSpPr>
        <p:spPr>
          <a:xfrm>
            <a:off x="1737360" y="2423160"/>
            <a:ext cx="3063240" cy="45720"/>
          </a:xfrm>
          <a:custGeom>
            <a:avLst/>
            <a:gdLst>
              <a:gd name="connsiteX0" fmla="*/ 0 w 3886200"/>
              <a:gd name="connsiteY0" fmla="*/ 0 h 5486400"/>
              <a:gd name="connsiteX1" fmla="*/ 3886200 w 3886200"/>
              <a:gd name="connsiteY1" fmla="*/ 0 h 5486400"/>
              <a:gd name="connsiteX2" fmla="*/ 3886200 w 3886200"/>
              <a:gd name="connsiteY2" fmla="*/ 5486400 h 5486400"/>
              <a:gd name="connsiteX3" fmla="*/ 0 w 3886200"/>
              <a:gd name="connsiteY3" fmla="*/ 5486400 h 5486400"/>
              <a:gd name="connsiteX4" fmla="*/ 0 w 3886200"/>
              <a:gd name="connsiteY4" fmla="*/ 0 h 5486400"/>
              <a:gd name="connsiteX0" fmla="*/ 0 w 3886200"/>
              <a:gd name="connsiteY0" fmla="*/ 0 h 5486400"/>
              <a:gd name="connsiteX1" fmla="*/ 3886200 w 3886200"/>
              <a:gd name="connsiteY1" fmla="*/ 0 h 5486400"/>
              <a:gd name="connsiteX2" fmla="*/ 3886200 w 3886200"/>
              <a:gd name="connsiteY2" fmla="*/ 5486400 h 5486400"/>
              <a:gd name="connsiteX3" fmla="*/ 0 w 3886200"/>
              <a:gd name="connsiteY3" fmla="*/ 5486400 h 5486400"/>
              <a:gd name="connsiteX4" fmla="*/ 0 w 3886200"/>
              <a:gd name="connsiteY4" fmla="*/ 0 h 5486400"/>
              <a:gd name="connsiteX0" fmla="*/ 0 w 3886200"/>
              <a:gd name="connsiteY0" fmla="*/ 125506 h 5611906"/>
              <a:gd name="connsiteX1" fmla="*/ 3886200 w 3886200"/>
              <a:gd name="connsiteY1" fmla="*/ 125506 h 5611906"/>
              <a:gd name="connsiteX2" fmla="*/ 3886200 w 3886200"/>
              <a:gd name="connsiteY2" fmla="*/ 5611906 h 5611906"/>
              <a:gd name="connsiteX3" fmla="*/ 0 w 3886200"/>
              <a:gd name="connsiteY3" fmla="*/ 5611906 h 5611906"/>
              <a:gd name="connsiteX4" fmla="*/ 0 w 3886200"/>
              <a:gd name="connsiteY4" fmla="*/ 125506 h 5611906"/>
              <a:gd name="connsiteX0" fmla="*/ 0 w 3886200"/>
              <a:gd name="connsiteY0" fmla="*/ 125506 h 5611906"/>
              <a:gd name="connsiteX1" fmla="*/ 3886200 w 3886200"/>
              <a:gd name="connsiteY1" fmla="*/ 125506 h 5611906"/>
              <a:gd name="connsiteX2" fmla="*/ 3886200 w 3886200"/>
              <a:gd name="connsiteY2" fmla="*/ 5611906 h 5611906"/>
              <a:gd name="connsiteX3" fmla="*/ 0 w 3886200"/>
              <a:gd name="connsiteY3" fmla="*/ 5611906 h 5611906"/>
              <a:gd name="connsiteX4" fmla="*/ 0 w 3886200"/>
              <a:gd name="connsiteY4" fmla="*/ 125506 h 5611906"/>
              <a:gd name="connsiteX0" fmla="*/ 0 w 3886200"/>
              <a:gd name="connsiteY0" fmla="*/ 125506 h 5728260"/>
              <a:gd name="connsiteX1" fmla="*/ 3886200 w 3886200"/>
              <a:gd name="connsiteY1" fmla="*/ 125506 h 5728260"/>
              <a:gd name="connsiteX2" fmla="*/ 3886200 w 3886200"/>
              <a:gd name="connsiteY2" fmla="*/ 5611906 h 5728260"/>
              <a:gd name="connsiteX3" fmla="*/ 0 w 3886200"/>
              <a:gd name="connsiteY3" fmla="*/ 5611906 h 5728260"/>
              <a:gd name="connsiteX4" fmla="*/ 0 w 3886200"/>
              <a:gd name="connsiteY4" fmla="*/ 125506 h 5728260"/>
              <a:gd name="connsiteX0" fmla="*/ 0 w 3886200"/>
              <a:gd name="connsiteY0" fmla="*/ 125506 h 5728260"/>
              <a:gd name="connsiteX1" fmla="*/ 3886200 w 3886200"/>
              <a:gd name="connsiteY1" fmla="*/ 125506 h 5728260"/>
              <a:gd name="connsiteX2" fmla="*/ 3886200 w 3886200"/>
              <a:gd name="connsiteY2" fmla="*/ 5611906 h 5728260"/>
              <a:gd name="connsiteX3" fmla="*/ 0 w 3886200"/>
              <a:gd name="connsiteY3" fmla="*/ 5611906 h 5728260"/>
              <a:gd name="connsiteX4" fmla="*/ 0 w 3886200"/>
              <a:gd name="connsiteY4" fmla="*/ 125506 h 5728260"/>
              <a:gd name="connsiteX0" fmla="*/ 0 w 3980329"/>
              <a:gd name="connsiteY0" fmla="*/ 125506 h 5728260"/>
              <a:gd name="connsiteX1" fmla="*/ 3886200 w 3980329"/>
              <a:gd name="connsiteY1" fmla="*/ 125506 h 5728260"/>
              <a:gd name="connsiteX2" fmla="*/ 3886200 w 3980329"/>
              <a:gd name="connsiteY2" fmla="*/ 5611906 h 5728260"/>
              <a:gd name="connsiteX3" fmla="*/ 0 w 3980329"/>
              <a:gd name="connsiteY3" fmla="*/ 5611906 h 5728260"/>
              <a:gd name="connsiteX4" fmla="*/ 0 w 3980329"/>
              <a:gd name="connsiteY4" fmla="*/ 125506 h 5728260"/>
              <a:gd name="connsiteX0" fmla="*/ 0 w 3980329"/>
              <a:gd name="connsiteY0" fmla="*/ 125506 h 5728260"/>
              <a:gd name="connsiteX1" fmla="*/ 3886200 w 3980329"/>
              <a:gd name="connsiteY1" fmla="*/ 125506 h 5728260"/>
              <a:gd name="connsiteX2" fmla="*/ 3886200 w 3980329"/>
              <a:gd name="connsiteY2" fmla="*/ 5611906 h 5728260"/>
              <a:gd name="connsiteX3" fmla="*/ 0 w 3980329"/>
              <a:gd name="connsiteY3" fmla="*/ 5611906 h 5728260"/>
              <a:gd name="connsiteX4" fmla="*/ 0 w 3980329"/>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800" h="5728260">
                <a:moveTo>
                  <a:pt x="134471" y="125506"/>
                </a:moveTo>
                <a:cubicBezTo>
                  <a:pt x="1456765" y="327212"/>
                  <a:pt x="2770095" y="0"/>
                  <a:pt x="4020671" y="125506"/>
                </a:cubicBezTo>
                <a:cubicBezTo>
                  <a:pt x="4114800" y="1963271"/>
                  <a:pt x="3859306" y="3756212"/>
                  <a:pt x="4020671" y="5611906"/>
                </a:cubicBezTo>
                <a:cubicBezTo>
                  <a:pt x="2792506" y="5459319"/>
                  <a:pt x="1425389" y="5728260"/>
                  <a:pt x="134471" y="5611906"/>
                </a:cubicBezTo>
                <a:cubicBezTo>
                  <a:pt x="0" y="3818965"/>
                  <a:pt x="313765" y="1963271"/>
                  <a:pt x="134471" y="125506"/>
                </a:cubicBezTo>
                <a:close/>
              </a:path>
            </a:pathLst>
          </a:custGeom>
          <a:gradFill>
            <a:gsLst>
              <a:gs pos="25000">
                <a:schemeClr val="tx1"/>
              </a:gs>
              <a:gs pos="100000">
                <a:schemeClr val="tx1">
                  <a:lumMod val="75000"/>
                  <a:lumOff val="25000"/>
                </a:schemeClr>
              </a:gs>
            </a:gsLst>
            <a:lin ang="5400000" scaled="0"/>
          </a:gradFill>
          <a:ln>
            <a:noFill/>
          </a:ln>
          <a:effectLst>
            <a:outerShdw blurRad="76200" sx="102000" sy="102000" algn="ctr" rotWithShape="0">
              <a:schemeClr val="tx1">
                <a:lumMod val="75000"/>
                <a:lumOff val="25000"/>
                <a:alpha val="40000"/>
              </a:schemeClr>
            </a:outerShdw>
          </a:effectLst>
          <a:scene3d>
            <a:camera prst="orthographicFront"/>
            <a:lightRig rig="morning" dir="t"/>
          </a:scene3d>
          <a:sp3d>
            <a:bevelT w="25400" h="0"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1" name="Freeform 10"/>
          <p:cNvSpPr/>
          <p:nvPr/>
        </p:nvSpPr>
        <p:spPr>
          <a:xfrm>
            <a:off x="4959638" y="2423160"/>
            <a:ext cx="3063240" cy="45720"/>
          </a:xfrm>
          <a:custGeom>
            <a:avLst/>
            <a:gdLst>
              <a:gd name="connsiteX0" fmla="*/ 0 w 3886200"/>
              <a:gd name="connsiteY0" fmla="*/ 0 h 5486400"/>
              <a:gd name="connsiteX1" fmla="*/ 3886200 w 3886200"/>
              <a:gd name="connsiteY1" fmla="*/ 0 h 5486400"/>
              <a:gd name="connsiteX2" fmla="*/ 3886200 w 3886200"/>
              <a:gd name="connsiteY2" fmla="*/ 5486400 h 5486400"/>
              <a:gd name="connsiteX3" fmla="*/ 0 w 3886200"/>
              <a:gd name="connsiteY3" fmla="*/ 5486400 h 5486400"/>
              <a:gd name="connsiteX4" fmla="*/ 0 w 3886200"/>
              <a:gd name="connsiteY4" fmla="*/ 0 h 5486400"/>
              <a:gd name="connsiteX0" fmla="*/ 0 w 3886200"/>
              <a:gd name="connsiteY0" fmla="*/ 0 h 5486400"/>
              <a:gd name="connsiteX1" fmla="*/ 3886200 w 3886200"/>
              <a:gd name="connsiteY1" fmla="*/ 0 h 5486400"/>
              <a:gd name="connsiteX2" fmla="*/ 3886200 w 3886200"/>
              <a:gd name="connsiteY2" fmla="*/ 5486400 h 5486400"/>
              <a:gd name="connsiteX3" fmla="*/ 0 w 3886200"/>
              <a:gd name="connsiteY3" fmla="*/ 5486400 h 5486400"/>
              <a:gd name="connsiteX4" fmla="*/ 0 w 3886200"/>
              <a:gd name="connsiteY4" fmla="*/ 0 h 5486400"/>
              <a:gd name="connsiteX0" fmla="*/ 0 w 3886200"/>
              <a:gd name="connsiteY0" fmla="*/ 125506 h 5611906"/>
              <a:gd name="connsiteX1" fmla="*/ 3886200 w 3886200"/>
              <a:gd name="connsiteY1" fmla="*/ 125506 h 5611906"/>
              <a:gd name="connsiteX2" fmla="*/ 3886200 w 3886200"/>
              <a:gd name="connsiteY2" fmla="*/ 5611906 h 5611906"/>
              <a:gd name="connsiteX3" fmla="*/ 0 w 3886200"/>
              <a:gd name="connsiteY3" fmla="*/ 5611906 h 5611906"/>
              <a:gd name="connsiteX4" fmla="*/ 0 w 3886200"/>
              <a:gd name="connsiteY4" fmla="*/ 125506 h 5611906"/>
              <a:gd name="connsiteX0" fmla="*/ 0 w 3886200"/>
              <a:gd name="connsiteY0" fmla="*/ 125506 h 5611906"/>
              <a:gd name="connsiteX1" fmla="*/ 3886200 w 3886200"/>
              <a:gd name="connsiteY1" fmla="*/ 125506 h 5611906"/>
              <a:gd name="connsiteX2" fmla="*/ 3886200 w 3886200"/>
              <a:gd name="connsiteY2" fmla="*/ 5611906 h 5611906"/>
              <a:gd name="connsiteX3" fmla="*/ 0 w 3886200"/>
              <a:gd name="connsiteY3" fmla="*/ 5611906 h 5611906"/>
              <a:gd name="connsiteX4" fmla="*/ 0 w 3886200"/>
              <a:gd name="connsiteY4" fmla="*/ 125506 h 5611906"/>
              <a:gd name="connsiteX0" fmla="*/ 0 w 3886200"/>
              <a:gd name="connsiteY0" fmla="*/ 125506 h 5728260"/>
              <a:gd name="connsiteX1" fmla="*/ 3886200 w 3886200"/>
              <a:gd name="connsiteY1" fmla="*/ 125506 h 5728260"/>
              <a:gd name="connsiteX2" fmla="*/ 3886200 w 3886200"/>
              <a:gd name="connsiteY2" fmla="*/ 5611906 h 5728260"/>
              <a:gd name="connsiteX3" fmla="*/ 0 w 3886200"/>
              <a:gd name="connsiteY3" fmla="*/ 5611906 h 5728260"/>
              <a:gd name="connsiteX4" fmla="*/ 0 w 3886200"/>
              <a:gd name="connsiteY4" fmla="*/ 125506 h 5728260"/>
              <a:gd name="connsiteX0" fmla="*/ 0 w 3886200"/>
              <a:gd name="connsiteY0" fmla="*/ 125506 h 5728260"/>
              <a:gd name="connsiteX1" fmla="*/ 3886200 w 3886200"/>
              <a:gd name="connsiteY1" fmla="*/ 125506 h 5728260"/>
              <a:gd name="connsiteX2" fmla="*/ 3886200 w 3886200"/>
              <a:gd name="connsiteY2" fmla="*/ 5611906 h 5728260"/>
              <a:gd name="connsiteX3" fmla="*/ 0 w 3886200"/>
              <a:gd name="connsiteY3" fmla="*/ 5611906 h 5728260"/>
              <a:gd name="connsiteX4" fmla="*/ 0 w 3886200"/>
              <a:gd name="connsiteY4" fmla="*/ 125506 h 5728260"/>
              <a:gd name="connsiteX0" fmla="*/ 0 w 3980329"/>
              <a:gd name="connsiteY0" fmla="*/ 125506 h 5728260"/>
              <a:gd name="connsiteX1" fmla="*/ 3886200 w 3980329"/>
              <a:gd name="connsiteY1" fmla="*/ 125506 h 5728260"/>
              <a:gd name="connsiteX2" fmla="*/ 3886200 w 3980329"/>
              <a:gd name="connsiteY2" fmla="*/ 5611906 h 5728260"/>
              <a:gd name="connsiteX3" fmla="*/ 0 w 3980329"/>
              <a:gd name="connsiteY3" fmla="*/ 5611906 h 5728260"/>
              <a:gd name="connsiteX4" fmla="*/ 0 w 3980329"/>
              <a:gd name="connsiteY4" fmla="*/ 125506 h 5728260"/>
              <a:gd name="connsiteX0" fmla="*/ 0 w 3980329"/>
              <a:gd name="connsiteY0" fmla="*/ 125506 h 5728260"/>
              <a:gd name="connsiteX1" fmla="*/ 3886200 w 3980329"/>
              <a:gd name="connsiteY1" fmla="*/ 125506 h 5728260"/>
              <a:gd name="connsiteX2" fmla="*/ 3886200 w 3980329"/>
              <a:gd name="connsiteY2" fmla="*/ 5611906 h 5728260"/>
              <a:gd name="connsiteX3" fmla="*/ 0 w 3980329"/>
              <a:gd name="connsiteY3" fmla="*/ 5611906 h 5728260"/>
              <a:gd name="connsiteX4" fmla="*/ 0 w 3980329"/>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800" h="5728260">
                <a:moveTo>
                  <a:pt x="134471" y="125506"/>
                </a:moveTo>
                <a:cubicBezTo>
                  <a:pt x="1456765" y="327212"/>
                  <a:pt x="2770095" y="0"/>
                  <a:pt x="4020671" y="125506"/>
                </a:cubicBezTo>
                <a:cubicBezTo>
                  <a:pt x="4114800" y="1963271"/>
                  <a:pt x="3859306" y="3756212"/>
                  <a:pt x="4020671" y="5611906"/>
                </a:cubicBezTo>
                <a:cubicBezTo>
                  <a:pt x="2792506" y="5459319"/>
                  <a:pt x="1425389" y="5728260"/>
                  <a:pt x="134471" y="5611906"/>
                </a:cubicBezTo>
                <a:cubicBezTo>
                  <a:pt x="0" y="3818965"/>
                  <a:pt x="313765" y="1963271"/>
                  <a:pt x="134471" y="125506"/>
                </a:cubicBezTo>
                <a:close/>
              </a:path>
            </a:pathLst>
          </a:custGeom>
          <a:gradFill>
            <a:gsLst>
              <a:gs pos="25000">
                <a:schemeClr val="tx1"/>
              </a:gs>
              <a:gs pos="100000">
                <a:schemeClr val="tx1">
                  <a:lumMod val="75000"/>
                  <a:lumOff val="25000"/>
                </a:schemeClr>
              </a:gs>
            </a:gsLst>
            <a:lin ang="5400000" scaled="0"/>
          </a:gradFill>
          <a:ln>
            <a:noFill/>
          </a:ln>
          <a:effectLst>
            <a:outerShdw blurRad="76200" sx="102000" sy="102000" algn="ctr" rotWithShape="0">
              <a:schemeClr val="tx1">
                <a:lumMod val="75000"/>
                <a:lumOff val="25000"/>
                <a:alpha val="40000"/>
              </a:schemeClr>
            </a:outerShdw>
          </a:effectLst>
          <a:scene3d>
            <a:camera prst="orthographicFront"/>
            <a:lightRig rig="morning" dir="t"/>
          </a:scene3d>
          <a:sp3d>
            <a:bevelT w="25400" h="0"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 name="Title 1"/>
          <p:cNvSpPr>
            <a:spLocks noGrp="1"/>
          </p:cNvSpPr>
          <p:nvPr>
            <p:ph type="title"/>
          </p:nvPr>
        </p:nvSpPr>
        <p:spPr>
          <a:xfrm>
            <a:off x="1219199" y="76200"/>
            <a:ext cx="6803679" cy="1371600"/>
          </a:xfrm>
        </p:spPr>
        <p:txBody>
          <a:bodyPr/>
          <a:lstStyle>
            <a:lvl1pPr>
              <a:defRPr/>
            </a:lvl1pPr>
          </a:lstStyle>
          <a:p>
            <a:r>
              <a:rPr lang="es-ES" smtClean="0"/>
              <a:t>Haga clic para modificar el estilo de título del patrón</a:t>
            </a:r>
            <a:endParaRPr/>
          </a:p>
        </p:txBody>
      </p:sp>
      <p:sp>
        <p:nvSpPr>
          <p:cNvPr id="4" name="Content Placeholder 3"/>
          <p:cNvSpPr>
            <a:spLocks noGrp="1"/>
          </p:cNvSpPr>
          <p:nvPr>
            <p:ph sz="half" idx="2"/>
          </p:nvPr>
        </p:nvSpPr>
        <p:spPr>
          <a:xfrm>
            <a:off x="1737360" y="2590799"/>
            <a:ext cx="3063240" cy="3535363"/>
          </a:xfrm>
        </p:spPr>
        <p:txBody>
          <a:bodyPr>
            <a:normAutofit/>
          </a:bodyPr>
          <a:lstStyle>
            <a:lvl1pPr>
              <a:defRPr sz="18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6" name="Content Placeholder 5"/>
          <p:cNvSpPr>
            <a:spLocks noGrp="1"/>
          </p:cNvSpPr>
          <p:nvPr>
            <p:ph sz="quarter" idx="4"/>
          </p:nvPr>
        </p:nvSpPr>
        <p:spPr>
          <a:xfrm>
            <a:off x="4959638" y="2590799"/>
            <a:ext cx="3063240" cy="3535363"/>
          </a:xfrm>
        </p:spPr>
        <p:txBody>
          <a:bodyPr>
            <a:normAutofit/>
          </a:bodyPr>
          <a:lstStyle>
            <a:lvl1pPr>
              <a:defRPr sz="18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7" name="Date Placeholder 6"/>
          <p:cNvSpPr>
            <a:spLocks noGrp="1"/>
          </p:cNvSpPr>
          <p:nvPr>
            <p:ph type="dt" sz="half" idx="10"/>
          </p:nvPr>
        </p:nvSpPr>
        <p:spPr/>
        <p:txBody>
          <a:bodyPr/>
          <a:lstStyle/>
          <a:p>
            <a:fld id="{0C90EA47-C95A-41CC-BCEC-8C3EF0AD7431}" type="datetime1">
              <a:rPr/>
              <a:pPr/>
              <a:t>3/5/2008</a:t>
            </a:fld>
            <a:endParaRPr dirty="0"/>
          </a:p>
        </p:txBody>
      </p:sp>
      <p:sp>
        <p:nvSpPr>
          <p:cNvPr id="8" name="Footer Placeholder 7"/>
          <p:cNvSpPr>
            <a:spLocks noGrp="1"/>
          </p:cNvSpPr>
          <p:nvPr>
            <p:ph type="ftr" sz="quarter" idx="11"/>
          </p:nvPr>
        </p:nvSpPr>
        <p:spPr/>
        <p:txBody>
          <a:bodyPr/>
          <a:lstStyle/>
          <a:p>
            <a:endParaRPr dirty="0"/>
          </a:p>
        </p:txBody>
      </p:sp>
      <p:sp>
        <p:nvSpPr>
          <p:cNvPr id="9" name="Slide Number Placeholder 8"/>
          <p:cNvSpPr>
            <a:spLocks noGrp="1"/>
          </p:cNvSpPr>
          <p:nvPr>
            <p:ph type="sldNum" sz="quarter" idx="12"/>
          </p:nvPr>
        </p:nvSpPr>
        <p:spPr/>
        <p:txBody>
          <a:bodyPr/>
          <a:lstStyle/>
          <a:p>
            <a:fld id="{DF28FB93-0A08-4E7D-8E63-9EFA29F1E093}" type="slidenum">
              <a:rPr/>
              <a:pPr/>
              <a:t>‹Nº›</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Date Placeholder 2"/>
          <p:cNvSpPr>
            <a:spLocks noGrp="1"/>
          </p:cNvSpPr>
          <p:nvPr>
            <p:ph type="dt" sz="half" idx="10"/>
          </p:nvPr>
        </p:nvSpPr>
        <p:spPr/>
        <p:txBody>
          <a:bodyPr/>
          <a:lstStyle/>
          <a:p>
            <a:fld id="{75B650C4-4598-4CEA-888E-37323F5776E1}" type="datetime1">
              <a:rPr/>
              <a:pPr/>
              <a:t>3/5/2008</a:t>
            </a:fld>
            <a:endParaRPr dirty="0"/>
          </a:p>
        </p:txBody>
      </p:sp>
      <p:sp>
        <p:nvSpPr>
          <p:cNvPr id="4" name="Footer Placeholder 3"/>
          <p:cNvSpPr>
            <a:spLocks noGrp="1"/>
          </p:cNvSpPr>
          <p:nvPr>
            <p:ph type="ftr" sz="quarter" idx="11"/>
          </p:nvPr>
        </p:nvSpPr>
        <p:spPr/>
        <p:txBody>
          <a:bodyPr/>
          <a:lstStyle/>
          <a:p>
            <a:endParaRPr dirty="0"/>
          </a:p>
        </p:txBody>
      </p:sp>
      <p:sp>
        <p:nvSpPr>
          <p:cNvPr id="5" name="Slide Number Placeholder 4"/>
          <p:cNvSpPr>
            <a:spLocks noGrp="1"/>
          </p:cNvSpPr>
          <p:nvPr>
            <p:ph type="sldNum" sz="quarter" idx="12"/>
          </p:nvPr>
        </p:nvSpPr>
        <p:spPr/>
        <p:txBody>
          <a:bodyPr/>
          <a:lstStyle/>
          <a:p>
            <a:fld id="{DF28FB93-0A08-4E7D-8E63-9EFA29F1E093}" type="slidenum">
              <a:rPr/>
              <a:pPr/>
              <a:t>‹Nº›</a:t>
            </a:fld>
            <a:endParaRPr dirty="0"/>
          </a:p>
        </p:txBody>
      </p:sp>
      <p:grpSp>
        <p:nvGrpSpPr>
          <p:cNvPr id="6" name="Group 5"/>
          <p:cNvGrpSpPr/>
          <p:nvPr/>
        </p:nvGrpSpPr>
        <p:grpSpPr>
          <a:xfrm>
            <a:off x="7339001" y="5311513"/>
            <a:ext cx="1837944" cy="1533602"/>
            <a:chOff x="7339001" y="5311513"/>
            <a:chExt cx="1837944" cy="1533602"/>
          </a:xfrm>
        </p:grpSpPr>
        <p:sp>
          <p:nvSpPr>
            <p:cNvPr id="7" name="Freeform 6"/>
            <p:cNvSpPr>
              <a:spLocks noChangeAspect="1"/>
            </p:cNvSpPr>
            <p:nvPr/>
          </p:nvSpPr>
          <p:spPr>
            <a:xfrm rot="6563566" flipH="1" flipV="1">
              <a:off x="7456882" y="5810852"/>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20000"/>
                  </a:schemeClr>
                </a:gs>
                <a:gs pos="100000">
                  <a:schemeClr val="tx1">
                    <a:alpha val="5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8" name="Freeform 7"/>
            <p:cNvSpPr>
              <a:spLocks noChangeAspect="1"/>
            </p:cNvSpPr>
            <p:nvPr/>
          </p:nvSpPr>
          <p:spPr>
            <a:xfrm rot="6563566" flipH="1" flipV="1">
              <a:off x="7887816" y="5193632"/>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35000"/>
                  </a:schemeClr>
                </a:gs>
                <a:gs pos="100000">
                  <a:schemeClr val="tx1">
                    <a:alpha val="20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9" name="Freeform 8"/>
            <p:cNvSpPr>
              <a:spLocks noChangeAspect="1"/>
            </p:cNvSpPr>
            <p:nvPr/>
          </p:nvSpPr>
          <p:spPr>
            <a:xfrm rot="6563566" flipH="1" flipV="1">
              <a:off x="8142682" y="5605111"/>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25000"/>
                  </a:schemeClr>
                </a:gs>
                <a:gs pos="100000">
                  <a:schemeClr val="tx1">
                    <a:alpha val="10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90D8FF-94CB-4EBA-A78B-2CB9A647DB05}" type="datetime1">
              <a:rPr/>
              <a:pPr/>
              <a:t>3/5/2008</a:t>
            </a:fld>
            <a:endParaRPr dirty="0"/>
          </a:p>
        </p:txBody>
      </p:sp>
      <p:sp>
        <p:nvSpPr>
          <p:cNvPr id="3" name="Footer Placeholder 2"/>
          <p:cNvSpPr>
            <a:spLocks noGrp="1"/>
          </p:cNvSpPr>
          <p:nvPr>
            <p:ph type="ftr" sz="quarter" idx="11"/>
          </p:nvPr>
        </p:nvSpPr>
        <p:spPr/>
        <p:txBody>
          <a:bodyPr/>
          <a:lstStyle/>
          <a:p>
            <a:endParaRPr dirty="0"/>
          </a:p>
        </p:txBody>
      </p:sp>
      <p:sp>
        <p:nvSpPr>
          <p:cNvPr id="4" name="Slide Number Placeholder 3"/>
          <p:cNvSpPr>
            <a:spLocks noGrp="1"/>
          </p:cNvSpPr>
          <p:nvPr>
            <p:ph type="sldNum" sz="quarter" idx="12"/>
          </p:nvPr>
        </p:nvSpPr>
        <p:spPr/>
        <p:txBody>
          <a:bodyPr/>
          <a:lstStyle/>
          <a:p>
            <a:fld id="{DF28FB93-0A08-4E7D-8E63-9EFA29F1E093}" type="slidenum">
              <a:rPr/>
              <a:pPr/>
              <a:t>‹Nº›</a:t>
            </a:fld>
            <a:endParaRPr dirty="0"/>
          </a:p>
        </p:txBody>
      </p:sp>
      <p:grpSp>
        <p:nvGrpSpPr>
          <p:cNvPr id="8" name="Group 7"/>
          <p:cNvGrpSpPr/>
          <p:nvPr/>
        </p:nvGrpSpPr>
        <p:grpSpPr>
          <a:xfrm>
            <a:off x="7339001" y="5311513"/>
            <a:ext cx="1837944" cy="1533602"/>
            <a:chOff x="7339001" y="5311513"/>
            <a:chExt cx="1837944" cy="1533602"/>
          </a:xfrm>
        </p:grpSpPr>
        <p:sp>
          <p:nvSpPr>
            <p:cNvPr id="5" name="Freeform 4"/>
            <p:cNvSpPr>
              <a:spLocks noChangeAspect="1"/>
            </p:cNvSpPr>
            <p:nvPr/>
          </p:nvSpPr>
          <p:spPr>
            <a:xfrm rot="6563566" flipH="1" flipV="1">
              <a:off x="7456882" y="5810852"/>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20000"/>
                  </a:schemeClr>
                </a:gs>
                <a:gs pos="100000">
                  <a:schemeClr val="tx1">
                    <a:alpha val="5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6" name="Freeform 5"/>
            <p:cNvSpPr>
              <a:spLocks noChangeAspect="1"/>
            </p:cNvSpPr>
            <p:nvPr/>
          </p:nvSpPr>
          <p:spPr>
            <a:xfrm rot="6563566" flipH="1" flipV="1">
              <a:off x="7887816" y="5193632"/>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35000"/>
                  </a:schemeClr>
                </a:gs>
                <a:gs pos="100000">
                  <a:schemeClr val="tx1">
                    <a:alpha val="20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7" name="Freeform 6"/>
            <p:cNvSpPr>
              <a:spLocks noChangeAspect="1"/>
            </p:cNvSpPr>
            <p:nvPr/>
          </p:nvSpPr>
          <p:spPr>
            <a:xfrm rot="6563566" flipH="1" flipV="1">
              <a:off x="8142682" y="5605111"/>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25000"/>
                  </a:schemeClr>
                </a:gs>
                <a:gs pos="100000">
                  <a:schemeClr val="tx1">
                    <a:alpha val="10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3" name="Content Placeholder 2"/>
          <p:cNvSpPr>
            <a:spLocks noGrp="1"/>
          </p:cNvSpPr>
          <p:nvPr>
            <p:ph idx="1"/>
          </p:nvPr>
        </p:nvSpPr>
        <p:spPr>
          <a:xfrm>
            <a:off x="4800600" y="649941"/>
            <a:ext cx="3886200" cy="5486400"/>
          </a:xfrm>
        </p:spPr>
        <p:txBody>
          <a:bodyPr>
            <a:normAutofit/>
          </a:bodyPr>
          <a:lstStyle>
            <a:lvl1pPr>
              <a:defRPr sz="22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Date Placeholder 4"/>
          <p:cNvSpPr>
            <a:spLocks noGrp="1"/>
          </p:cNvSpPr>
          <p:nvPr>
            <p:ph type="dt" sz="half" idx="10"/>
          </p:nvPr>
        </p:nvSpPr>
        <p:spPr/>
        <p:txBody>
          <a:bodyPr/>
          <a:lstStyle/>
          <a:p>
            <a:fld id="{75FDB897-BC31-4B42-A444-056B80526458}" type="datetime1">
              <a:rPr/>
              <a:pPr/>
              <a:t>3/5/2008</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DF28FB93-0A08-4E7D-8E63-9EFA29F1E093}" type="slidenum">
              <a:rPr/>
              <a:pPr/>
              <a:t>‹Nº›</a:t>
            </a:fld>
            <a:endParaRPr dirty="0"/>
          </a:p>
        </p:txBody>
      </p:sp>
      <p:sp>
        <p:nvSpPr>
          <p:cNvPr id="4" name="Text Placeholder 3"/>
          <p:cNvSpPr>
            <a:spLocks noGrp="1"/>
          </p:cNvSpPr>
          <p:nvPr>
            <p:ph type="body" sz="half" idx="2"/>
          </p:nvPr>
        </p:nvSpPr>
        <p:spPr>
          <a:xfrm>
            <a:off x="1815353" y="2516841"/>
            <a:ext cx="2514600" cy="27432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 name="Title 1"/>
          <p:cNvSpPr>
            <a:spLocks noGrp="1"/>
          </p:cNvSpPr>
          <p:nvPr>
            <p:ph type="title"/>
          </p:nvPr>
        </p:nvSpPr>
        <p:spPr>
          <a:xfrm>
            <a:off x="1815353" y="1526241"/>
            <a:ext cx="2514600" cy="914400"/>
          </a:xfrm>
        </p:spPr>
        <p:txBody>
          <a:bodyPr anchor="b">
            <a:normAutofit/>
          </a:bodyPr>
          <a:lstStyle>
            <a:lvl1pPr algn="l">
              <a:defRPr sz="2200" b="1"/>
            </a:lvl1pPr>
          </a:lstStyle>
          <a:p>
            <a:r>
              <a:rPr lang="es-ES" smtClean="0"/>
              <a:t>Haga clic para modificar el estilo de título del patrón</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Freeform 7"/>
          <p:cNvSpPr/>
          <p:nvPr/>
        </p:nvSpPr>
        <p:spPr>
          <a:xfrm>
            <a:off x="4666129" y="523718"/>
            <a:ext cx="4114800" cy="5728260"/>
          </a:xfrm>
          <a:custGeom>
            <a:avLst/>
            <a:gdLst>
              <a:gd name="connsiteX0" fmla="*/ 0 w 3886200"/>
              <a:gd name="connsiteY0" fmla="*/ 0 h 5486400"/>
              <a:gd name="connsiteX1" fmla="*/ 3886200 w 3886200"/>
              <a:gd name="connsiteY1" fmla="*/ 0 h 5486400"/>
              <a:gd name="connsiteX2" fmla="*/ 3886200 w 3886200"/>
              <a:gd name="connsiteY2" fmla="*/ 5486400 h 5486400"/>
              <a:gd name="connsiteX3" fmla="*/ 0 w 3886200"/>
              <a:gd name="connsiteY3" fmla="*/ 5486400 h 5486400"/>
              <a:gd name="connsiteX4" fmla="*/ 0 w 3886200"/>
              <a:gd name="connsiteY4" fmla="*/ 0 h 5486400"/>
              <a:gd name="connsiteX0" fmla="*/ 0 w 3886200"/>
              <a:gd name="connsiteY0" fmla="*/ 0 h 5486400"/>
              <a:gd name="connsiteX1" fmla="*/ 3886200 w 3886200"/>
              <a:gd name="connsiteY1" fmla="*/ 0 h 5486400"/>
              <a:gd name="connsiteX2" fmla="*/ 3886200 w 3886200"/>
              <a:gd name="connsiteY2" fmla="*/ 5486400 h 5486400"/>
              <a:gd name="connsiteX3" fmla="*/ 0 w 3886200"/>
              <a:gd name="connsiteY3" fmla="*/ 5486400 h 5486400"/>
              <a:gd name="connsiteX4" fmla="*/ 0 w 3886200"/>
              <a:gd name="connsiteY4" fmla="*/ 0 h 5486400"/>
              <a:gd name="connsiteX0" fmla="*/ 0 w 3886200"/>
              <a:gd name="connsiteY0" fmla="*/ 125506 h 5611906"/>
              <a:gd name="connsiteX1" fmla="*/ 3886200 w 3886200"/>
              <a:gd name="connsiteY1" fmla="*/ 125506 h 5611906"/>
              <a:gd name="connsiteX2" fmla="*/ 3886200 w 3886200"/>
              <a:gd name="connsiteY2" fmla="*/ 5611906 h 5611906"/>
              <a:gd name="connsiteX3" fmla="*/ 0 w 3886200"/>
              <a:gd name="connsiteY3" fmla="*/ 5611906 h 5611906"/>
              <a:gd name="connsiteX4" fmla="*/ 0 w 3886200"/>
              <a:gd name="connsiteY4" fmla="*/ 125506 h 5611906"/>
              <a:gd name="connsiteX0" fmla="*/ 0 w 3886200"/>
              <a:gd name="connsiteY0" fmla="*/ 125506 h 5611906"/>
              <a:gd name="connsiteX1" fmla="*/ 3886200 w 3886200"/>
              <a:gd name="connsiteY1" fmla="*/ 125506 h 5611906"/>
              <a:gd name="connsiteX2" fmla="*/ 3886200 w 3886200"/>
              <a:gd name="connsiteY2" fmla="*/ 5611906 h 5611906"/>
              <a:gd name="connsiteX3" fmla="*/ 0 w 3886200"/>
              <a:gd name="connsiteY3" fmla="*/ 5611906 h 5611906"/>
              <a:gd name="connsiteX4" fmla="*/ 0 w 3886200"/>
              <a:gd name="connsiteY4" fmla="*/ 125506 h 5611906"/>
              <a:gd name="connsiteX0" fmla="*/ 0 w 3886200"/>
              <a:gd name="connsiteY0" fmla="*/ 125506 h 5728260"/>
              <a:gd name="connsiteX1" fmla="*/ 3886200 w 3886200"/>
              <a:gd name="connsiteY1" fmla="*/ 125506 h 5728260"/>
              <a:gd name="connsiteX2" fmla="*/ 3886200 w 3886200"/>
              <a:gd name="connsiteY2" fmla="*/ 5611906 h 5728260"/>
              <a:gd name="connsiteX3" fmla="*/ 0 w 3886200"/>
              <a:gd name="connsiteY3" fmla="*/ 5611906 h 5728260"/>
              <a:gd name="connsiteX4" fmla="*/ 0 w 3886200"/>
              <a:gd name="connsiteY4" fmla="*/ 125506 h 5728260"/>
              <a:gd name="connsiteX0" fmla="*/ 0 w 3886200"/>
              <a:gd name="connsiteY0" fmla="*/ 125506 h 5728260"/>
              <a:gd name="connsiteX1" fmla="*/ 3886200 w 3886200"/>
              <a:gd name="connsiteY1" fmla="*/ 125506 h 5728260"/>
              <a:gd name="connsiteX2" fmla="*/ 3886200 w 3886200"/>
              <a:gd name="connsiteY2" fmla="*/ 5611906 h 5728260"/>
              <a:gd name="connsiteX3" fmla="*/ 0 w 3886200"/>
              <a:gd name="connsiteY3" fmla="*/ 5611906 h 5728260"/>
              <a:gd name="connsiteX4" fmla="*/ 0 w 3886200"/>
              <a:gd name="connsiteY4" fmla="*/ 125506 h 5728260"/>
              <a:gd name="connsiteX0" fmla="*/ 0 w 3980329"/>
              <a:gd name="connsiteY0" fmla="*/ 125506 h 5728260"/>
              <a:gd name="connsiteX1" fmla="*/ 3886200 w 3980329"/>
              <a:gd name="connsiteY1" fmla="*/ 125506 h 5728260"/>
              <a:gd name="connsiteX2" fmla="*/ 3886200 w 3980329"/>
              <a:gd name="connsiteY2" fmla="*/ 5611906 h 5728260"/>
              <a:gd name="connsiteX3" fmla="*/ 0 w 3980329"/>
              <a:gd name="connsiteY3" fmla="*/ 5611906 h 5728260"/>
              <a:gd name="connsiteX4" fmla="*/ 0 w 3980329"/>
              <a:gd name="connsiteY4" fmla="*/ 125506 h 5728260"/>
              <a:gd name="connsiteX0" fmla="*/ 0 w 3980329"/>
              <a:gd name="connsiteY0" fmla="*/ 125506 h 5728260"/>
              <a:gd name="connsiteX1" fmla="*/ 3886200 w 3980329"/>
              <a:gd name="connsiteY1" fmla="*/ 125506 h 5728260"/>
              <a:gd name="connsiteX2" fmla="*/ 3886200 w 3980329"/>
              <a:gd name="connsiteY2" fmla="*/ 5611906 h 5728260"/>
              <a:gd name="connsiteX3" fmla="*/ 0 w 3980329"/>
              <a:gd name="connsiteY3" fmla="*/ 5611906 h 5728260"/>
              <a:gd name="connsiteX4" fmla="*/ 0 w 3980329"/>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800" h="5728260">
                <a:moveTo>
                  <a:pt x="134471" y="125506"/>
                </a:moveTo>
                <a:cubicBezTo>
                  <a:pt x="1456765" y="327212"/>
                  <a:pt x="2770095" y="0"/>
                  <a:pt x="4020671" y="125506"/>
                </a:cubicBezTo>
                <a:cubicBezTo>
                  <a:pt x="4114800" y="1963271"/>
                  <a:pt x="3859306" y="3756212"/>
                  <a:pt x="4020671" y="5611906"/>
                </a:cubicBezTo>
                <a:cubicBezTo>
                  <a:pt x="2792506" y="5459319"/>
                  <a:pt x="1425389" y="5728260"/>
                  <a:pt x="134471" y="5611906"/>
                </a:cubicBezTo>
                <a:cubicBezTo>
                  <a:pt x="0" y="3818965"/>
                  <a:pt x="313765" y="1963271"/>
                  <a:pt x="134471" y="125506"/>
                </a:cubicBezTo>
                <a:close/>
              </a:path>
            </a:pathLst>
          </a:custGeom>
          <a:gradFill>
            <a:gsLst>
              <a:gs pos="25000">
                <a:schemeClr val="tx1"/>
              </a:gs>
              <a:gs pos="100000">
                <a:schemeClr val="tx1">
                  <a:lumMod val="75000"/>
                  <a:lumOff val="25000"/>
                </a:schemeClr>
              </a:gs>
            </a:gsLst>
            <a:lin ang="5400000" scaled="0"/>
          </a:gradFill>
          <a:ln>
            <a:noFill/>
          </a:ln>
          <a:effectLst>
            <a:outerShdw blurRad="76200" sx="102000" sy="102000" algn="ctr" rotWithShape="0">
              <a:schemeClr val="tx1">
                <a:lumMod val="75000"/>
                <a:lumOff val="25000"/>
                <a:alpha val="40000"/>
              </a:schemeClr>
            </a:outerShdw>
          </a:effectLst>
          <a:scene3d>
            <a:camera prst="orthographicFront"/>
            <a:lightRig rig="morning" dir="t"/>
          </a:scene3d>
          <a:sp3d>
            <a:bevelT w="25400" h="0"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 name="Title 1"/>
          <p:cNvSpPr>
            <a:spLocks noGrp="1"/>
          </p:cNvSpPr>
          <p:nvPr>
            <p:ph type="title"/>
          </p:nvPr>
        </p:nvSpPr>
        <p:spPr>
          <a:xfrm>
            <a:off x="1819656" y="1527048"/>
            <a:ext cx="2514600" cy="914400"/>
          </a:xfrm>
        </p:spPr>
        <p:txBody>
          <a:bodyPr anchor="b">
            <a:normAutofit/>
          </a:bodyPr>
          <a:lstStyle>
            <a:lvl1pPr algn="l">
              <a:defRPr sz="2200" b="1"/>
            </a:lvl1pPr>
          </a:lstStyle>
          <a:p>
            <a:r>
              <a:rPr lang="es-ES" smtClean="0"/>
              <a:t>Haga clic para modificar el estilo de título del patrón</a:t>
            </a:r>
            <a:endParaRPr/>
          </a:p>
        </p:txBody>
      </p:sp>
      <p:sp>
        <p:nvSpPr>
          <p:cNvPr id="3" name="Picture Placeholder 2"/>
          <p:cNvSpPr>
            <a:spLocks noGrp="1"/>
          </p:cNvSpPr>
          <p:nvPr>
            <p:ph type="pic" idx="1"/>
          </p:nvPr>
        </p:nvSpPr>
        <p:spPr>
          <a:xfrm>
            <a:off x="4937760" y="786384"/>
            <a:ext cx="3611880" cy="5212080"/>
          </a:xfrm>
          <a:effectLst>
            <a:softEdge rad="31750"/>
          </a:effectLst>
        </p:spPr>
        <p:txBody>
          <a:bodyPr>
            <a:normAutofit/>
          </a:bodyPr>
          <a:lstStyle>
            <a:lvl1pPr marL="0" indent="0">
              <a:buNone/>
              <a:defRPr sz="2200">
                <a:solidFill>
                  <a:schemeClr val="bg1">
                    <a:lumMod val="9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dirty="0"/>
          </a:p>
        </p:txBody>
      </p:sp>
      <p:sp>
        <p:nvSpPr>
          <p:cNvPr id="4" name="Text Placeholder 3"/>
          <p:cNvSpPr>
            <a:spLocks noGrp="1"/>
          </p:cNvSpPr>
          <p:nvPr>
            <p:ph type="body" sz="half" idx="2"/>
          </p:nvPr>
        </p:nvSpPr>
        <p:spPr>
          <a:xfrm>
            <a:off x="1819656" y="2514600"/>
            <a:ext cx="2514600" cy="27432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5B5FA57-01F2-4DC8-9EB8-20405A0B0033}" type="datetime1">
              <a:rPr/>
              <a:pPr/>
              <a:t>3/5/2008</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DF28FB93-0A08-4E7D-8E63-9EFA29F1E093}" type="slidenum">
              <a:rPr/>
              <a:pPr/>
              <a:t>‹Nº›</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19199" y="76200"/>
            <a:ext cx="6803679" cy="1371600"/>
          </a:xfrm>
          <a:prstGeom prst="rect">
            <a:avLst/>
          </a:prstGeom>
        </p:spPr>
        <p:txBody>
          <a:bodyPr vert="horz" lIns="91440" tIns="45720" rIns="91440" bIns="45720" rtlCol="0" anchor="ctr">
            <a:normAutofit/>
          </a:bodyPr>
          <a:lstStyle/>
          <a:p>
            <a:r>
              <a:rPr lang="es-ES" smtClean="0"/>
              <a:t>Haga clic para modificar el estilo de título del patrón</a:t>
            </a:r>
            <a:endParaRPr/>
          </a:p>
        </p:txBody>
      </p:sp>
      <p:sp>
        <p:nvSpPr>
          <p:cNvPr id="3" name="Text Placeholder 2"/>
          <p:cNvSpPr>
            <a:spLocks noGrp="1"/>
          </p:cNvSpPr>
          <p:nvPr>
            <p:ph type="body" idx="1"/>
          </p:nvPr>
        </p:nvSpPr>
        <p:spPr>
          <a:xfrm>
            <a:off x="1981200" y="1752600"/>
            <a:ext cx="6041679" cy="43735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2"/>
          </p:nvPr>
        </p:nvSpPr>
        <p:spPr>
          <a:xfrm>
            <a:off x="5889279" y="6498874"/>
            <a:ext cx="2133600" cy="256032"/>
          </a:xfrm>
          <a:prstGeom prst="rect">
            <a:avLst/>
          </a:prstGeom>
        </p:spPr>
        <p:txBody>
          <a:bodyPr vert="horz" lIns="91440" tIns="45720" rIns="91440" bIns="0" rtlCol="0" anchor="ctr"/>
          <a:lstStyle>
            <a:lvl1pPr marL="0" algn="r" defTabSz="914400" rtl="0" eaLnBrk="1" latinLnBrk="0" hangingPunct="1">
              <a:defRPr sz="1000" b="1" kern="1200">
                <a:solidFill>
                  <a:schemeClr val="tx1">
                    <a:lumMod val="75000"/>
                    <a:lumOff val="25000"/>
                    <a:alpha val="40000"/>
                  </a:schemeClr>
                </a:solidFill>
                <a:latin typeface="+mj-lt"/>
                <a:ea typeface="+mn-ea"/>
                <a:cs typeface="+mn-cs"/>
              </a:defRPr>
            </a:lvl1pPr>
          </a:lstStyle>
          <a:p>
            <a:fld id="{CE38551E-69F3-4FC7-82B7-FACFCD7A7723}" type="datetime1">
              <a:rPr/>
              <a:pPr/>
              <a:t>3/5/2008</a:t>
            </a:fld>
            <a:endParaRPr dirty="0"/>
          </a:p>
        </p:txBody>
      </p:sp>
      <p:sp>
        <p:nvSpPr>
          <p:cNvPr id="5" name="Footer Placeholder 4"/>
          <p:cNvSpPr>
            <a:spLocks noGrp="1"/>
          </p:cNvSpPr>
          <p:nvPr>
            <p:ph type="ftr" sz="quarter" idx="3"/>
          </p:nvPr>
        </p:nvSpPr>
        <p:spPr>
          <a:xfrm>
            <a:off x="1981200" y="6499412"/>
            <a:ext cx="2895600" cy="255494"/>
          </a:xfrm>
          <a:prstGeom prst="rect">
            <a:avLst/>
          </a:prstGeom>
        </p:spPr>
        <p:txBody>
          <a:bodyPr vert="horz" lIns="91440" tIns="45720" rIns="91440" bIns="0" rtlCol="0" anchor="ctr"/>
          <a:lstStyle>
            <a:lvl1pPr marL="0" algn="l" defTabSz="914400" rtl="0" eaLnBrk="1" latinLnBrk="0" hangingPunct="1">
              <a:defRPr sz="1000" b="1" kern="1200">
                <a:solidFill>
                  <a:schemeClr val="tx1">
                    <a:lumMod val="75000"/>
                    <a:lumOff val="25000"/>
                    <a:alpha val="40000"/>
                  </a:schemeClr>
                </a:solidFill>
                <a:latin typeface="+mj-lt"/>
                <a:ea typeface="+mn-ea"/>
                <a:cs typeface="+mn-cs"/>
              </a:defRPr>
            </a:lvl1pPr>
          </a:lstStyle>
          <a:p>
            <a:endParaRPr dirty="0"/>
          </a:p>
        </p:txBody>
      </p:sp>
      <p:sp>
        <p:nvSpPr>
          <p:cNvPr id="6" name="Slide Number Placeholder 5"/>
          <p:cNvSpPr>
            <a:spLocks noGrp="1"/>
          </p:cNvSpPr>
          <p:nvPr>
            <p:ph type="sldNum" sz="quarter" idx="4"/>
          </p:nvPr>
        </p:nvSpPr>
        <p:spPr>
          <a:xfrm>
            <a:off x="8027894" y="6208059"/>
            <a:ext cx="1048872" cy="685800"/>
          </a:xfrm>
          <a:prstGeom prst="rect">
            <a:avLst/>
          </a:prstGeom>
        </p:spPr>
        <p:txBody>
          <a:bodyPr vert="horz" lIns="91440" tIns="45720" rIns="91440" bIns="0" rtlCol="0" anchor="ctr"/>
          <a:lstStyle>
            <a:lvl1pPr algn="r">
              <a:defRPr sz="2800" b="1">
                <a:solidFill>
                  <a:schemeClr val="tx1">
                    <a:lumMod val="75000"/>
                    <a:lumOff val="25000"/>
                    <a:alpha val="40000"/>
                  </a:schemeClr>
                </a:solidFill>
                <a:latin typeface="+mj-lt"/>
              </a:defRPr>
            </a:lvl1pPr>
          </a:lstStyle>
          <a:p>
            <a:fld id="{DF28FB93-0A08-4E7D-8E63-9EFA29F1E093}" type="slidenum">
              <a:rPr/>
              <a:pPr/>
              <a:t>‹Nº›</a:t>
            </a:fld>
            <a:endParaRPr dirty="0"/>
          </a:p>
        </p:txBody>
      </p:sp>
      <p:sp>
        <p:nvSpPr>
          <p:cNvPr id="8" name="Freeform 7"/>
          <p:cNvSpPr/>
          <p:nvPr/>
        </p:nvSpPr>
        <p:spPr>
          <a:xfrm>
            <a:off x="-990600" y="76200"/>
            <a:ext cx="3340100" cy="6629400"/>
          </a:xfrm>
          <a:custGeom>
            <a:avLst/>
            <a:gdLst>
              <a:gd name="connsiteX0" fmla="*/ 0 w 2057400"/>
              <a:gd name="connsiteY0" fmla="*/ 3238500 h 6477000"/>
              <a:gd name="connsiteX1" fmla="*/ 48274 w 2057400"/>
              <a:gd name="connsiteY1" fmla="*/ 2258072 h 6477000"/>
              <a:gd name="connsiteX2" fmla="*/ 1028706 w 2057400"/>
              <a:gd name="connsiteY2" fmla="*/ 1 h 6477000"/>
              <a:gd name="connsiteX3" fmla="*/ 2009129 w 2057400"/>
              <a:gd name="connsiteY3" fmla="*/ 2258077 h 6477000"/>
              <a:gd name="connsiteX4" fmla="*/ 2057403 w 2057400"/>
              <a:gd name="connsiteY4" fmla="*/ 3238502 h 6477000"/>
              <a:gd name="connsiteX5" fmla="*/ 2009129 w 2057400"/>
              <a:gd name="connsiteY5" fmla="*/ 4218929 h 6477000"/>
              <a:gd name="connsiteX6" fmla="*/ 1028701 w 2057400"/>
              <a:gd name="connsiteY6" fmla="*/ 6477002 h 6477000"/>
              <a:gd name="connsiteX7" fmla="*/ 48277 w 2057400"/>
              <a:gd name="connsiteY7" fmla="*/ 4218927 h 6477000"/>
              <a:gd name="connsiteX8" fmla="*/ 3 w 2057400"/>
              <a:gd name="connsiteY8" fmla="*/ 3238501 h 6477000"/>
              <a:gd name="connsiteX9" fmla="*/ 0 w 2057400"/>
              <a:gd name="connsiteY9" fmla="*/ 3238500 h 6477000"/>
              <a:gd name="connsiteX0" fmla="*/ 0 w 2057403"/>
              <a:gd name="connsiteY0" fmla="*/ 3238507 h 6477012"/>
              <a:gd name="connsiteX1" fmla="*/ 48274 w 2057403"/>
              <a:gd name="connsiteY1" fmla="*/ 2258079 h 6477012"/>
              <a:gd name="connsiteX2" fmla="*/ 1028706 w 2057403"/>
              <a:gd name="connsiteY2" fmla="*/ 8 h 6477012"/>
              <a:gd name="connsiteX3" fmla="*/ 2009129 w 2057403"/>
              <a:gd name="connsiteY3" fmla="*/ 2258084 h 6477012"/>
              <a:gd name="connsiteX4" fmla="*/ 2057403 w 2057403"/>
              <a:gd name="connsiteY4" fmla="*/ 3238509 h 6477012"/>
              <a:gd name="connsiteX5" fmla="*/ 2009129 w 2057403"/>
              <a:gd name="connsiteY5" fmla="*/ 4218936 h 6477012"/>
              <a:gd name="connsiteX6" fmla="*/ 1028701 w 2057403"/>
              <a:gd name="connsiteY6" fmla="*/ 6477009 h 6477012"/>
              <a:gd name="connsiteX7" fmla="*/ 48277 w 2057403"/>
              <a:gd name="connsiteY7" fmla="*/ 4218934 h 6477012"/>
              <a:gd name="connsiteX8" fmla="*/ 3 w 2057403"/>
              <a:gd name="connsiteY8" fmla="*/ 3238508 h 6477012"/>
              <a:gd name="connsiteX9" fmla="*/ 0 w 2057403"/>
              <a:gd name="connsiteY9" fmla="*/ 3238507 h 6477012"/>
              <a:gd name="connsiteX0" fmla="*/ 0 w 2057403"/>
              <a:gd name="connsiteY0" fmla="*/ 3238507 h 6477012"/>
              <a:gd name="connsiteX1" fmla="*/ 886474 w 2057403"/>
              <a:gd name="connsiteY1" fmla="*/ 2562879 h 6477012"/>
              <a:gd name="connsiteX2" fmla="*/ 1028706 w 2057403"/>
              <a:gd name="connsiteY2" fmla="*/ 8 h 6477012"/>
              <a:gd name="connsiteX3" fmla="*/ 2009129 w 2057403"/>
              <a:gd name="connsiteY3" fmla="*/ 2258084 h 6477012"/>
              <a:gd name="connsiteX4" fmla="*/ 2057403 w 2057403"/>
              <a:gd name="connsiteY4" fmla="*/ 3238509 h 6477012"/>
              <a:gd name="connsiteX5" fmla="*/ 2009129 w 2057403"/>
              <a:gd name="connsiteY5" fmla="*/ 4218936 h 6477012"/>
              <a:gd name="connsiteX6" fmla="*/ 1028701 w 2057403"/>
              <a:gd name="connsiteY6" fmla="*/ 6477009 h 6477012"/>
              <a:gd name="connsiteX7" fmla="*/ 48277 w 2057403"/>
              <a:gd name="connsiteY7" fmla="*/ 4218934 h 6477012"/>
              <a:gd name="connsiteX8" fmla="*/ 3 w 2057403"/>
              <a:gd name="connsiteY8" fmla="*/ 3238508 h 6477012"/>
              <a:gd name="connsiteX9" fmla="*/ 0 w 2057403"/>
              <a:gd name="connsiteY9" fmla="*/ 3238507 h 6477012"/>
              <a:gd name="connsiteX0" fmla="*/ 0 w 2057403"/>
              <a:gd name="connsiteY0" fmla="*/ 3238507 h 6477012"/>
              <a:gd name="connsiteX1" fmla="*/ 886474 w 2057403"/>
              <a:gd name="connsiteY1" fmla="*/ 2562879 h 6477012"/>
              <a:gd name="connsiteX2" fmla="*/ 1028706 w 2057403"/>
              <a:gd name="connsiteY2" fmla="*/ 8 h 6477012"/>
              <a:gd name="connsiteX3" fmla="*/ 2009129 w 2057403"/>
              <a:gd name="connsiteY3" fmla="*/ 2258084 h 6477012"/>
              <a:gd name="connsiteX4" fmla="*/ 2057403 w 2057403"/>
              <a:gd name="connsiteY4" fmla="*/ 3238509 h 6477012"/>
              <a:gd name="connsiteX5" fmla="*/ 2009129 w 2057403"/>
              <a:gd name="connsiteY5" fmla="*/ 4218936 h 6477012"/>
              <a:gd name="connsiteX6" fmla="*/ 1028701 w 2057403"/>
              <a:gd name="connsiteY6" fmla="*/ 6477009 h 6477012"/>
              <a:gd name="connsiteX7" fmla="*/ 48277 w 2057403"/>
              <a:gd name="connsiteY7" fmla="*/ 4218934 h 6477012"/>
              <a:gd name="connsiteX8" fmla="*/ 3 w 2057403"/>
              <a:gd name="connsiteY8" fmla="*/ 3238508 h 6477012"/>
              <a:gd name="connsiteX9" fmla="*/ 0 w 2057403"/>
              <a:gd name="connsiteY9" fmla="*/ 3238507 h 6477012"/>
              <a:gd name="connsiteX0" fmla="*/ 593235 w 2650638"/>
              <a:gd name="connsiteY0" fmla="*/ 3238507 h 6477012"/>
              <a:gd name="connsiteX1" fmla="*/ 1479709 w 2650638"/>
              <a:gd name="connsiteY1" fmla="*/ 2562879 h 6477012"/>
              <a:gd name="connsiteX2" fmla="*/ 1621941 w 2650638"/>
              <a:gd name="connsiteY2" fmla="*/ 8 h 6477012"/>
              <a:gd name="connsiteX3" fmla="*/ 2602364 w 2650638"/>
              <a:gd name="connsiteY3" fmla="*/ 2258084 h 6477012"/>
              <a:gd name="connsiteX4" fmla="*/ 2650638 w 2650638"/>
              <a:gd name="connsiteY4" fmla="*/ 3238509 h 6477012"/>
              <a:gd name="connsiteX5" fmla="*/ 2602364 w 2650638"/>
              <a:gd name="connsiteY5" fmla="*/ 4218936 h 6477012"/>
              <a:gd name="connsiteX6" fmla="*/ 1621936 w 2650638"/>
              <a:gd name="connsiteY6" fmla="*/ 6477009 h 6477012"/>
              <a:gd name="connsiteX7" fmla="*/ 641512 w 2650638"/>
              <a:gd name="connsiteY7" fmla="*/ 4218934 h 6477012"/>
              <a:gd name="connsiteX8" fmla="*/ 593238 w 2650638"/>
              <a:gd name="connsiteY8" fmla="*/ 3238508 h 6477012"/>
              <a:gd name="connsiteX9" fmla="*/ 593235 w 2650638"/>
              <a:gd name="connsiteY9" fmla="*/ 3238507 h 6477012"/>
              <a:gd name="connsiteX0" fmla="*/ 593235 w 3406086"/>
              <a:gd name="connsiteY0" fmla="*/ 3238507 h 6477012"/>
              <a:gd name="connsiteX1" fmla="*/ 1479709 w 3406086"/>
              <a:gd name="connsiteY1" fmla="*/ 2562879 h 6477012"/>
              <a:gd name="connsiteX2" fmla="*/ 1621941 w 3406086"/>
              <a:gd name="connsiteY2" fmla="*/ 8 h 6477012"/>
              <a:gd name="connsiteX3" fmla="*/ 2602364 w 3406086"/>
              <a:gd name="connsiteY3" fmla="*/ 2258084 h 6477012"/>
              <a:gd name="connsiteX4" fmla="*/ 2650638 w 3406086"/>
              <a:gd name="connsiteY4" fmla="*/ 3238509 h 6477012"/>
              <a:gd name="connsiteX5" fmla="*/ 2602364 w 3406086"/>
              <a:gd name="connsiteY5" fmla="*/ 4218936 h 6477012"/>
              <a:gd name="connsiteX6" fmla="*/ 1621936 w 3406086"/>
              <a:gd name="connsiteY6" fmla="*/ 6477009 h 6477012"/>
              <a:gd name="connsiteX7" fmla="*/ 641512 w 3406086"/>
              <a:gd name="connsiteY7" fmla="*/ 4218934 h 6477012"/>
              <a:gd name="connsiteX8" fmla="*/ 593238 w 3406086"/>
              <a:gd name="connsiteY8" fmla="*/ 3238508 h 6477012"/>
              <a:gd name="connsiteX9" fmla="*/ 593235 w 3406086"/>
              <a:gd name="connsiteY9" fmla="*/ 3238507 h 6477012"/>
              <a:gd name="connsiteX0" fmla="*/ 593235 w 3406086"/>
              <a:gd name="connsiteY0" fmla="*/ 3238507 h 6477012"/>
              <a:gd name="connsiteX1" fmla="*/ 1479709 w 3406086"/>
              <a:gd name="connsiteY1" fmla="*/ 2562879 h 6477012"/>
              <a:gd name="connsiteX2" fmla="*/ 1621941 w 3406086"/>
              <a:gd name="connsiteY2" fmla="*/ 8 h 6477012"/>
              <a:gd name="connsiteX3" fmla="*/ 2602364 w 3406086"/>
              <a:gd name="connsiteY3" fmla="*/ 2258084 h 6477012"/>
              <a:gd name="connsiteX4" fmla="*/ 2650638 w 3406086"/>
              <a:gd name="connsiteY4" fmla="*/ 3238509 h 6477012"/>
              <a:gd name="connsiteX5" fmla="*/ 2602364 w 3406086"/>
              <a:gd name="connsiteY5" fmla="*/ 4218936 h 6477012"/>
              <a:gd name="connsiteX6" fmla="*/ 1621936 w 3406086"/>
              <a:gd name="connsiteY6" fmla="*/ 6477009 h 6477012"/>
              <a:gd name="connsiteX7" fmla="*/ 641512 w 3406086"/>
              <a:gd name="connsiteY7" fmla="*/ 4218934 h 6477012"/>
              <a:gd name="connsiteX8" fmla="*/ 593238 w 3406086"/>
              <a:gd name="connsiteY8" fmla="*/ 3238508 h 6477012"/>
              <a:gd name="connsiteX9" fmla="*/ 593235 w 3406086"/>
              <a:gd name="connsiteY9" fmla="*/ 3238507 h 6477012"/>
              <a:gd name="connsiteX0" fmla="*/ 593235 w 3406086"/>
              <a:gd name="connsiteY0" fmla="*/ 3238507 h 6477012"/>
              <a:gd name="connsiteX1" fmla="*/ 1479709 w 3406086"/>
              <a:gd name="connsiteY1" fmla="*/ 2562879 h 6477012"/>
              <a:gd name="connsiteX2" fmla="*/ 1621941 w 3406086"/>
              <a:gd name="connsiteY2" fmla="*/ 8 h 6477012"/>
              <a:gd name="connsiteX3" fmla="*/ 2602364 w 3406086"/>
              <a:gd name="connsiteY3" fmla="*/ 2258084 h 6477012"/>
              <a:gd name="connsiteX4" fmla="*/ 1964838 w 3406086"/>
              <a:gd name="connsiteY4" fmla="*/ 2628909 h 6477012"/>
              <a:gd name="connsiteX5" fmla="*/ 2602364 w 3406086"/>
              <a:gd name="connsiteY5" fmla="*/ 4218936 h 6477012"/>
              <a:gd name="connsiteX6" fmla="*/ 1621936 w 3406086"/>
              <a:gd name="connsiteY6" fmla="*/ 6477009 h 6477012"/>
              <a:gd name="connsiteX7" fmla="*/ 641512 w 3406086"/>
              <a:gd name="connsiteY7" fmla="*/ 4218934 h 6477012"/>
              <a:gd name="connsiteX8" fmla="*/ 593238 w 3406086"/>
              <a:gd name="connsiteY8" fmla="*/ 3238508 h 6477012"/>
              <a:gd name="connsiteX9" fmla="*/ 593235 w 3406086"/>
              <a:gd name="connsiteY9" fmla="*/ 3238507 h 6477012"/>
              <a:gd name="connsiteX0" fmla="*/ 593235 w 3406086"/>
              <a:gd name="connsiteY0" fmla="*/ 3238507 h 6477009"/>
              <a:gd name="connsiteX1" fmla="*/ 1479709 w 3406086"/>
              <a:gd name="connsiteY1" fmla="*/ 2562879 h 6477009"/>
              <a:gd name="connsiteX2" fmla="*/ 1621941 w 3406086"/>
              <a:gd name="connsiteY2" fmla="*/ 8 h 6477009"/>
              <a:gd name="connsiteX3" fmla="*/ 2602364 w 3406086"/>
              <a:gd name="connsiteY3" fmla="*/ 2258084 h 6477009"/>
              <a:gd name="connsiteX4" fmla="*/ 1964838 w 3406086"/>
              <a:gd name="connsiteY4" fmla="*/ 2628909 h 6477009"/>
              <a:gd name="connsiteX5" fmla="*/ 1621936 w 3406086"/>
              <a:gd name="connsiteY5" fmla="*/ 6477009 h 6477009"/>
              <a:gd name="connsiteX6" fmla="*/ 641512 w 3406086"/>
              <a:gd name="connsiteY6" fmla="*/ 4218934 h 6477009"/>
              <a:gd name="connsiteX7" fmla="*/ 593238 w 3406086"/>
              <a:gd name="connsiteY7" fmla="*/ 3238508 h 6477009"/>
              <a:gd name="connsiteX8" fmla="*/ 593235 w 3406086"/>
              <a:gd name="connsiteY8" fmla="*/ 3238507 h 6477009"/>
              <a:gd name="connsiteX0" fmla="*/ 593235 w 3406086"/>
              <a:gd name="connsiteY0" fmla="*/ 3238507 h 6477009"/>
              <a:gd name="connsiteX1" fmla="*/ 1479709 w 3406086"/>
              <a:gd name="connsiteY1" fmla="*/ 2562879 h 6477009"/>
              <a:gd name="connsiteX2" fmla="*/ 1621941 w 3406086"/>
              <a:gd name="connsiteY2" fmla="*/ 8 h 6477009"/>
              <a:gd name="connsiteX3" fmla="*/ 2602364 w 3406086"/>
              <a:gd name="connsiteY3" fmla="*/ 2258084 h 6477009"/>
              <a:gd name="connsiteX4" fmla="*/ 1964838 w 3406086"/>
              <a:gd name="connsiteY4" fmla="*/ 2628909 h 6477009"/>
              <a:gd name="connsiteX5" fmla="*/ 1621936 w 3406086"/>
              <a:gd name="connsiteY5" fmla="*/ 6477009 h 6477009"/>
              <a:gd name="connsiteX6" fmla="*/ 641512 w 3406086"/>
              <a:gd name="connsiteY6" fmla="*/ 4218934 h 6477009"/>
              <a:gd name="connsiteX7" fmla="*/ 593238 w 3406086"/>
              <a:gd name="connsiteY7" fmla="*/ 3238508 h 6477009"/>
              <a:gd name="connsiteX8" fmla="*/ 593235 w 3406086"/>
              <a:gd name="connsiteY8" fmla="*/ 3238507 h 6477009"/>
              <a:gd name="connsiteX0" fmla="*/ 593238 w 3406086"/>
              <a:gd name="connsiteY0" fmla="*/ 3238508 h 6477009"/>
              <a:gd name="connsiteX1" fmla="*/ 1479709 w 3406086"/>
              <a:gd name="connsiteY1" fmla="*/ 2562879 h 6477009"/>
              <a:gd name="connsiteX2" fmla="*/ 1621941 w 3406086"/>
              <a:gd name="connsiteY2" fmla="*/ 8 h 6477009"/>
              <a:gd name="connsiteX3" fmla="*/ 2602364 w 3406086"/>
              <a:gd name="connsiteY3" fmla="*/ 2258084 h 6477009"/>
              <a:gd name="connsiteX4" fmla="*/ 1964838 w 3406086"/>
              <a:gd name="connsiteY4" fmla="*/ 2628909 h 6477009"/>
              <a:gd name="connsiteX5" fmla="*/ 1621936 w 3406086"/>
              <a:gd name="connsiteY5" fmla="*/ 6477009 h 6477009"/>
              <a:gd name="connsiteX6" fmla="*/ 641512 w 3406086"/>
              <a:gd name="connsiteY6" fmla="*/ 4218934 h 6477009"/>
              <a:gd name="connsiteX7" fmla="*/ 593238 w 3406086"/>
              <a:gd name="connsiteY7" fmla="*/ 3238508 h 6477009"/>
              <a:gd name="connsiteX0" fmla="*/ 641512 w 3406086"/>
              <a:gd name="connsiteY0" fmla="*/ 4218934 h 6477009"/>
              <a:gd name="connsiteX1" fmla="*/ 1479709 w 3406086"/>
              <a:gd name="connsiteY1" fmla="*/ 2562879 h 6477009"/>
              <a:gd name="connsiteX2" fmla="*/ 1621941 w 3406086"/>
              <a:gd name="connsiteY2" fmla="*/ 8 h 6477009"/>
              <a:gd name="connsiteX3" fmla="*/ 2602364 w 3406086"/>
              <a:gd name="connsiteY3" fmla="*/ 2258084 h 6477009"/>
              <a:gd name="connsiteX4" fmla="*/ 1964838 w 3406086"/>
              <a:gd name="connsiteY4" fmla="*/ 2628909 h 6477009"/>
              <a:gd name="connsiteX5" fmla="*/ 1621936 w 3406086"/>
              <a:gd name="connsiteY5" fmla="*/ 6477009 h 6477009"/>
              <a:gd name="connsiteX6" fmla="*/ 641512 w 3406086"/>
              <a:gd name="connsiteY6" fmla="*/ 4218934 h 6477009"/>
              <a:gd name="connsiteX0" fmla="*/ 1860712 w 3406086"/>
              <a:gd name="connsiteY0" fmla="*/ 2923534 h 6477009"/>
              <a:gd name="connsiteX1" fmla="*/ 1479709 w 3406086"/>
              <a:gd name="connsiteY1" fmla="*/ 2562879 h 6477009"/>
              <a:gd name="connsiteX2" fmla="*/ 1621941 w 3406086"/>
              <a:gd name="connsiteY2" fmla="*/ 8 h 6477009"/>
              <a:gd name="connsiteX3" fmla="*/ 2602364 w 3406086"/>
              <a:gd name="connsiteY3" fmla="*/ 2258084 h 6477009"/>
              <a:gd name="connsiteX4" fmla="*/ 1964838 w 3406086"/>
              <a:gd name="connsiteY4" fmla="*/ 2628909 h 6477009"/>
              <a:gd name="connsiteX5" fmla="*/ 1621936 w 3406086"/>
              <a:gd name="connsiteY5" fmla="*/ 6477009 h 6477009"/>
              <a:gd name="connsiteX6" fmla="*/ 1860712 w 3406086"/>
              <a:gd name="connsiteY6" fmla="*/ 2923534 h 6477009"/>
              <a:gd name="connsiteX0" fmla="*/ 1860712 w 3406086"/>
              <a:gd name="connsiteY0" fmla="*/ 2923534 h 6477009"/>
              <a:gd name="connsiteX1" fmla="*/ 1479709 w 3406086"/>
              <a:gd name="connsiteY1" fmla="*/ 2562879 h 6477009"/>
              <a:gd name="connsiteX2" fmla="*/ 1621941 w 3406086"/>
              <a:gd name="connsiteY2" fmla="*/ 8 h 6477009"/>
              <a:gd name="connsiteX3" fmla="*/ 2602364 w 3406086"/>
              <a:gd name="connsiteY3" fmla="*/ 2258084 h 6477009"/>
              <a:gd name="connsiteX4" fmla="*/ 1964838 w 3406086"/>
              <a:gd name="connsiteY4" fmla="*/ 2628909 h 6477009"/>
              <a:gd name="connsiteX5" fmla="*/ 1621936 w 3406086"/>
              <a:gd name="connsiteY5" fmla="*/ 6477009 h 6477009"/>
              <a:gd name="connsiteX6" fmla="*/ 1860712 w 3406086"/>
              <a:gd name="connsiteY6" fmla="*/ 2923534 h 6477009"/>
              <a:gd name="connsiteX0" fmla="*/ 1860712 w 3406086"/>
              <a:gd name="connsiteY0" fmla="*/ 2923534 h 6477009"/>
              <a:gd name="connsiteX1" fmla="*/ 1479709 w 3406086"/>
              <a:gd name="connsiteY1" fmla="*/ 2562879 h 6477009"/>
              <a:gd name="connsiteX2" fmla="*/ 1621941 w 3406086"/>
              <a:gd name="connsiteY2" fmla="*/ 8 h 6477009"/>
              <a:gd name="connsiteX3" fmla="*/ 2602364 w 3406086"/>
              <a:gd name="connsiteY3" fmla="*/ 2258084 h 6477009"/>
              <a:gd name="connsiteX4" fmla="*/ 1964838 w 3406086"/>
              <a:gd name="connsiteY4" fmla="*/ 2628909 h 6477009"/>
              <a:gd name="connsiteX5" fmla="*/ 1621936 w 3406086"/>
              <a:gd name="connsiteY5" fmla="*/ 6477009 h 6477009"/>
              <a:gd name="connsiteX6" fmla="*/ 1860712 w 3406086"/>
              <a:gd name="connsiteY6" fmla="*/ 2923534 h 6477009"/>
              <a:gd name="connsiteX0" fmla="*/ 1860712 w 3406086"/>
              <a:gd name="connsiteY0" fmla="*/ 2923534 h 6477009"/>
              <a:gd name="connsiteX1" fmla="*/ 1479709 w 3406086"/>
              <a:gd name="connsiteY1" fmla="*/ 2562879 h 6477009"/>
              <a:gd name="connsiteX2" fmla="*/ 1621941 w 3406086"/>
              <a:gd name="connsiteY2" fmla="*/ 8 h 6477009"/>
              <a:gd name="connsiteX3" fmla="*/ 2602364 w 3406086"/>
              <a:gd name="connsiteY3" fmla="*/ 2258084 h 6477009"/>
              <a:gd name="connsiteX4" fmla="*/ 1964838 w 3406086"/>
              <a:gd name="connsiteY4" fmla="*/ 2628909 h 6477009"/>
              <a:gd name="connsiteX5" fmla="*/ 1621936 w 3406086"/>
              <a:gd name="connsiteY5" fmla="*/ 6477009 h 6477009"/>
              <a:gd name="connsiteX6" fmla="*/ 1860712 w 3406086"/>
              <a:gd name="connsiteY6" fmla="*/ 2923534 h 6477009"/>
              <a:gd name="connsiteX0" fmla="*/ 1860712 w 3317780"/>
              <a:gd name="connsiteY0" fmla="*/ 2923534 h 6477009"/>
              <a:gd name="connsiteX1" fmla="*/ 1479709 w 3317780"/>
              <a:gd name="connsiteY1" fmla="*/ 2562879 h 6477009"/>
              <a:gd name="connsiteX2" fmla="*/ 1621941 w 3317780"/>
              <a:gd name="connsiteY2" fmla="*/ 8 h 6477009"/>
              <a:gd name="connsiteX3" fmla="*/ 2602364 w 3317780"/>
              <a:gd name="connsiteY3" fmla="*/ 2258084 h 6477009"/>
              <a:gd name="connsiteX4" fmla="*/ 1964838 w 3317780"/>
              <a:gd name="connsiteY4" fmla="*/ 2628909 h 6477009"/>
              <a:gd name="connsiteX5" fmla="*/ 1621936 w 3317780"/>
              <a:gd name="connsiteY5" fmla="*/ 6477009 h 6477009"/>
              <a:gd name="connsiteX6" fmla="*/ 1860712 w 3317780"/>
              <a:gd name="connsiteY6" fmla="*/ 2923534 h 6477009"/>
              <a:gd name="connsiteX0" fmla="*/ 1860712 w 3317780"/>
              <a:gd name="connsiteY0" fmla="*/ 2923534 h 6477009"/>
              <a:gd name="connsiteX1" fmla="*/ 1479709 w 3317780"/>
              <a:gd name="connsiteY1" fmla="*/ 2562879 h 6477009"/>
              <a:gd name="connsiteX2" fmla="*/ 1621941 w 3317780"/>
              <a:gd name="connsiteY2" fmla="*/ 8 h 6477009"/>
              <a:gd name="connsiteX3" fmla="*/ 2602364 w 3317780"/>
              <a:gd name="connsiteY3" fmla="*/ 2258084 h 6477009"/>
              <a:gd name="connsiteX4" fmla="*/ 1964838 w 3317780"/>
              <a:gd name="connsiteY4" fmla="*/ 2628909 h 6477009"/>
              <a:gd name="connsiteX5" fmla="*/ 1621936 w 3317780"/>
              <a:gd name="connsiteY5" fmla="*/ 6477009 h 6477009"/>
              <a:gd name="connsiteX6" fmla="*/ 1860712 w 3317780"/>
              <a:gd name="connsiteY6" fmla="*/ 2923534 h 6477009"/>
              <a:gd name="connsiteX0" fmla="*/ 1860712 w 3317780"/>
              <a:gd name="connsiteY0" fmla="*/ 2923534 h 6477009"/>
              <a:gd name="connsiteX1" fmla="*/ 1479709 w 3317780"/>
              <a:gd name="connsiteY1" fmla="*/ 2562879 h 6477009"/>
              <a:gd name="connsiteX2" fmla="*/ 1621941 w 3317780"/>
              <a:gd name="connsiteY2" fmla="*/ 8 h 6477009"/>
              <a:gd name="connsiteX3" fmla="*/ 2602364 w 3317780"/>
              <a:gd name="connsiteY3" fmla="*/ 2258084 h 6477009"/>
              <a:gd name="connsiteX4" fmla="*/ 1964838 w 3317780"/>
              <a:gd name="connsiteY4" fmla="*/ 2628909 h 6477009"/>
              <a:gd name="connsiteX5" fmla="*/ 1621936 w 3317780"/>
              <a:gd name="connsiteY5" fmla="*/ 6477009 h 6477009"/>
              <a:gd name="connsiteX6" fmla="*/ 1860712 w 3317780"/>
              <a:gd name="connsiteY6" fmla="*/ 2923534 h 6477009"/>
              <a:gd name="connsiteX0" fmla="*/ 1860712 w 3317780"/>
              <a:gd name="connsiteY0" fmla="*/ 2923534 h 6477009"/>
              <a:gd name="connsiteX1" fmla="*/ 1479709 w 3317780"/>
              <a:gd name="connsiteY1" fmla="*/ 2562879 h 6477009"/>
              <a:gd name="connsiteX2" fmla="*/ 1621941 w 3317780"/>
              <a:gd name="connsiteY2" fmla="*/ 8 h 6477009"/>
              <a:gd name="connsiteX3" fmla="*/ 2602364 w 3317780"/>
              <a:gd name="connsiteY3" fmla="*/ 2258084 h 6477009"/>
              <a:gd name="connsiteX4" fmla="*/ 1964838 w 3317780"/>
              <a:gd name="connsiteY4" fmla="*/ 2628909 h 6477009"/>
              <a:gd name="connsiteX5" fmla="*/ 1621936 w 3317780"/>
              <a:gd name="connsiteY5" fmla="*/ 6477009 h 6477009"/>
              <a:gd name="connsiteX6" fmla="*/ 1860712 w 3317780"/>
              <a:gd name="connsiteY6" fmla="*/ 2923534 h 6477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17780" h="6477009">
                <a:moveTo>
                  <a:pt x="1860712" y="2923534"/>
                </a:moveTo>
                <a:cubicBezTo>
                  <a:pt x="1944660" y="1493706"/>
                  <a:pt x="1492916" y="2558773"/>
                  <a:pt x="1479709" y="2562879"/>
                </a:cubicBezTo>
                <a:cubicBezTo>
                  <a:pt x="3317780" y="1849120"/>
                  <a:pt x="1173778" y="0"/>
                  <a:pt x="1621941" y="8"/>
                </a:cubicBezTo>
                <a:cubicBezTo>
                  <a:pt x="0" y="1257313"/>
                  <a:pt x="2466688" y="913421"/>
                  <a:pt x="2602364" y="2258084"/>
                </a:cubicBezTo>
                <a:cubicBezTo>
                  <a:pt x="2812155" y="1330547"/>
                  <a:pt x="2128243" y="1925755"/>
                  <a:pt x="1964838" y="2628909"/>
                </a:cubicBezTo>
                <a:cubicBezTo>
                  <a:pt x="1801433" y="3332063"/>
                  <a:pt x="1842490" y="6212005"/>
                  <a:pt x="1621936" y="6477009"/>
                </a:cubicBezTo>
                <a:cubicBezTo>
                  <a:pt x="1173776" y="6477006"/>
                  <a:pt x="3025088" y="1778999"/>
                  <a:pt x="1860712" y="2923534"/>
                </a:cubicBezTo>
                <a:close/>
              </a:path>
            </a:pathLst>
          </a:custGeom>
          <a:gradFill>
            <a:gsLst>
              <a:gs pos="25000">
                <a:schemeClr val="tx1"/>
              </a:gs>
              <a:gs pos="100000">
                <a:schemeClr val="tx1">
                  <a:lumMod val="75000"/>
                  <a:lumOff val="25000"/>
                </a:schemeClr>
              </a:gs>
            </a:gsLst>
            <a:lin ang="5400000" scaled="0"/>
          </a:gradFill>
          <a:ln>
            <a:noFill/>
          </a:ln>
          <a:effectLst>
            <a:outerShdw blurRad="76200" sx="102000" sy="102000" algn="ctr" rotWithShape="0">
              <a:schemeClr val="tx1">
                <a:lumMod val="75000"/>
                <a:lumOff val="25000"/>
                <a:alpha val="40000"/>
              </a:schemeClr>
            </a:outerShdw>
          </a:effectLst>
          <a:scene3d>
            <a:camera prst="orthographicFront"/>
            <a:lightRig rig="morning" dir="t"/>
          </a:scene3d>
          <a:sp3d>
            <a:bevelT w="25400" h="0"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defTabSz="914400" rtl="0" eaLnBrk="1" latinLnBrk="0" hangingPunct="1">
        <a:spcBef>
          <a:spcPct val="0"/>
        </a:spcBef>
        <a:buNone/>
        <a:defRPr sz="4400" kern="1200">
          <a:gradFill>
            <a:gsLst>
              <a:gs pos="0">
                <a:schemeClr val="tx1">
                  <a:alpha val="90000"/>
                </a:schemeClr>
              </a:gs>
              <a:gs pos="50000">
                <a:schemeClr val="tx1">
                  <a:lumMod val="75000"/>
                  <a:lumOff val="25000"/>
                  <a:alpha val="90000"/>
                </a:schemeClr>
              </a:gs>
              <a:gs pos="100000">
                <a:schemeClr val="tx1">
                  <a:lumMod val="50000"/>
                  <a:lumOff val="50000"/>
                </a:schemeClr>
              </a:gs>
            </a:gsLst>
            <a:lin ang="5400000" scaled="0"/>
          </a:gradFill>
          <a:latin typeface="+mj-lt"/>
          <a:ea typeface="+mj-ea"/>
          <a:cs typeface="+mj-cs"/>
        </a:defRPr>
      </a:lvl1pPr>
    </p:titleStyle>
    <p:bodyStyle>
      <a:lvl1pPr marL="342900" indent="-342900" algn="l" defTabSz="914400" rtl="0" eaLnBrk="1" latinLnBrk="0" hangingPunct="1">
        <a:spcBef>
          <a:spcPts val="2000"/>
        </a:spcBef>
        <a:buClr>
          <a:schemeClr val="tx1"/>
        </a:buClr>
        <a:buSzPct val="80000"/>
        <a:buFont typeface="Wingdings" pitchFamily="2" charset="2"/>
        <a:buChar char="v"/>
        <a:defRPr sz="2200" kern="1200">
          <a:gradFill>
            <a:gsLst>
              <a:gs pos="0">
                <a:schemeClr val="tx1">
                  <a:alpha val="90000"/>
                </a:schemeClr>
              </a:gs>
              <a:gs pos="100000">
                <a:schemeClr val="tx1">
                  <a:lumMod val="75000"/>
                  <a:lumOff val="25000"/>
                  <a:alpha val="90000"/>
                </a:schemeClr>
              </a:gs>
            </a:gsLst>
            <a:lin ang="5400000" scaled="0"/>
          </a:gradFill>
          <a:latin typeface="+mn-lt"/>
          <a:ea typeface="+mn-ea"/>
          <a:cs typeface="+mn-cs"/>
        </a:defRPr>
      </a:lvl1pPr>
      <a:lvl2pPr marL="577850" indent="-228600" algn="l" defTabSz="914400" rtl="0" eaLnBrk="1" latinLnBrk="0" hangingPunct="1">
        <a:spcBef>
          <a:spcPts val="1200"/>
        </a:spcBef>
        <a:buSzPct val="100000"/>
        <a:buFont typeface="Wingdings" pitchFamily="2" charset="2"/>
        <a:buChar char=""/>
        <a:defRPr sz="2200" kern="1200">
          <a:gradFill>
            <a:gsLst>
              <a:gs pos="0">
                <a:schemeClr val="tx1">
                  <a:alpha val="90000"/>
                </a:schemeClr>
              </a:gs>
              <a:gs pos="100000">
                <a:schemeClr val="tx1">
                  <a:lumMod val="75000"/>
                  <a:lumOff val="25000"/>
                  <a:alpha val="90000"/>
                </a:schemeClr>
              </a:gs>
            </a:gsLst>
            <a:lin ang="5400000" scaled="0"/>
          </a:gradFill>
          <a:latin typeface="+mn-lt"/>
          <a:ea typeface="+mn-ea"/>
          <a:cs typeface="+mn-cs"/>
        </a:defRPr>
      </a:lvl2pPr>
      <a:lvl3pPr marL="806450" indent="-228600" algn="l" defTabSz="914400" rtl="0" eaLnBrk="1" latinLnBrk="0" hangingPunct="1">
        <a:spcBef>
          <a:spcPts val="1200"/>
        </a:spcBef>
        <a:buClr>
          <a:schemeClr val="accent4"/>
        </a:buClr>
        <a:buSzPct val="100000"/>
        <a:buFont typeface="Wingdings" pitchFamily="2" charset="2"/>
        <a:buChar char="w"/>
        <a:defRPr sz="2000" kern="1200">
          <a:gradFill>
            <a:gsLst>
              <a:gs pos="0">
                <a:schemeClr val="tx1">
                  <a:alpha val="90000"/>
                </a:schemeClr>
              </a:gs>
              <a:gs pos="100000">
                <a:schemeClr val="tx1">
                  <a:lumMod val="75000"/>
                  <a:lumOff val="25000"/>
                  <a:alpha val="90000"/>
                </a:schemeClr>
              </a:gs>
            </a:gsLst>
            <a:lin ang="5400000" scaled="0"/>
          </a:gradFill>
          <a:latin typeface="+mn-lt"/>
          <a:ea typeface="+mn-ea"/>
          <a:cs typeface="+mn-cs"/>
        </a:defRPr>
      </a:lvl3pPr>
      <a:lvl4pPr marL="1035050" indent="-228600" algn="l" defTabSz="914400" rtl="0" eaLnBrk="1" latinLnBrk="0" hangingPunct="1">
        <a:spcBef>
          <a:spcPts val="1200"/>
        </a:spcBef>
        <a:buClr>
          <a:schemeClr val="accent2"/>
        </a:buClr>
        <a:buFont typeface="Wingdings" pitchFamily="2" charset="2"/>
        <a:buChar char=""/>
        <a:defRPr sz="1800" kern="1200">
          <a:gradFill>
            <a:gsLst>
              <a:gs pos="0">
                <a:schemeClr val="tx1">
                  <a:alpha val="90000"/>
                </a:schemeClr>
              </a:gs>
              <a:gs pos="100000">
                <a:schemeClr val="tx1">
                  <a:lumMod val="75000"/>
                  <a:lumOff val="25000"/>
                  <a:alpha val="90000"/>
                </a:schemeClr>
              </a:gs>
            </a:gsLst>
            <a:lin ang="5400000" scaled="0"/>
          </a:gradFill>
          <a:latin typeface="+mn-lt"/>
          <a:ea typeface="+mn-ea"/>
          <a:cs typeface="+mn-cs"/>
        </a:defRPr>
      </a:lvl4pPr>
      <a:lvl5pPr marL="1263650" indent="-228600" algn="l" defTabSz="914400" rtl="0" eaLnBrk="1" latinLnBrk="0" hangingPunct="1">
        <a:spcBef>
          <a:spcPts val="1200"/>
        </a:spcBef>
        <a:buClr>
          <a:schemeClr val="accent3"/>
        </a:buClr>
        <a:buSzPct val="100000"/>
        <a:buFont typeface="Wingdings" pitchFamily="2" charset="2"/>
        <a:buChar char="w"/>
        <a:defRPr sz="1600" kern="1200">
          <a:gradFill>
            <a:gsLst>
              <a:gs pos="0">
                <a:schemeClr val="tx1">
                  <a:alpha val="90000"/>
                </a:schemeClr>
              </a:gs>
              <a:gs pos="100000">
                <a:schemeClr val="tx1">
                  <a:lumMod val="75000"/>
                  <a:lumOff val="25000"/>
                  <a:alpha val="90000"/>
                </a:schemeClr>
              </a:gs>
            </a:gsLst>
            <a:lin ang="5400000" scaled="0"/>
          </a:gra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audio" Target="../media/audio4.wav"/><Relationship Id="rId1" Type="http://schemas.openxmlformats.org/officeDocument/2006/relationships/slideLayout" Target="../slideLayouts/slideLayout2.xml"/><Relationship Id="rId6" Type="http://schemas.openxmlformats.org/officeDocument/2006/relationships/audio" Target="../media/audio4.wav"/><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audio" Target="../media/audio4.wav"/><Relationship Id="rId1" Type="http://schemas.openxmlformats.org/officeDocument/2006/relationships/slideLayout" Target="../slideLayouts/slideLayout2.xml"/><Relationship Id="rId4" Type="http://schemas.openxmlformats.org/officeDocument/2006/relationships/audio" Target="../media/audio4.wav"/></Relationships>
</file>

<file path=ppt/slides/_rels/slide13.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audio" Target="../media/audio4.wav"/><Relationship Id="rId1" Type="http://schemas.openxmlformats.org/officeDocument/2006/relationships/slideLayout" Target="../slideLayouts/slideLayout2.xml"/><Relationship Id="rId4" Type="http://schemas.openxmlformats.org/officeDocument/2006/relationships/audio" Target="../media/audio4.wav"/></Relationships>
</file>

<file path=ppt/slides/_rels/slide15.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audio" Target="../media/audio4.wav"/><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audio" Target="../media/audio4.wav"/><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2.wav"/><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audio" Target="../media/audio4.wav"/><Relationship Id="rId1" Type="http://schemas.openxmlformats.org/officeDocument/2006/relationships/slideLayout" Target="../slideLayouts/slideLayout2.xml"/><Relationship Id="rId4" Type="http://schemas.openxmlformats.org/officeDocument/2006/relationships/audio" Target="../media/audio4.wav"/></Relationships>
</file>

<file path=ppt/slides/_rels/slide21.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audio" Target="../media/audio4.wav"/><Relationship Id="rId1" Type="http://schemas.openxmlformats.org/officeDocument/2006/relationships/slideLayout" Target="../slideLayouts/slideLayout2.xml"/><Relationship Id="rId5" Type="http://schemas.openxmlformats.org/officeDocument/2006/relationships/audio" Target="../media/audio4.wav"/><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2.wav"/><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4.wav"/><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4.wav"/><Relationship Id="rId1" Type="http://schemas.openxmlformats.org/officeDocument/2006/relationships/slideLayout" Target="../slideLayouts/slideLayout2.xml"/><Relationship Id="rId4" Type="http://schemas.openxmlformats.org/officeDocument/2006/relationships/audio" Target="../media/audio4.wav"/></Relationships>
</file>

<file path=ppt/slides/_rels/slide9.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audio" Target="../media/audio4.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620688"/>
            <a:ext cx="7344816" cy="5544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8547746"/>
      </p:ext>
    </p:extLst>
  </p:cSld>
  <p:clrMapOvr>
    <a:masterClrMapping/>
  </p:clrMapOvr>
  <p:transition spd="slow">
    <p:randomBar dir="vert"/>
    <p:sndAc>
      <p:stSnd>
        <p:snd r:embed="rId2" name="breeze.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3" cstate="print"/>
          <a:srcRect/>
          <a:stretch>
            <a:fillRect/>
          </a:stretch>
        </p:blipFill>
        <p:spPr bwMode="auto">
          <a:xfrm>
            <a:off x="1691680" y="476672"/>
            <a:ext cx="3384376" cy="3289548"/>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5652120" y="476672"/>
            <a:ext cx="2633464" cy="2812529"/>
          </a:xfrm>
          <a:prstGeom prst="rect">
            <a:avLst/>
          </a:prstGeom>
          <a:noFill/>
          <a:ln w="9525">
            <a:noFill/>
            <a:miter lim="800000"/>
            <a:headEnd/>
            <a:tailEnd/>
          </a:ln>
        </p:spPr>
      </p:pic>
      <p:pic>
        <p:nvPicPr>
          <p:cNvPr id="2052" name="Picture 4"/>
          <p:cNvPicPr>
            <a:picLocks noChangeAspect="1" noChangeArrowheads="1"/>
          </p:cNvPicPr>
          <p:nvPr/>
        </p:nvPicPr>
        <p:blipFill>
          <a:blip r:embed="rId5" cstate="print"/>
          <a:srcRect/>
          <a:stretch>
            <a:fillRect/>
          </a:stretch>
        </p:blipFill>
        <p:spPr bwMode="auto">
          <a:xfrm>
            <a:off x="4788024" y="4005064"/>
            <a:ext cx="3628628" cy="2495922"/>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800">
        <p:circle/>
        <p:sndAc>
          <p:stSnd>
            <p:snd r:embed="rId2" name="chimes.wav"/>
          </p:stSnd>
        </p:sndAc>
      </p:transition>
    </mc:Choice>
    <mc:Fallback xmlns="">
      <p:transition spd="slow">
        <p:circle/>
        <p:sndAc>
          <p:stSnd>
            <p:snd r:embed="rId6"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ipe(down)">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51"/>
                                        </p:tgtEl>
                                        <p:attrNameLst>
                                          <p:attrName>style.visibility</p:attrName>
                                        </p:attrNameLst>
                                      </p:cBhvr>
                                      <p:to>
                                        <p:strVal val="visible"/>
                                      </p:to>
                                    </p:set>
                                    <p:animEffect transition="in" filter="fade">
                                      <p:cBhvr>
                                        <p:cTn id="12" dur="2000"/>
                                        <p:tgtEl>
                                          <p:spTgt spid="205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52"/>
                                        </p:tgtEl>
                                        <p:attrNameLst>
                                          <p:attrName>style.visibility</p:attrName>
                                        </p:attrNameLst>
                                      </p:cBhvr>
                                      <p:to>
                                        <p:strVal val="visible"/>
                                      </p:to>
                                    </p:set>
                                    <p:animEffect transition="in" filter="fade">
                                      <p:cBhvr>
                                        <p:cTn id="17" dur="20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835696" y="1340768"/>
            <a:ext cx="6696744" cy="5040560"/>
          </a:xfrm>
        </p:spPr>
        <p:txBody>
          <a:bodyPr/>
          <a:lstStyle/>
          <a:p>
            <a:r>
              <a:rPr lang="es-MX" b="1" dirty="0" smtClean="0">
                <a:latin typeface="Arial" pitchFamily="34" charset="0"/>
                <a:cs typeface="Arial" pitchFamily="34" charset="0"/>
              </a:rPr>
              <a:t>Familia mono parental</a:t>
            </a:r>
            <a:r>
              <a:rPr lang="es-MX" dirty="0" smtClean="0">
                <a:latin typeface="Arial" pitchFamily="34" charset="0"/>
                <a:cs typeface="Arial" pitchFamily="34" charset="0"/>
              </a:rPr>
              <a:t>, en la que el hijo o hijos vive(n) solo con uno de sus padres.</a:t>
            </a:r>
          </a:p>
          <a:p>
            <a:endParaRPr lang="es-MX" b="1" dirty="0" smtClean="0">
              <a:latin typeface="Arial" pitchFamily="34" charset="0"/>
              <a:cs typeface="Arial" pitchFamily="34" charset="0"/>
            </a:endParaRPr>
          </a:p>
          <a:p>
            <a:r>
              <a:rPr lang="es-MX" b="1" dirty="0" smtClean="0">
                <a:latin typeface="Arial" pitchFamily="34" charset="0"/>
                <a:cs typeface="Arial" pitchFamily="34" charset="0"/>
              </a:rPr>
              <a:t>Familia homoparental</a:t>
            </a:r>
            <a:r>
              <a:rPr lang="es-MX" dirty="0" smtClean="0">
                <a:latin typeface="Arial" pitchFamily="34" charset="0"/>
                <a:cs typeface="Arial" pitchFamily="34" charset="0"/>
              </a:rPr>
              <a:t>, en la que el hijo o hijos vive(n) con una pareja homosexual.</a:t>
            </a:r>
          </a:p>
          <a:p>
            <a:endParaRPr lang="es-MX" dirty="0" smtClean="0">
              <a:latin typeface="Arial" pitchFamily="34" charset="0"/>
              <a:cs typeface="Arial" pitchFamily="34" charset="0"/>
            </a:endParaRPr>
          </a:p>
          <a:p>
            <a:r>
              <a:rPr lang="es-MX" b="1" dirty="0" smtClean="0">
                <a:latin typeface="Arial" pitchFamily="34" charset="0"/>
                <a:cs typeface="Arial" pitchFamily="34" charset="0"/>
              </a:rPr>
              <a:t>Familia hermanastral</a:t>
            </a:r>
            <a:r>
              <a:rPr lang="es-MX" dirty="0" smtClean="0">
                <a:latin typeface="Arial" pitchFamily="34" charset="0"/>
                <a:cs typeface="Arial" pitchFamily="34" charset="0"/>
              </a:rPr>
              <a:t>, es la que esta conformada por dos hermanos que se casan.</a:t>
            </a:r>
          </a:p>
          <a:p>
            <a:endParaRPr lang="es-MX" dirty="0"/>
          </a:p>
        </p:txBody>
      </p:sp>
    </p:spTree>
  </p:cSld>
  <p:clrMapOvr>
    <a:masterClrMapping/>
  </p:clrMapOvr>
  <p:transition spd="slow">
    <p:wheel spokes="1"/>
    <p:sndAc>
      <p:stSnd>
        <p:snd r:embed="rId2" name="chimes.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3" cstate="print"/>
          <a:srcRect/>
          <a:stretch>
            <a:fillRect/>
          </a:stretch>
        </p:blipFill>
        <p:spPr bwMode="auto">
          <a:xfrm>
            <a:off x="2123728" y="908720"/>
            <a:ext cx="5976664" cy="4733603"/>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1600">
        <p:blinds dir="vert"/>
        <p:sndAc>
          <p:stSnd>
            <p:snd r:embed="rId2" name="chimes.wav"/>
          </p:stSnd>
        </p:sndAc>
      </p:transition>
    </mc:Choice>
    <mc:Fallback xmlns="">
      <p:transition spd="slow">
        <p:blinds dir="vert"/>
        <p:sndAc>
          <p:stSnd>
            <p:snd r:embed="rId4"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20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547664" y="1412776"/>
            <a:ext cx="7128792" cy="4713387"/>
          </a:xfrm>
        </p:spPr>
        <p:txBody>
          <a:bodyPr/>
          <a:lstStyle/>
          <a:p>
            <a:pPr algn="just"/>
            <a:r>
              <a:rPr lang="es-MX" b="1" dirty="0" smtClean="0">
                <a:latin typeface="Arial" pitchFamily="34" charset="0"/>
                <a:cs typeface="Arial" pitchFamily="34" charset="0"/>
              </a:rPr>
              <a:t>Familia ensamblada</a:t>
            </a:r>
            <a:r>
              <a:rPr lang="es-MX" dirty="0" smtClean="0">
                <a:latin typeface="Arial" pitchFamily="34" charset="0"/>
                <a:cs typeface="Arial" pitchFamily="34" charset="0"/>
              </a:rPr>
              <a:t>, es la que está compuesta por agregados de dos o más familias (ejemplo: madre sola con sus hijos se junta con padre viudo con sus hijos), y otros tipos de familias, aquellas conformadas únicamente por hermanos, por amigos ,quienes viven juntos en el mismo lugar por un largo tiempo.</a:t>
            </a:r>
          </a:p>
          <a:p>
            <a:pPr algn="just"/>
            <a:r>
              <a:rPr lang="es-MX" b="1" dirty="0" smtClean="0">
                <a:latin typeface="Arial" pitchFamily="34" charset="0"/>
                <a:cs typeface="Arial" pitchFamily="34" charset="0"/>
              </a:rPr>
              <a:t>Familia a larga distancia</a:t>
            </a:r>
            <a:r>
              <a:rPr lang="es-MX" dirty="0" smtClean="0">
                <a:latin typeface="Arial" pitchFamily="34" charset="0"/>
                <a:cs typeface="Arial" pitchFamily="34" charset="0"/>
              </a:rPr>
              <a:t>, familia conformada por una madre con sus hijos y el padre en otro país.</a:t>
            </a:r>
          </a:p>
          <a:p>
            <a:pPr algn="just"/>
            <a:endParaRPr lang="es-MX" dirty="0">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sndAc>
          <p:stSnd>
            <p:snd r:embed="rId2" name="chimes.wav"/>
          </p:stSnd>
        </p:sndAc>
      </p:transition>
    </mc:Choice>
    <mc:Fallback xmlns="">
      <p:transition spd="slow">
        <p:fade/>
        <p:sndAc>
          <p:stSnd>
            <p:snd r:embed="rId3" name="chimes.wav"/>
          </p:stSnd>
        </p:sndAc>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Victor M M\Pictures\timthumb.png"/>
          <p:cNvPicPr>
            <a:picLocks noGrp="1" noChangeAspect="1" noChangeArrowheads="1"/>
          </p:cNvPicPr>
          <p:nvPr>
            <p:ph idx="1"/>
          </p:nvPr>
        </p:nvPicPr>
        <p:blipFill>
          <a:blip r:embed="rId3" cstate="print"/>
          <a:srcRect/>
          <a:stretch>
            <a:fillRect/>
          </a:stretch>
        </p:blipFill>
        <p:spPr bwMode="auto">
          <a:xfrm>
            <a:off x="1475656" y="908720"/>
            <a:ext cx="7344815" cy="468052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500">
        <p:checker/>
        <p:sndAc>
          <p:stSnd>
            <p:snd r:embed="rId2" name="chimes.wav"/>
          </p:stSnd>
        </p:sndAc>
      </p:transition>
    </mc:Choice>
    <mc:Fallback xmlns="">
      <p:transition spd="slow">
        <p:checker/>
        <p:sndAc>
          <p:stSnd>
            <p:snd r:embed="rId4" name="chimes.wav"/>
          </p:stSnd>
        </p:sndAc>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latin typeface="Arial" pitchFamily="34" charset="0"/>
                <a:cs typeface="Arial" pitchFamily="34" charset="0"/>
              </a:rPr>
              <a:t>Matrimonio homosexual</a:t>
            </a:r>
            <a:br>
              <a:rPr lang="es-MX" b="1" dirty="0" smtClean="0">
                <a:latin typeface="Arial" pitchFamily="34" charset="0"/>
                <a:cs typeface="Arial" pitchFamily="34" charset="0"/>
              </a:rPr>
            </a:br>
            <a:endParaRPr lang="es-MX" dirty="0">
              <a:latin typeface="Arial" pitchFamily="34" charset="0"/>
              <a:cs typeface="Arial" pitchFamily="34" charset="0"/>
            </a:endParaRPr>
          </a:p>
        </p:txBody>
      </p:sp>
      <p:sp>
        <p:nvSpPr>
          <p:cNvPr id="3" name="2 Marcador de contenido"/>
          <p:cNvSpPr>
            <a:spLocks noGrp="1"/>
          </p:cNvSpPr>
          <p:nvPr>
            <p:ph idx="1"/>
          </p:nvPr>
        </p:nvSpPr>
        <p:spPr>
          <a:xfrm>
            <a:off x="1547664" y="1752600"/>
            <a:ext cx="6912768" cy="4628728"/>
          </a:xfrm>
        </p:spPr>
        <p:txBody>
          <a:bodyPr>
            <a:normAutofit/>
          </a:bodyPr>
          <a:lstStyle/>
          <a:p>
            <a:pPr algn="just"/>
            <a:r>
              <a:rPr lang="es-MX" dirty="0" smtClean="0">
                <a:latin typeface="Arial" pitchFamily="34" charset="0"/>
                <a:cs typeface="Arial" pitchFamily="34" charset="0"/>
              </a:rPr>
              <a:t>Las parejas de homosexuales forman familias homoparentales. La descendencia en estas parejas, si así lo desean, puede tener origen en la adopción, en aquellos lugares donde la legislación lo permita. Estas unidades familiares aparecieron en Occidente en las décadas de 1960 y 1970. En los años 1990 se comenzaron a promulgar leyes en diferentes países que ofrecen protección a estas familias y han legalizado su estatus al reconocer el matrimonio entre personas del mismo sexo. </a:t>
            </a:r>
            <a:endParaRPr lang="es-MX" dirty="0">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sndAc>
          <p:stSnd>
            <p:snd r:embed="rId2" name="chimes.wav"/>
          </p:stSnd>
        </p:sndAc>
      </p:transition>
    </mc:Choice>
    <mc:Fallback xmlns="">
      <p:transition spd="slow">
        <p:split orient="vert"/>
        <p:sndAc>
          <p:stSnd>
            <p:snd r:embed="rId3" name="chimes.wav"/>
          </p:stSnd>
        </p:sndAc>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3" cstate="print"/>
          <a:srcRect/>
          <a:stretch>
            <a:fillRect/>
          </a:stretch>
        </p:blipFill>
        <p:spPr bwMode="auto">
          <a:xfrm>
            <a:off x="3131840" y="0"/>
            <a:ext cx="5328592" cy="3356992"/>
          </a:xfrm>
          <a:prstGeom prst="rect">
            <a:avLst/>
          </a:prstGeom>
          <a:noFill/>
          <a:ln w="9525">
            <a:noFill/>
            <a:miter lim="800000"/>
            <a:headEnd/>
            <a:tailEnd/>
          </a:ln>
        </p:spPr>
      </p:pic>
      <p:pic>
        <p:nvPicPr>
          <p:cNvPr id="3076" name="Picture 4"/>
          <p:cNvPicPr>
            <a:picLocks noChangeAspect="1" noChangeArrowheads="1"/>
          </p:cNvPicPr>
          <p:nvPr/>
        </p:nvPicPr>
        <p:blipFill>
          <a:blip r:embed="rId4" cstate="print"/>
          <a:srcRect/>
          <a:stretch>
            <a:fillRect/>
          </a:stretch>
        </p:blipFill>
        <p:spPr bwMode="auto">
          <a:xfrm>
            <a:off x="1331640" y="3501008"/>
            <a:ext cx="5616624" cy="3024336"/>
          </a:xfrm>
          <a:prstGeom prst="rect">
            <a:avLst/>
          </a:prstGeom>
          <a:noFill/>
          <a:ln w="9525">
            <a:noFill/>
            <a:miter lim="800000"/>
            <a:headEnd/>
            <a:tailEnd/>
          </a:ln>
        </p:spPr>
      </p:pic>
    </p:spTree>
  </p:cSld>
  <p:clrMapOvr>
    <a:masterClrMapping/>
  </p:clrMapOvr>
  <p:transition>
    <p:wheel spokes="1"/>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wipe(down)">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076"/>
                                        </p:tgtEl>
                                        <p:attrNameLst>
                                          <p:attrName>style.visibility</p:attrName>
                                        </p:attrNameLst>
                                      </p:cBhvr>
                                      <p:to>
                                        <p:strVal val="visible"/>
                                      </p:to>
                                    </p:set>
                                    <p:anim calcmode="lin" valueType="num">
                                      <p:cBhvr additive="base">
                                        <p:cTn id="12" dur="500" fill="hold"/>
                                        <p:tgtEl>
                                          <p:spTgt spid="3076"/>
                                        </p:tgtEl>
                                        <p:attrNameLst>
                                          <p:attrName>ppt_x</p:attrName>
                                        </p:attrNameLst>
                                      </p:cBhvr>
                                      <p:tavLst>
                                        <p:tav tm="0">
                                          <p:val>
                                            <p:strVal val="#ppt_x"/>
                                          </p:val>
                                        </p:tav>
                                        <p:tav tm="100000">
                                          <p:val>
                                            <p:strVal val="#ppt_x"/>
                                          </p:val>
                                        </p:tav>
                                      </p:tavLst>
                                    </p:anim>
                                    <p:anim calcmode="lin" valueType="num">
                                      <p:cBhvr additive="base">
                                        <p:cTn id="13" dur="500" fill="hold"/>
                                        <p:tgtEl>
                                          <p:spTgt spid="30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pic>
        <p:nvPicPr>
          <p:cNvPr id="7170" name="Picture 2"/>
          <p:cNvPicPr>
            <a:picLocks noGrp="1" noChangeAspect="1" noChangeArrowheads="1"/>
          </p:cNvPicPr>
          <p:nvPr>
            <p:ph idx="1"/>
          </p:nvPr>
        </p:nvPicPr>
        <p:blipFill>
          <a:blip r:embed="rId3" cstate="print"/>
          <a:srcRect/>
          <a:stretch>
            <a:fillRect/>
          </a:stretch>
        </p:blipFill>
        <p:spPr bwMode="auto">
          <a:xfrm>
            <a:off x="395537" y="0"/>
            <a:ext cx="3888432" cy="2838450"/>
          </a:xfrm>
          <a:prstGeom prst="rect">
            <a:avLst/>
          </a:prstGeom>
          <a:noFill/>
          <a:ln w="9525">
            <a:noFill/>
            <a:miter lim="800000"/>
            <a:headEnd/>
            <a:tailEnd/>
          </a:ln>
        </p:spPr>
      </p:pic>
      <p:pic>
        <p:nvPicPr>
          <p:cNvPr id="7171" name="Picture 3"/>
          <p:cNvPicPr>
            <a:picLocks noChangeAspect="1" noChangeArrowheads="1"/>
          </p:cNvPicPr>
          <p:nvPr/>
        </p:nvPicPr>
        <p:blipFill>
          <a:blip r:embed="rId4" cstate="print"/>
          <a:srcRect/>
          <a:stretch>
            <a:fillRect/>
          </a:stretch>
        </p:blipFill>
        <p:spPr bwMode="auto">
          <a:xfrm>
            <a:off x="3851920" y="332656"/>
            <a:ext cx="4968552" cy="6264696"/>
          </a:xfrm>
          <a:prstGeom prst="rect">
            <a:avLst/>
          </a:prstGeom>
          <a:noFill/>
          <a:ln w="9525">
            <a:noFill/>
            <a:miter lim="800000"/>
            <a:headEnd/>
            <a:tailEnd/>
          </a:ln>
        </p:spPr>
      </p:pic>
    </p:spTree>
  </p:cSld>
  <p:clrMapOvr>
    <a:masterClrMapping/>
  </p:clrMapOvr>
  <p:transition spd="slow">
    <p:randomBar dir="vert"/>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500" fill="hold"/>
                                        <p:tgtEl>
                                          <p:spTgt spid="7170"/>
                                        </p:tgtEl>
                                        <p:attrNameLst>
                                          <p:attrName>ppt_x</p:attrName>
                                        </p:attrNameLst>
                                      </p:cBhvr>
                                      <p:tavLst>
                                        <p:tav tm="0">
                                          <p:val>
                                            <p:strVal val="#ppt_x"/>
                                          </p:val>
                                        </p:tav>
                                        <p:tav tm="100000">
                                          <p:val>
                                            <p:strVal val="#ppt_x"/>
                                          </p:val>
                                        </p:tav>
                                      </p:tavLst>
                                    </p:anim>
                                    <p:anim calcmode="lin" valueType="num">
                                      <p:cBhvr additive="base">
                                        <p:cTn id="8"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7171"/>
                                        </p:tgtEl>
                                        <p:attrNameLst>
                                          <p:attrName>style.visibility</p:attrName>
                                        </p:attrNameLst>
                                      </p:cBhvr>
                                      <p:to>
                                        <p:strVal val="visible"/>
                                      </p:to>
                                    </p:set>
                                    <p:animEffect transition="in" filter="fade">
                                      <p:cBhvr>
                                        <p:cTn id="13" dur="20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9199" y="374884"/>
            <a:ext cx="6803679" cy="774233"/>
          </a:xfrm>
        </p:spPr>
        <p:txBody>
          <a:bodyPr/>
          <a:lstStyle/>
          <a:p>
            <a:r>
              <a:rPr lang="es-MX" dirty="0" smtClean="0">
                <a:latin typeface="Arial" pitchFamily="34" charset="0"/>
                <a:cs typeface="Arial" pitchFamily="34" charset="0"/>
              </a:rPr>
              <a:t>La familia mexicana</a:t>
            </a:r>
            <a:endParaRPr lang="es-MX" dirty="0">
              <a:latin typeface="Arial" pitchFamily="34" charset="0"/>
              <a:cs typeface="Arial" pitchFamily="34" charset="0"/>
            </a:endParaRPr>
          </a:p>
        </p:txBody>
      </p:sp>
      <p:sp>
        <p:nvSpPr>
          <p:cNvPr id="3" name="2 Marcador de contenido"/>
          <p:cNvSpPr>
            <a:spLocks noGrp="1"/>
          </p:cNvSpPr>
          <p:nvPr>
            <p:ph idx="1"/>
          </p:nvPr>
        </p:nvSpPr>
        <p:spPr>
          <a:xfrm>
            <a:off x="1619672" y="1268760"/>
            <a:ext cx="7200800" cy="5040560"/>
          </a:xfrm>
        </p:spPr>
        <p:txBody>
          <a:bodyPr/>
          <a:lstStyle/>
          <a:p>
            <a:pPr algn="just"/>
            <a:r>
              <a:rPr lang="es-MX" dirty="0" smtClean="0">
                <a:latin typeface="Arial" pitchFamily="34" charset="0"/>
                <a:cs typeface="Arial" pitchFamily="34" charset="0"/>
              </a:rPr>
              <a:t>El estudio fue desarrollado por el Sistema Nacional para el Desarrollo Integral de la Familia y el Consejo de la Comunicación.</a:t>
            </a:r>
          </a:p>
          <a:p>
            <a:pPr algn="just"/>
            <a:r>
              <a:rPr lang="es-MX" dirty="0" smtClean="0">
                <a:latin typeface="Arial" pitchFamily="34" charset="0"/>
                <a:cs typeface="Arial" pitchFamily="34" charset="0"/>
              </a:rPr>
              <a:t> La familia mexicana favorece el apoyo, la unión, la entrega, el amor y la alegría; su fortaleza es que la importancia de ello se percibe tanto en los momentos positivos como en los adversos.</a:t>
            </a:r>
          </a:p>
          <a:p>
            <a:pPr algn="just"/>
            <a:r>
              <a:rPr lang="es-MX" dirty="0" smtClean="0">
                <a:latin typeface="Arial" pitchFamily="34" charset="0"/>
                <a:cs typeface="Arial" pitchFamily="34" charset="0"/>
              </a:rPr>
              <a:t>La familia mexicana genera en su miembros valores comunes, tales como: sencillez, solidaridad, trabajo y esfuerzo, así como el resguardo de la tradición.</a:t>
            </a:r>
          </a:p>
          <a:p>
            <a:pPr algn="just"/>
            <a:endParaRPr lang="es-MX" dirty="0">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800">
        <p:circle/>
        <p:sndAc>
          <p:stSnd>
            <p:snd r:embed="rId2" name="chimes.wav"/>
          </p:stSnd>
        </p:sndAc>
      </p:transition>
    </mc:Choice>
    <mc:Fallback xmlns="">
      <p:transition spd="slow">
        <p:circle/>
        <p:sndAc>
          <p:stSnd>
            <p:snd r:embed="rId3" name="chimes.wav"/>
          </p:stSnd>
        </p:sndAc>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835696" y="1196752"/>
            <a:ext cx="6840760" cy="4929411"/>
          </a:xfrm>
        </p:spPr>
        <p:txBody>
          <a:bodyPr/>
          <a:lstStyle/>
          <a:p>
            <a:pPr algn="just"/>
            <a:r>
              <a:rPr lang="es-MX" dirty="0" smtClean="0">
                <a:latin typeface="Arial" pitchFamily="34" charset="0"/>
                <a:cs typeface="Arial" pitchFamily="34" charset="0"/>
              </a:rPr>
              <a:t>Los miembros de la familia reconocen que en México, la familia conserva aspectos positivos con respecto a las familias en el exterior, como el mantenimiento de costumbres y tradiciones en familia, pasar el tiempo de recreación juntos y demostraciones de cariño.</a:t>
            </a:r>
          </a:p>
          <a:p>
            <a:endParaRPr lang="es-MX" dirty="0" smtClean="0">
              <a:latin typeface="Arial" pitchFamily="34" charset="0"/>
              <a:cs typeface="Arial" pitchFamily="34" charset="0"/>
            </a:endParaRPr>
          </a:p>
          <a:p>
            <a:endParaRPr lang="es-MX" dirty="0">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4000">
        <p14:vortex dir="r"/>
        <p:sndAc>
          <p:stSnd>
            <p:snd r:embed="rId2" name="chimes.wav"/>
          </p:stSnd>
        </p:sndAc>
      </p:transition>
    </mc:Choice>
    <mc:Fallback xmlns="">
      <p:transition spd="slow">
        <p:fade/>
        <p:sndAc>
          <p:stSnd>
            <p:snd r:embed="rId3" name="chimes.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9632" y="0"/>
            <a:ext cx="6803679" cy="6161112"/>
          </a:xfrm>
        </p:spPr>
        <p:txBody>
          <a:bodyPr>
            <a:normAutofit/>
          </a:bodyPr>
          <a:lstStyle/>
          <a:p>
            <a:pPr algn="just"/>
            <a:r>
              <a:rPr lang="es-MX" sz="2400" b="1" dirty="0">
                <a:latin typeface="Arial" pitchFamily="34" charset="0"/>
                <a:cs typeface="Arial" pitchFamily="34" charset="0"/>
              </a:rPr>
              <a:t>PROPÓSITO DE LA ASIGNATURA </a:t>
            </a:r>
            <a:r>
              <a:rPr lang="es-MX" sz="2400" dirty="0">
                <a:latin typeface="Arial" pitchFamily="34" charset="0"/>
                <a:cs typeface="Arial" pitchFamily="34" charset="0"/>
              </a:rPr>
              <a:t>	</a:t>
            </a:r>
            <a:br>
              <a:rPr lang="es-MX" sz="2400" dirty="0">
                <a:latin typeface="Arial" pitchFamily="34" charset="0"/>
                <a:cs typeface="Arial" pitchFamily="34" charset="0"/>
              </a:rPr>
            </a:br>
            <a:r>
              <a:rPr lang="es-MX" sz="2400" dirty="0">
                <a:latin typeface="Arial" pitchFamily="34" charset="0"/>
                <a:cs typeface="Arial" pitchFamily="34" charset="0"/>
              </a:rPr>
              <a:t>Explicar los principales cambios del entorno social a partir del análisis sociológico, considerando para ello la organización social, las estructuras sociales, las instituciones que la conforman y las funciones que cumplen, para comprender así los procesos de construcción y evolución de México como nación inserta en un mundo globalizado y reconocer al mismo tiempo la </a:t>
            </a:r>
            <a:r>
              <a:rPr lang="es-MX" sz="2400" dirty="0">
                <a:latin typeface="Arial" pitchFamily="34" charset="0"/>
                <a:cs typeface="Arial" pitchFamily="34" charset="0"/>
              </a:rPr>
              <a:t>multi</a:t>
            </a:r>
            <a:r>
              <a:rPr lang="es-MX" sz="2400" dirty="0">
                <a:latin typeface="Arial" pitchFamily="34" charset="0"/>
                <a:cs typeface="Arial" pitchFamily="34" charset="0"/>
              </a:rPr>
              <a:t> e interculturalidad que lo conforman al participar en la promoción de relaciones solidarias en un clima de respeto a la diversidad social. 	</a:t>
            </a:r>
            <a:br>
              <a:rPr lang="es-MX" sz="2400" dirty="0">
                <a:latin typeface="Arial" pitchFamily="34" charset="0"/>
                <a:cs typeface="Arial" pitchFamily="34" charset="0"/>
              </a:rPr>
            </a:br>
            <a:endParaRPr lang="es-MX" sz="2400" dirty="0">
              <a:latin typeface="Arial" pitchFamily="34" charset="0"/>
              <a:cs typeface="Arial" pitchFamily="34" charset="0"/>
            </a:endParaRPr>
          </a:p>
        </p:txBody>
      </p:sp>
    </p:spTree>
    <p:extLst>
      <p:ext uri="{BB962C8B-B14F-4D97-AF65-F5344CB8AC3E}">
        <p14:creationId xmlns:p14="http://schemas.microsoft.com/office/powerpoint/2010/main" val="2574873524"/>
      </p:ext>
    </p:extLst>
  </p:cSld>
  <p:clrMapOvr>
    <a:masterClrMapping/>
  </p:clrMapOvr>
  <mc:AlternateContent xmlns:mc="http://schemas.openxmlformats.org/markup-compatibility/2006" xmlns:p14="http://schemas.microsoft.com/office/powerpoint/2010/main">
    <mc:Choice Requires="p14">
      <p:transition spd="slow" p14:dur="800">
        <p:circle/>
        <p:sndAc>
          <p:stSnd>
            <p:snd r:embed="rId2" name="click.wav"/>
          </p:stSnd>
        </p:sndAc>
      </p:transition>
    </mc:Choice>
    <mc:Fallback xmlns="">
      <p:transition spd="slow">
        <p:circle/>
        <p:sndAc>
          <p:stSnd>
            <p:snd r:embed="rId3" name="click.wav"/>
          </p:stSnd>
        </p:sndAc>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3" cstate="print"/>
          <a:srcRect/>
          <a:stretch>
            <a:fillRect/>
          </a:stretch>
        </p:blipFill>
        <p:spPr bwMode="auto">
          <a:xfrm>
            <a:off x="1835696" y="260648"/>
            <a:ext cx="6552728" cy="4968552"/>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2" name="chimes.wav"/>
          </p:stSnd>
        </p:sndAc>
      </p:transition>
    </mc:Choice>
    <mc:Fallback xmlns="">
      <p:transition spd="slow">
        <p:fade/>
        <p:sndAc>
          <p:stSnd>
            <p:snd r:embed="rId4"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ppt_x"/>
                                          </p:val>
                                        </p:tav>
                                        <p:tav tm="100000">
                                          <p:val>
                                            <p:strVal val="#ppt_x"/>
                                          </p:val>
                                        </p:tav>
                                      </p:tavLst>
                                    </p:anim>
                                    <p:anim calcmode="lin" valueType="num">
                                      <p:cBhvr additive="base">
                                        <p:cTn id="8"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691680" y="1052736"/>
            <a:ext cx="6840760" cy="5073427"/>
          </a:xfrm>
        </p:spPr>
        <p:txBody>
          <a:bodyPr>
            <a:normAutofit fontScale="85000" lnSpcReduction="20000"/>
          </a:bodyPr>
          <a:lstStyle/>
          <a:p>
            <a:pPr algn="just"/>
            <a:r>
              <a:rPr lang="es-MX" sz="2600" dirty="0" smtClean="0">
                <a:latin typeface="Arial" pitchFamily="34" charset="0"/>
                <a:cs typeface="Arial" pitchFamily="34" charset="0"/>
              </a:rPr>
              <a:t>No obstante, también reconocen factores negativos en la familia mexicana con respecto a las familias en otros países: existen relaciones familiares opresivas o fiscalizadoras que no fomentan el desarrollo personal y estereotipos en contra de la educación y el desarrollo profesional de las mujeres.</a:t>
            </a:r>
          </a:p>
          <a:p>
            <a:pPr algn="just"/>
            <a:r>
              <a:rPr lang="es-MX" sz="2600" dirty="0" smtClean="0">
                <a:latin typeface="Arial" pitchFamily="34" charset="0"/>
                <a:cs typeface="Arial" pitchFamily="34" charset="0"/>
              </a:rPr>
              <a:t>Sin embargo, se descubrió que, en especial los jóvenes, reconocen que la familia mexicana no favorece la disciplina, ni una actitud ganadora o de aceptación del éxito: con frecuencia, refuerza una visión conformista y “perdedora” que se refleja a nivel social en conductas inseguras, a veces sumisas.</a:t>
            </a:r>
          </a:p>
          <a:p>
            <a:endParaRPr lang="es-MX" dirty="0" smtClean="0"/>
          </a:p>
          <a:p>
            <a:pPr>
              <a:buNone/>
            </a:pPr>
            <a:r>
              <a:rPr lang="es-MX" dirty="0" smtClean="0"/>
              <a:t> </a:t>
            </a:r>
            <a:endParaRPr lang="es-MX" dirty="0"/>
          </a:p>
        </p:txBody>
      </p:sp>
    </p:spTree>
  </p:cSld>
  <p:clrMapOvr>
    <a:masterClrMapping/>
  </p:clrMapOvr>
  <mc:AlternateContent xmlns:mc="http://schemas.openxmlformats.org/markup-compatibility/2006" xmlns:p14="http://schemas.microsoft.com/office/powerpoint/2010/main">
    <mc:Choice Requires="p14">
      <p:transition spd="slow" p14:dur="900">
        <p14:warp dir="in"/>
        <p:sndAc>
          <p:stSnd>
            <p:snd r:embed="rId2" name="chimes.wav"/>
          </p:stSnd>
        </p:sndAc>
      </p:transition>
    </mc:Choice>
    <mc:Fallback xmlns="">
      <p:transition spd="slow">
        <p:fade/>
        <p:sndAc>
          <p:stSnd>
            <p:snd r:embed="rId3" name="chimes.wav"/>
          </p:stSnd>
        </p:sndAc>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cstate="print"/>
          <a:srcRect/>
          <a:stretch>
            <a:fillRect/>
          </a:stretch>
        </p:blipFill>
        <p:spPr bwMode="auto">
          <a:xfrm>
            <a:off x="4716016" y="188640"/>
            <a:ext cx="4176464" cy="3168352"/>
          </a:xfrm>
          <a:prstGeom prst="rect">
            <a:avLst/>
          </a:prstGeom>
          <a:noFill/>
          <a:ln w="9525">
            <a:noFill/>
            <a:miter lim="800000"/>
            <a:headEnd/>
            <a:tailEnd/>
          </a:ln>
        </p:spPr>
      </p:pic>
      <p:pic>
        <p:nvPicPr>
          <p:cNvPr id="8195" name="Picture 3"/>
          <p:cNvPicPr>
            <a:picLocks noGrp="1" noChangeAspect="1" noChangeArrowheads="1"/>
          </p:cNvPicPr>
          <p:nvPr>
            <p:ph idx="1"/>
          </p:nvPr>
        </p:nvPicPr>
        <p:blipFill>
          <a:blip r:embed="rId4" cstate="print"/>
          <a:srcRect/>
          <a:stretch>
            <a:fillRect/>
          </a:stretch>
        </p:blipFill>
        <p:spPr bwMode="auto">
          <a:xfrm>
            <a:off x="179512" y="2708920"/>
            <a:ext cx="5184576" cy="3905250"/>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900">
        <p14:warp dir="in"/>
        <p:sndAc>
          <p:stSnd>
            <p:snd r:embed="rId2" name="chimes.wav"/>
          </p:stSnd>
        </p:sndAc>
      </p:transition>
    </mc:Choice>
    <mc:Fallback xmlns="">
      <p:transition spd="slow">
        <p:fade/>
        <p:sndAc>
          <p:stSnd>
            <p:snd r:embed="rId5"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5"/>
                                        </p:tgtEl>
                                        <p:attrNameLst>
                                          <p:attrName>style.visibility</p:attrName>
                                        </p:attrNameLst>
                                      </p:cBhvr>
                                      <p:to>
                                        <p:strVal val="visible"/>
                                      </p:to>
                                    </p:set>
                                    <p:anim calcmode="lin" valueType="num">
                                      <p:cBhvr additive="base">
                                        <p:cTn id="7" dur="500" fill="hold"/>
                                        <p:tgtEl>
                                          <p:spTgt spid="8195"/>
                                        </p:tgtEl>
                                        <p:attrNameLst>
                                          <p:attrName>ppt_x</p:attrName>
                                        </p:attrNameLst>
                                      </p:cBhvr>
                                      <p:tavLst>
                                        <p:tav tm="0">
                                          <p:val>
                                            <p:strVal val="#ppt_x"/>
                                          </p:val>
                                        </p:tav>
                                        <p:tav tm="100000">
                                          <p:val>
                                            <p:strVal val="#ppt_x"/>
                                          </p:val>
                                        </p:tav>
                                      </p:tavLst>
                                    </p:anim>
                                    <p:anim calcmode="lin" valueType="num">
                                      <p:cBhvr additive="base">
                                        <p:cTn id="8" dur="500" fill="hold"/>
                                        <p:tgtEl>
                                          <p:spTgt spid="819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8194"/>
                                        </p:tgtEl>
                                        <p:attrNameLst>
                                          <p:attrName>style.visibility</p:attrName>
                                        </p:attrNameLst>
                                      </p:cBhvr>
                                      <p:to>
                                        <p:strVal val="visible"/>
                                      </p:to>
                                    </p:set>
                                    <p:animEffect transition="in" filter="fade">
                                      <p:cBhvr>
                                        <p:cTn id="13" dur="20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smtClean="0">
                <a:latin typeface="Arial" pitchFamily="34" charset="0"/>
                <a:cs typeface="Arial" pitchFamily="34" charset="0"/>
              </a:rPr>
              <a:t>La doctora Gabriela de la Riva afirmó: “el comportamiento de la familia ha cambiado en las últimas décadas de un esquema más autoritario y poco abierto al diálogo a convivencias más abiertas, democráticas y en las que todos los miembros de la familia pueden desarrollarse con libertad”. Y agregó: “es importante reforzar en las familias mexicanas los valores que las mantienen unidas y bien comunicadas para preservar su importante papel como núcleo de la sociedad”.</a:t>
            </a:r>
          </a:p>
          <a:p>
            <a:endParaRPr lang="es-MX" dirty="0">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sndAc>
          <p:stSnd>
            <p:snd r:embed="rId2" name="chimes.wav"/>
          </p:stSnd>
        </p:sndAc>
      </p:transition>
    </mc:Choice>
    <mc:Fallback xmlns="">
      <p:transition spd="slow">
        <p:fade/>
        <p:sndAc>
          <p:stSnd>
            <p:snd r:embed="rId3" name="chimes.wav"/>
          </p:stSnd>
        </p:sndAc>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latin typeface="Arial" pitchFamily="34" charset="0"/>
                <a:cs typeface="Arial" pitchFamily="34" charset="0"/>
              </a:rPr>
              <a:t>Día  de la familia</a:t>
            </a:r>
            <a:br>
              <a:rPr lang="es-MX" dirty="0" smtClean="0">
                <a:latin typeface="Arial" pitchFamily="34" charset="0"/>
                <a:cs typeface="Arial" pitchFamily="34" charset="0"/>
              </a:rPr>
            </a:br>
            <a:endParaRPr lang="es-MX" dirty="0">
              <a:latin typeface="Arial" pitchFamily="34" charset="0"/>
              <a:cs typeface="Arial" pitchFamily="34" charset="0"/>
            </a:endParaRPr>
          </a:p>
        </p:txBody>
      </p:sp>
      <p:sp>
        <p:nvSpPr>
          <p:cNvPr id="3" name="2 Marcador de contenido"/>
          <p:cNvSpPr>
            <a:spLocks noGrp="1"/>
          </p:cNvSpPr>
          <p:nvPr>
            <p:ph idx="1"/>
          </p:nvPr>
        </p:nvSpPr>
        <p:spPr>
          <a:xfrm>
            <a:off x="1691680" y="1412776"/>
            <a:ext cx="6840760" cy="4713387"/>
          </a:xfrm>
        </p:spPr>
        <p:txBody>
          <a:bodyPr/>
          <a:lstStyle/>
          <a:p>
            <a:pPr algn="just"/>
            <a:r>
              <a:rPr lang="es-MX" dirty="0" smtClean="0">
                <a:latin typeface="Arial" pitchFamily="34" charset="0"/>
                <a:cs typeface="Arial" pitchFamily="34" charset="0"/>
              </a:rPr>
              <a:t>La Asamblea General de las Naciones Unidas decidió que el 15 de mayo de cada año se celebre el Día Internacional de la Familia. </a:t>
            </a:r>
          </a:p>
          <a:p>
            <a:pPr algn="just"/>
            <a:r>
              <a:rPr lang="es-MX" dirty="0" smtClean="0">
                <a:latin typeface="Arial" pitchFamily="34" charset="0"/>
                <a:cs typeface="Arial" pitchFamily="34" charset="0"/>
              </a:rPr>
              <a:t>En 1988, en su resolución 44/82, la Asamblea General de las Naciones Unidas proclamó el año 1995 año Internacional de la Familia, con miras a crear una mayor conciencia de las cuestiones relacionadas con la familia y mejorar la capacidad institucional de las naciones para hacer frente, mediante la aplicación de políticas amplias, a los problemas relacionados con la familia. </a:t>
            </a:r>
            <a:endParaRPr lang="es-MX" dirty="0">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sndAc>
          <p:stSnd>
            <p:snd r:embed="rId2" name="chimes.wav"/>
          </p:stSnd>
        </p:sndAc>
      </p:transition>
    </mc:Choice>
    <mc:Fallback xmlns="">
      <p:transition spd="slow">
        <p:fade/>
        <p:sndAc>
          <p:stSnd>
            <p:snd r:embed="rId3" name="chimes.wav"/>
          </p:stSnd>
        </p:sndAc>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219201" y="2538413"/>
            <a:ext cx="4648943" cy="1034603"/>
          </a:xfrm>
        </p:spPr>
        <p:txBody>
          <a:bodyPr>
            <a:normAutofit fontScale="90000"/>
          </a:bodyPr>
          <a:lstStyle/>
          <a:p>
            <a:r>
              <a:rPr lang="es-MX" b="1" dirty="0" smtClean="0">
                <a:latin typeface="Arial" pitchFamily="34" charset="0"/>
                <a:cs typeface="Arial" pitchFamily="34" charset="0"/>
              </a:rPr>
              <a:t>CONCLUSIÓN</a:t>
            </a:r>
            <a:r>
              <a:rPr lang="es-MX" dirty="0" smtClean="0"/>
              <a:t/>
            </a:r>
            <a:br>
              <a:rPr lang="es-MX" dirty="0" smtClean="0"/>
            </a:br>
            <a:r>
              <a:rPr lang="es-MX" dirty="0" smtClean="0"/>
              <a:t> </a:t>
            </a:r>
            <a:br>
              <a:rPr lang="es-MX" dirty="0" smtClean="0"/>
            </a:br>
            <a:endParaRPr lang="es-MX" dirty="0"/>
          </a:p>
        </p:txBody>
      </p:sp>
      <p:sp>
        <p:nvSpPr>
          <p:cNvPr id="5" name="4 Marcador de texto"/>
          <p:cNvSpPr>
            <a:spLocks noGrp="1"/>
          </p:cNvSpPr>
          <p:nvPr>
            <p:ph type="body" idx="1"/>
          </p:nvPr>
        </p:nvSpPr>
        <p:spPr>
          <a:xfrm>
            <a:off x="1115616" y="3140968"/>
            <a:ext cx="5976664" cy="2592288"/>
          </a:xfrm>
        </p:spPr>
        <p:txBody>
          <a:bodyPr>
            <a:normAutofit/>
          </a:bodyPr>
          <a:lstStyle/>
          <a:p>
            <a:pPr algn="just"/>
            <a:r>
              <a:rPr lang="es-MX" dirty="0" smtClean="0">
                <a:latin typeface="Arial" pitchFamily="34" charset="0"/>
                <a:cs typeface="Arial" pitchFamily="34" charset="0"/>
              </a:rPr>
              <a:t>El lazo político que asocia la familia al estado está universalmente atestiguado. Ofrece, quizá, la única definición del objeto familia que resiste a la diversidad de las estructuras y sistemas. Una sociedad puramente contractual no puede existir y es necesario que la familia, bajo la forma que sea, contribuya al funcionamiento del sistema social .</a:t>
            </a:r>
            <a:br>
              <a:rPr lang="es-MX" dirty="0" smtClean="0">
                <a:latin typeface="Arial" pitchFamily="34" charset="0"/>
                <a:cs typeface="Arial" pitchFamily="34" charset="0"/>
              </a:rPr>
            </a:br>
            <a:endParaRPr lang="es-MX" dirty="0">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prism isContent="1"/>
        <p:sndAc>
          <p:stSnd>
            <p:snd r:embed="rId2" name="click.wav"/>
          </p:stSnd>
        </p:sndAc>
      </p:transition>
    </mc:Choice>
    <mc:Fallback xmlns="">
      <p:transition spd="slow">
        <p:fade/>
        <p:sndAc>
          <p:stSnd>
            <p:snd r:embed="rId3" name="click.wav"/>
          </p:stSnd>
        </p:sndAc>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580126">
            <a:off x="1502847" y="857603"/>
            <a:ext cx="6428452" cy="1172043"/>
          </a:xfrm>
        </p:spPr>
        <p:txBody>
          <a:bodyPr/>
          <a:lstStyle/>
          <a:p>
            <a:r>
              <a:rPr lang="es-MX" dirty="0" smtClean="0"/>
              <a:t>PROPÓSITO DEL MÓDULO</a:t>
            </a:r>
            <a:endParaRPr lang="es-MX" dirty="0"/>
          </a:p>
        </p:txBody>
      </p:sp>
      <p:sp>
        <p:nvSpPr>
          <p:cNvPr id="3" name="2 Marcador de contenido"/>
          <p:cNvSpPr>
            <a:spLocks noGrp="1"/>
          </p:cNvSpPr>
          <p:nvPr>
            <p:ph idx="1"/>
          </p:nvPr>
        </p:nvSpPr>
        <p:spPr>
          <a:xfrm rot="680759">
            <a:off x="1705673" y="2902001"/>
            <a:ext cx="6041679" cy="1835850"/>
          </a:xfrm>
        </p:spPr>
        <p:txBody>
          <a:bodyPr>
            <a:noAutofit/>
          </a:bodyPr>
          <a:lstStyle/>
          <a:p>
            <a:pPr algn="just"/>
            <a:r>
              <a:rPr lang="es-MX" sz="2800" dirty="0">
                <a:latin typeface="Arial" pitchFamily="34" charset="0"/>
                <a:cs typeface="Arial" pitchFamily="34" charset="0"/>
              </a:rPr>
              <a:t>Distingue las funciones de las principales instituciones sociales para valorar la influencia de estas en su vida cotidiana 	</a:t>
            </a:r>
          </a:p>
          <a:p>
            <a:pPr marL="0" indent="0" algn="just">
              <a:buNone/>
            </a:pPr>
            <a:endParaRPr lang="es-MX" sz="2800" dirty="0">
              <a:latin typeface="Arial" pitchFamily="34" charset="0"/>
              <a:cs typeface="Arial" pitchFamily="34" charset="0"/>
            </a:endParaRPr>
          </a:p>
        </p:txBody>
      </p:sp>
    </p:spTree>
    <p:extLst>
      <p:ext uri="{BB962C8B-B14F-4D97-AF65-F5344CB8AC3E}">
        <p14:creationId xmlns:p14="http://schemas.microsoft.com/office/powerpoint/2010/main" val="4243323478"/>
      </p:ext>
    </p:extLst>
  </p:cSld>
  <p:clrMapOvr>
    <a:masterClrMapping/>
  </p:clrMapOvr>
  <mc:AlternateContent xmlns:mc="http://schemas.openxmlformats.org/markup-compatibility/2006" xmlns:p14="http://schemas.microsoft.com/office/powerpoint/2010/main">
    <mc:Choice Requires="p14">
      <p:transition spd="slow" p14:dur="1500">
        <p:split orient="vert"/>
        <p:sndAc>
          <p:stSnd>
            <p:snd r:embed="rId2" name="click.wav"/>
          </p:stSnd>
        </p:sndAc>
      </p:transition>
    </mc:Choice>
    <mc:Fallback xmlns="">
      <p:transition spd="slow">
        <p:split orient="vert"/>
        <p:sndAc>
          <p:stSnd>
            <p:snd r:embed="rId3" name="click.wav"/>
          </p:stSnd>
        </p:sndAc>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9199" y="76200"/>
            <a:ext cx="6803679" cy="760512"/>
          </a:xfrm>
        </p:spPr>
        <p:txBody>
          <a:bodyPr>
            <a:normAutofit/>
          </a:bodyPr>
          <a:lstStyle/>
          <a:p>
            <a:r>
              <a:rPr lang="es-MX" sz="2400" b="1" dirty="0" smtClean="0">
                <a:latin typeface="Arial" pitchFamily="34" charset="0"/>
                <a:cs typeface="Arial" pitchFamily="34" charset="0"/>
              </a:rPr>
              <a:t>COMPETENCIAS</a:t>
            </a:r>
            <a:br>
              <a:rPr lang="es-MX" sz="2400" b="1" dirty="0" smtClean="0">
                <a:latin typeface="Arial" pitchFamily="34" charset="0"/>
                <a:cs typeface="Arial" pitchFamily="34" charset="0"/>
              </a:rPr>
            </a:br>
            <a:r>
              <a:rPr lang="es-MX" sz="1400" dirty="0" smtClean="0">
                <a:latin typeface="Arial" pitchFamily="34" charset="0"/>
                <a:cs typeface="Arial" pitchFamily="34" charset="0"/>
              </a:rPr>
              <a:t>GÉNERICAS</a:t>
            </a:r>
            <a:endParaRPr lang="es-MX" sz="1400" dirty="0">
              <a:latin typeface="Arial" pitchFamily="34" charset="0"/>
              <a:cs typeface="Arial" pitchFamily="34" charset="0"/>
            </a:endParaRPr>
          </a:p>
        </p:txBody>
      </p:sp>
      <p:sp>
        <p:nvSpPr>
          <p:cNvPr id="3" name="2 Marcador de contenido"/>
          <p:cNvSpPr>
            <a:spLocks noGrp="1"/>
          </p:cNvSpPr>
          <p:nvPr>
            <p:ph idx="1"/>
          </p:nvPr>
        </p:nvSpPr>
        <p:spPr>
          <a:xfrm>
            <a:off x="1691680" y="1052736"/>
            <a:ext cx="7128792" cy="5805264"/>
          </a:xfrm>
        </p:spPr>
        <p:txBody>
          <a:bodyPr>
            <a:normAutofit fontScale="55000" lnSpcReduction="20000"/>
          </a:bodyPr>
          <a:lstStyle/>
          <a:p>
            <a:r>
              <a:rPr lang="es-MX" dirty="0">
                <a:latin typeface="Arial" pitchFamily="34" charset="0"/>
                <a:cs typeface="Arial" pitchFamily="34" charset="0"/>
              </a:rPr>
              <a:t>6. Sustenta una postura personal sobre temas de interés y relevancia general, considerando otros puntos de vista de manera crítica y reflexiva. </a:t>
            </a:r>
          </a:p>
          <a:p>
            <a:r>
              <a:rPr lang="es-MX" dirty="0">
                <a:latin typeface="Arial" pitchFamily="34" charset="0"/>
                <a:cs typeface="Arial" pitchFamily="34" charset="0"/>
              </a:rPr>
              <a:t>6.1 Elige las fuentes de información más relevantes para un propósito específico y discrimina entre ellas de acuerdo a su relevancia y confiabilidad. </a:t>
            </a:r>
          </a:p>
          <a:p>
            <a:r>
              <a:rPr lang="es-MX" dirty="0">
                <a:latin typeface="Arial" pitchFamily="34" charset="0"/>
                <a:cs typeface="Arial" pitchFamily="34" charset="0"/>
              </a:rPr>
              <a:t>6.4 Estructura ideas y argumentos de manera clara, coherente y sintética </a:t>
            </a:r>
          </a:p>
          <a:p>
            <a:r>
              <a:rPr lang="es-MX" dirty="0">
                <a:latin typeface="Arial" pitchFamily="34" charset="0"/>
                <a:cs typeface="Arial" pitchFamily="34" charset="0"/>
              </a:rPr>
              <a:t>8.Participa y colabora de manera efectiva en equipos diversos </a:t>
            </a:r>
          </a:p>
          <a:p>
            <a:r>
              <a:rPr lang="es-MX" dirty="0">
                <a:latin typeface="Arial" pitchFamily="34" charset="0"/>
                <a:cs typeface="Arial" pitchFamily="34" charset="0"/>
              </a:rPr>
              <a:t>8.1 Propone maneras de solucionar un problema o desarrollar un proyecto en equipo, definiendo un curso de acción con pasos específicos. </a:t>
            </a:r>
          </a:p>
          <a:p>
            <a:r>
              <a:rPr lang="es-MX" dirty="0">
                <a:latin typeface="Arial" pitchFamily="34" charset="0"/>
                <a:cs typeface="Arial" pitchFamily="34" charset="0"/>
              </a:rPr>
              <a:t>8.2 Aporta puntos de vista con apertura y considera los de otras personas de manera reflexiva. </a:t>
            </a:r>
          </a:p>
          <a:p>
            <a:r>
              <a:rPr lang="es-MX" dirty="0">
                <a:latin typeface="Arial" pitchFamily="34" charset="0"/>
                <a:cs typeface="Arial" pitchFamily="34" charset="0"/>
              </a:rPr>
              <a:t>10. Mantiene una actitud respetuosa hacia la interculturalidad y la diversidad de creencias, valores, ideas y prácticas sociales. </a:t>
            </a:r>
          </a:p>
          <a:p>
            <a:r>
              <a:rPr lang="es-MX" dirty="0">
                <a:latin typeface="Arial" pitchFamily="34" charset="0"/>
                <a:cs typeface="Arial" pitchFamily="34" charset="0"/>
              </a:rPr>
              <a:t>10.2 Dialoga y aprende de personas con distintos puntos de vista y tradiciones culturales mediante la ubicación de sus propias circunstancias en un contexto más amplio. </a:t>
            </a:r>
          </a:p>
          <a:p>
            <a:r>
              <a:rPr lang="es-MX" dirty="0">
                <a:latin typeface="Arial" pitchFamily="34" charset="0"/>
                <a:cs typeface="Arial" pitchFamily="34" charset="0"/>
              </a:rPr>
              <a:t>10.3 Asume que el respeto de las diferencias es el principio de integración y convivencia en los contextos local, nacional e internacional. 	</a:t>
            </a:r>
          </a:p>
          <a:p>
            <a:pPr marL="0" indent="0">
              <a:buNone/>
            </a:pPr>
            <a:r>
              <a:rPr lang="es-MX" sz="2500" dirty="0" smtClean="0">
                <a:latin typeface="Arial" pitchFamily="34" charset="0"/>
                <a:cs typeface="Arial" pitchFamily="34" charset="0"/>
              </a:rPr>
              <a:t>DISCIPLINARES</a:t>
            </a:r>
          </a:p>
          <a:p>
            <a:pPr marL="0" indent="0">
              <a:buNone/>
            </a:pPr>
            <a:r>
              <a:rPr lang="es-MX" dirty="0">
                <a:latin typeface="Arial" pitchFamily="34" charset="0"/>
                <a:cs typeface="Arial" pitchFamily="34" charset="0"/>
              </a:rPr>
              <a:t>9. Analiza las funciones de las instituciones del Estado Mexicano y la manera en que impactan su vida. 	</a:t>
            </a:r>
          </a:p>
          <a:p>
            <a:pPr marL="0" indent="0">
              <a:buNone/>
            </a:pPr>
            <a:endParaRPr lang="es-MX" dirty="0" smtClean="0">
              <a:latin typeface="Arial" pitchFamily="34" charset="0"/>
              <a:cs typeface="Arial" pitchFamily="34" charset="0"/>
            </a:endParaRPr>
          </a:p>
          <a:p>
            <a:pPr marL="0" indent="0">
              <a:buNone/>
            </a:pPr>
            <a:endParaRPr lang="es-MX" dirty="0" smtClean="0">
              <a:latin typeface="Arial" pitchFamily="34" charset="0"/>
              <a:cs typeface="Arial" pitchFamily="34" charset="0"/>
            </a:endParaRPr>
          </a:p>
          <a:p>
            <a:endParaRPr lang="es-MX" dirty="0">
              <a:latin typeface="Arial" pitchFamily="34" charset="0"/>
              <a:cs typeface="Arial" pitchFamily="34" charset="0"/>
            </a:endParaRPr>
          </a:p>
        </p:txBody>
      </p:sp>
    </p:spTree>
    <p:extLst>
      <p:ext uri="{BB962C8B-B14F-4D97-AF65-F5344CB8AC3E}">
        <p14:creationId xmlns:p14="http://schemas.microsoft.com/office/powerpoint/2010/main" val="3799583208"/>
      </p:ext>
    </p:extLst>
  </p:cSld>
  <p:clrMapOvr>
    <a:masterClrMapping/>
  </p:clrMapOvr>
  <p:transition spd="slow">
    <p:wipe/>
    <p:sndAc>
      <p:stSnd>
        <p:snd r:embed="rId2" name="camera.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91680" y="116632"/>
            <a:ext cx="6331198" cy="1728192"/>
          </a:xfrm>
        </p:spPr>
        <p:txBody>
          <a:bodyPr>
            <a:normAutofit fontScale="90000"/>
          </a:bodyPr>
          <a:lstStyle/>
          <a:p>
            <a:pPr algn="just"/>
            <a:r>
              <a:rPr lang="es-MX" sz="3200" dirty="0" smtClean="0">
                <a:latin typeface="Arial" pitchFamily="34" charset="0"/>
                <a:cs typeface="Arial" pitchFamily="34" charset="0"/>
              </a:rPr>
              <a:t>PROPÓSITO DEL TEMA</a:t>
            </a:r>
            <a:br>
              <a:rPr lang="es-MX" sz="3200" dirty="0" smtClean="0">
                <a:latin typeface="Arial" pitchFamily="34" charset="0"/>
                <a:cs typeface="Arial" pitchFamily="34" charset="0"/>
              </a:rPr>
            </a:br>
            <a:r>
              <a:rPr lang="es-MX" sz="2000" dirty="0">
                <a:latin typeface="Arial" pitchFamily="34" charset="0"/>
                <a:cs typeface="Arial" pitchFamily="34" charset="0"/>
              </a:rPr>
              <a:t>Analiza y relaciona la influencia que tienen las instituciones en los cambios sociales y en su vida diaria. </a:t>
            </a:r>
            <a:r>
              <a:rPr lang="es-MX" sz="3200" dirty="0"/>
              <a:t>	</a:t>
            </a:r>
            <a:br>
              <a:rPr lang="es-MX" sz="3200" dirty="0"/>
            </a:br>
            <a:endParaRPr lang="es-MX" sz="3200" dirty="0">
              <a:latin typeface="Arial" pitchFamily="34" charset="0"/>
              <a:cs typeface="Arial" pitchFamily="34" charset="0"/>
            </a:endParaRPr>
          </a:p>
        </p:txBody>
      </p:sp>
      <p:sp>
        <p:nvSpPr>
          <p:cNvPr id="3" name="2 Marcador de contenido"/>
          <p:cNvSpPr>
            <a:spLocks noGrp="1"/>
          </p:cNvSpPr>
          <p:nvPr>
            <p:ph idx="1"/>
          </p:nvPr>
        </p:nvSpPr>
        <p:spPr>
          <a:xfrm>
            <a:off x="1981200" y="1752600"/>
            <a:ext cx="6041679" cy="3692623"/>
          </a:xfrm>
        </p:spPr>
        <p:txBody>
          <a:bodyPr>
            <a:normAutofit fontScale="92500" lnSpcReduction="10000"/>
          </a:bodyPr>
          <a:lstStyle/>
          <a:p>
            <a:pPr marL="0" indent="0">
              <a:buNone/>
            </a:pPr>
            <a:r>
              <a:rPr lang="es-MX" b="1" dirty="0" smtClean="0">
                <a:latin typeface="Arial" pitchFamily="34" charset="0"/>
                <a:cs typeface="Arial" pitchFamily="34" charset="0"/>
              </a:rPr>
              <a:t>CONTENIDOS</a:t>
            </a:r>
          </a:p>
          <a:p>
            <a:r>
              <a:rPr lang="es-MX" dirty="0" smtClean="0">
                <a:latin typeface="Arial" pitchFamily="34" charset="0"/>
                <a:cs typeface="Arial" pitchFamily="34" charset="0"/>
              </a:rPr>
              <a:t>3.1.1 Familia </a:t>
            </a:r>
            <a:endParaRPr lang="es-MX" dirty="0">
              <a:latin typeface="Arial" pitchFamily="34" charset="0"/>
              <a:cs typeface="Arial" pitchFamily="34" charset="0"/>
            </a:endParaRPr>
          </a:p>
          <a:p>
            <a:r>
              <a:rPr lang="es-MX" dirty="0" smtClean="0">
                <a:latin typeface="Arial" pitchFamily="34" charset="0"/>
                <a:cs typeface="Arial" pitchFamily="34" charset="0"/>
              </a:rPr>
              <a:t>3.1.2 </a:t>
            </a:r>
            <a:r>
              <a:rPr lang="es-MX" dirty="0">
                <a:latin typeface="Arial" pitchFamily="34" charset="0"/>
                <a:cs typeface="Arial" pitchFamily="34" charset="0"/>
              </a:rPr>
              <a:t>Escuela </a:t>
            </a:r>
          </a:p>
          <a:p>
            <a:r>
              <a:rPr lang="es-MX" dirty="0" smtClean="0">
                <a:latin typeface="Arial" pitchFamily="34" charset="0"/>
                <a:cs typeface="Arial" pitchFamily="34" charset="0"/>
              </a:rPr>
              <a:t>3.1.3 </a:t>
            </a:r>
            <a:r>
              <a:rPr lang="es-MX" dirty="0">
                <a:latin typeface="Arial" pitchFamily="34" charset="0"/>
                <a:cs typeface="Arial" pitchFamily="34" charset="0"/>
              </a:rPr>
              <a:t>Religión </a:t>
            </a:r>
          </a:p>
          <a:p>
            <a:r>
              <a:rPr lang="es-MX" dirty="0" smtClean="0">
                <a:latin typeface="Arial" pitchFamily="34" charset="0"/>
                <a:cs typeface="Arial" pitchFamily="34" charset="0"/>
              </a:rPr>
              <a:t>3.1.4 </a:t>
            </a:r>
            <a:r>
              <a:rPr lang="es-MX" dirty="0">
                <a:latin typeface="Arial" pitchFamily="34" charset="0"/>
                <a:cs typeface="Arial" pitchFamily="34" charset="0"/>
              </a:rPr>
              <a:t>Gobierno </a:t>
            </a:r>
            <a:endParaRPr lang="es-MX" dirty="0" smtClean="0">
              <a:latin typeface="Arial" pitchFamily="34" charset="0"/>
              <a:cs typeface="Arial" pitchFamily="34" charset="0"/>
            </a:endParaRPr>
          </a:p>
          <a:p>
            <a:r>
              <a:rPr lang="es-MX" dirty="0" smtClean="0">
                <a:latin typeface="Arial" pitchFamily="34" charset="0"/>
                <a:cs typeface="Arial" pitchFamily="34" charset="0"/>
              </a:rPr>
              <a:t>3.1.5 </a:t>
            </a:r>
            <a:r>
              <a:rPr lang="es-MX" dirty="0">
                <a:latin typeface="Arial" pitchFamily="34" charset="0"/>
                <a:cs typeface="Arial" pitchFamily="34" charset="0"/>
              </a:rPr>
              <a:t>Medios masivos de comunicación 	</a:t>
            </a:r>
          </a:p>
          <a:p>
            <a:pPr marL="0" indent="0">
              <a:buNone/>
            </a:pPr>
            <a:r>
              <a:rPr lang="es-MX" dirty="0">
                <a:latin typeface="Arial" pitchFamily="34" charset="0"/>
                <a:cs typeface="Arial" pitchFamily="34" charset="0"/>
              </a:rPr>
              <a:t>	</a:t>
            </a:r>
          </a:p>
          <a:p>
            <a:endParaRPr lang="es-MX" dirty="0"/>
          </a:p>
          <a:p>
            <a:endParaRPr lang="es-MX" dirty="0"/>
          </a:p>
        </p:txBody>
      </p:sp>
    </p:spTree>
    <p:extLst>
      <p:ext uri="{BB962C8B-B14F-4D97-AF65-F5344CB8AC3E}">
        <p14:creationId xmlns:p14="http://schemas.microsoft.com/office/powerpoint/2010/main" val="1875617142"/>
      </p:ext>
    </p:extLst>
  </p:cSld>
  <p:clrMapOvr>
    <a:masterClrMapping/>
  </p:clrMapOvr>
  <mc:AlternateContent xmlns:mc="http://schemas.openxmlformats.org/markup-compatibility/2006" xmlns:p14="http://schemas.microsoft.com/office/powerpoint/2010/main">
    <mc:Choice Requires="p14">
      <p:transition spd="med" p14:dur="700">
        <p:fade/>
        <p:sndAc>
          <p:stSnd>
            <p:snd r:embed="rId2" name="breeze.wav"/>
          </p:stSnd>
        </p:sndAc>
      </p:transition>
    </mc:Choice>
    <mc:Fallback xmlns="">
      <p:transition spd="med">
        <p:fade/>
        <p:sndAc>
          <p:stSnd>
            <p:snd r:embed="rId3" name="breeze.wav"/>
          </p:stSnd>
        </p:sndAc>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2915816" y="836712"/>
            <a:ext cx="5238750" cy="1600200"/>
          </a:xfrm>
        </p:spPr>
        <p:txBody>
          <a:bodyPr/>
          <a:lstStyle/>
          <a:p>
            <a:r>
              <a:rPr lang="es-MX" dirty="0" smtClean="0"/>
              <a:t>3.1.1 LA  FAMILIA</a:t>
            </a:r>
            <a:endParaRPr lang="es-MX" dirty="0"/>
          </a:p>
        </p:txBody>
      </p:sp>
      <p:sp>
        <p:nvSpPr>
          <p:cNvPr id="5" name="4 Subtítulo"/>
          <p:cNvSpPr>
            <a:spLocks noGrp="1"/>
          </p:cNvSpPr>
          <p:nvPr>
            <p:ph type="subTitle" idx="1"/>
          </p:nvPr>
        </p:nvSpPr>
        <p:spPr/>
        <p:txBody>
          <a:bodyPr/>
          <a:lstStyle/>
          <a:p>
            <a:endParaRPr lang="es-MX" dirty="0"/>
          </a:p>
        </p:txBody>
      </p:sp>
      <p:pic>
        <p:nvPicPr>
          <p:cNvPr id="1026" name="Picture 2"/>
          <p:cNvPicPr>
            <a:picLocks noChangeAspect="1" noChangeArrowheads="1"/>
          </p:cNvPicPr>
          <p:nvPr/>
        </p:nvPicPr>
        <p:blipFill>
          <a:blip r:embed="rId3" cstate="print"/>
          <a:srcRect/>
          <a:stretch>
            <a:fillRect/>
          </a:stretch>
        </p:blipFill>
        <p:spPr bwMode="auto">
          <a:xfrm>
            <a:off x="2411760" y="2420888"/>
            <a:ext cx="6336704" cy="3717032"/>
          </a:xfrm>
          <a:prstGeom prst="rect">
            <a:avLst/>
          </a:prstGeom>
          <a:noFill/>
          <a:ln w="9525">
            <a:noFill/>
            <a:miter lim="800000"/>
            <a:headEnd/>
            <a:tailEnd/>
          </a:ln>
        </p:spPr>
      </p:pic>
    </p:spTree>
  </p:cSld>
  <p:clrMapOvr>
    <a:masterClrMapping/>
  </p:clrMapOvr>
  <p:transition spd="slow">
    <p:randomBar dir="vert"/>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¿Qué es la familia?</a:t>
            </a:r>
            <a:endParaRPr lang="es-MX" dirty="0"/>
          </a:p>
        </p:txBody>
      </p:sp>
      <p:sp>
        <p:nvSpPr>
          <p:cNvPr id="3" name="2 Marcador de contenido"/>
          <p:cNvSpPr>
            <a:spLocks noGrp="1"/>
          </p:cNvSpPr>
          <p:nvPr>
            <p:ph idx="1"/>
          </p:nvPr>
        </p:nvSpPr>
        <p:spPr>
          <a:xfrm>
            <a:off x="1981200" y="1752601"/>
            <a:ext cx="6041679" cy="4196680"/>
          </a:xfrm>
        </p:spPr>
        <p:txBody>
          <a:bodyPr>
            <a:normAutofit/>
          </a:bodyPr>
          <a:lstStyle/>
          <a:p>
            <a:pPr algn="just">
              <a:buNone/>
            </a:pPr>
            <a:r>
              <a:rPr lang="es-MX" dirty="0" smtClean="0">
                <a:latin typeface="Arial" pitchFamily="34" charset="0"/>
                <a:cs typeface="Arial" pitchFamily="34" charset="0"/>
              </a:rPr>
              <a:t>El término familia procede del latín famīlia, "grupo de siervos y esclavos patrimonio del jefe de la gens", a su vez derivado de famŭlus, "siervo, esclavo", que a su vez deriva del osco famel. El término abrió su campo semántico para incluir también a la esposa e hijos del pater familias, a quien legalmente pertenecían, hasta que acabó reemplazando a gens. </a:t>
            </a:r>
          </a:p>
          <a:p>
            <a:pPr algn="just">
              <a:buNone/>
            </a:pPr>
            <a:r>
              <a:rPr lang="es-MX" dirty="0" smtClean="0">
                <a:latin typeface="Arial" pitchFamily="34" charset="0"/>
                <a:cs typeface="Arial" pitchFamily="34" charset="0"/>
              </a:rPr>
              <a:t>La familia es la institución universal, la única que se desarrolla en todas las sociedades. </a:t>
            </a:r>
          </a:p>
          <a:p>
            <a:pPr algn="just"/>
            <a:endParaRPr lang="es-MX" dirty="0"/>
          </a:p>
        </p:txBody>
      </p:sp>
    </p:spTree>
  </p:cSld>
  <p:clrMapOvr>
    <a:masterClrMapping/>
  </p:clrMapOvr>
  <mc:AlternateContent xmlns:mc="http://schemas.openxmlformats.org/markup-compatibility/2006" xmlns:p14="http://schemas.microsoft.com/office/powerpoint/2010/main">
    <mc:Choice Requires="p14">
      <p:transition spd="slow">
        <p14:flash/>
        <p:sndAc>
          <p:stSnd>
            <p:snd r:embed="rId2" name="chimes.wav"/>
          </p:stSnd>
        </p:sndAc>
      </p:transition>
    </mc:Choice>
    <mc:Fallback xmlns="">
      <p:transition spd="slow">
        <p:fade/>
        <p:sndAc>
          <p:stSnd>
            <p:snd r:embed="rId3" name="chimes.wav"/>
          </p:stSnd>
        </p:sndAc>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tvlia.com/files/2009/05/familyguy-bh-02.jpg"/>
          <p:cNvPicPr>
            <a:picLocks noGrp="1" noChangeAspect="1" noChangeArrowheads="1"/>
          </p:cNvPicPr>
          <p:nvPr>
            <p:ph idx="1"/>
          </p:nvPr>
        </p:nvPicPr>
        <p:blipFill>
          <a:blip r:embed="rId3" cstate="print"/>
          <a:srcRect/>
          <a:stretch>
            <a:fillRect/>
          </a:stretch>
        </p:blipFill>
        <p:spPr bwMode="auto">
          <a:xfrm>
            <a:off x="1907704" y="1124744"/>
            <a:ext cx="6264696" cy="5001419"/>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1200">
        <p:dissolve/>
        <p:sndAc>
          <p:stSnd>
            <p:snd r:embed="rId2" name="chimes.wav"/>
          </p:stSnd>
        </p:sndAc>
      </p:transition>
    </mc:Choice>
    <mc:Fallback xmlns="">
      <p:transition spd="slow">
        <p:dissolve/>
        <p:sndAc>
          <p:stSnd>
            <p:snd r:embed="rId4"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Clasificación de las familias</a:t>
            </a:r>
            <a:endParaRPr lang="es-MX" dirty="0"/>
          </a:p>
        </p:txBody>
      </p:sp>
      <p:sp>
        <p:nvSpPr>
          <p:cNvPr id="3" name="2 Marcador de contenido"/>
          <p:cNvSpPr>
            <a:spLocks noGrp="1"/>
          </p:cNvSpPr>
          <p:nvPr>
            <p:ph idx="1"/>
          </p:nvPr>
        </p:nvSpPr>
        <p:spPr/>
        <p:txBody>
          <a:bodyPr>
            <a:normAutofit/>
          </a:bodyPr>
          <a:lstStyle/>
          <a:p>
            <a:pPr algn="just"/>
            <a:r>
              <a:rPr lang="es-MX" sz="2400" b="1" dirty="0" smtClean="0">
                <a:latin typeface="Arial" pitchFamily="34" charset="0"/>
                <a:cs typeface="Arial" pitchFamily="34" charset="0"/>
              </a:rPr>
              <a:t>Familia nuclear</a:t>
            </a:r>
            <a:r>
              <a:rPr lang="es-MX" sz="2400" dirty="0" smtClean="0">
                <a:latin typeface="Arial" pitchFamily="34" charset="0"/>
                <a:cs typeface="Arial" pitchFamily="34" charset="0"/>
              </a:rPr>
              <a:t>, formada por la madre, el padre y su descendencia</a:t>
            </a:r>
            <a:r>
              <a:rPr lang="es-MX" sz="2400" b="1" dirty="0" smtClean="0">
                <a:latin typeface="Arial" pitchFamily="34" charset="0"/>
                <a:cs typeface="Arial" pitchFamily="34" charset="0"/>
              </a:rPr>
              <a:t>.</a:t>
            </a:r>
          </a:p>
          <a:p>
            <a:pPr algn="just"/>
            <a:r>
              <a:rPr lang="es-MX" sz="2400" b="1" dirty="0" smtClean="0">
                <a:latin typeface="Arial" pitchFamily="34" charset="0"/>
                <a:cs typeface="Arial" pitchFamily="34" charset="0"/>
              </a:rPr>
              <a:t>Familia extensa</a:t>
            </a:r>
            <a:r>
              <a:rPr lang="es-MX" sz="2400" dirty="0" smtClean="0">
                <a:latin typeface="Arial" pitchFamily="34" charset="0"/>
                <a:cs typeface="Arial" pitchFamily="34" charset="0"/>
              </a:rPr>
              <a:t>, formada por parientes cuyas relaciones no son únicamente entre padres e hijos. Una familia extensa puede incluir abuelos, tíos, primos y otros parientes consanguíneos o afines.</a:t>
            </a:r>
          </a:p>
          <a:p>
            <a:pPr algn="just"/>
            <a:endParaRPr lang="es-MX" sz="2400" dirty="0">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sndAc>
          <p:stSnd>
            <p:snd r:embed="rId2" name="chimes.wav"/>
          </p:stSnd>
        </p:sndAc>
      </p:transition>
    </mc:Choice>
    <mc:Fallback xmlns="">
      <p:transition spd="slow">
        <p:blinds dir="vert"/>
        <p:sndAc>
          <p:stSnd>
            <p:snd r:embed="rId3" name="chimes.wav"/>
          </p:stSnd>
        </p:sndAc>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ymphony">
  <a:themeElements>
    <a:clrScheme name="Symphony">
      <a:dk1>
        <a:sysClr val="windowText" lastClr="000000"/>
      </a:dk1>
      <a:lt1>
        <a:sysClr val="window" lastClr="FFFFFF"/>
      </a:lt1>
      <a:dk2>
        <a:srgbClr val="241F00"/>
      </a:dk2>
      <a:lt2>
        <a:srgbClr val="E5E9F7"/>
      </a:lt2>
      <a:accent1>
        <a:srgbClr val="AE0000"/>
      </a:accent1>
      <a:accent2>
        <a:srgbClr val="63457F"/>
      </a:accent2>
      <a:accent3>
        <a:srgbClr val="255775"/>
      </a:accent3>
      <a:accent4>
        <a:srgbClr val="A47C0C"/>
      </a:accent4>
      <a:accent5>
        <a:srgbClr val="39378D"/>
      </a:accent5>
      <a:accent6>
        <a:srgbClr val="680039"/>
      </a:accent6>
      <a:hlink>
        <a:srgbClr val="0000FF"/>
      </a:hlink>
      <a:folHlink>
        <a:srgbClr val="800080"/>
      </a:folHlink>
    </a:clrScheme>
    <a:fontScheme name="Symphony">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aramond"/>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Symphony">
      <a:fillStyleLst>
        <a:solidFill>
          <a:schemeClr val="phClr"/>
        </a:solidFill>
        <a:gradFill rotWithShape="1">
          <a:gsLst>
            <a:gs pos="0">
              <a:schemeClr val="phClr">
                <a:tint val="100000"/>
                <a:shade val="90000"/>
                <a:satMod val="175000"/>
              </a:schemeClr>
            </a:gs>
            <a:gs pos="100000">
              <a:schemeClr val="phClr">
                <a:tint val="75000"/>
                <a:satMod val="250000"/>
              </a:schemeClr>
            </a:gs>
          </a:gsLst>
          <a:lin ang="5400000" scaled="1"/>
        </a:gradFill>
        <a:gradFill rotWithShape="1">
          <a:gsLst>
            <a:gs pos="0">
              <a:schemeClr val="phClr">
                <a:shade val="50000"/>
                <a:satMod val="115000"/>
              </a:schemeClr>
            </a:gs>
            <a:gs pos="100000">
              <a:schemeClr val="phClr">
                <a:tint val="80000"/>
                <a:shade val="100000"/>
                <a:alpha val="85000"/>
                <a:satMod val="250000"/>
              </a:schemeClr>
            </a:gs>
          </a:gsLst>
          <a:lin ang="5400000" scaled="0"/>
        </a:gradFill>
      </a:fillStyleLst>
      <a:lnStyleLst>
        <a:ln w="6350" cap="flat" cmpd="sng" algn="ctr">
          <a:solidFill>
            <a:schemeClr val="phClr">
              <a:shade val="95000"/>
              <a:satMod val="115000"/>
            </a:schemeClr>
          </a:solidFill>
          <a:prstDash val="solid"/>
        </a:ln>
        <a:ln w="12700" cap="flat" cmpd="sng" algn="ctr">
          <a:solidFill>
            <a:schemeClr val="phClr">
              <a:shade val="90000"/>
              <a:satMod val="125000"/>
            </a:schemeClr>
          </a:solidFill>
          <a:prstDash val="solid"/>
        </a:ln>
        <a:ln w="25400" cap="flat" cmpd="sng" algn="ctr">
          <a:solidFill>
            <a:schemeClr val="phClr">
              <a:shade val="90000"/>
              <a:satMod val="135000"/>
            </a:schemeClr>
          </a:solidFill>
          <a:prstDash val="solid"/>
        </a:ln>
      </a:lnStyleLst>
      <a:effectStyleLst>
        <a:effectStyle>
          <a:effectLst/>
        </a:effectStyle>
        <a:effectStyle>
          <a:effectLst>
            <a:outerShdw blurRad="76200" dist="25400" dir="5400000" sx="102000" sy="102000" algn="ctr" rotWithShape="0">
              <a:srgbClr val="000000">
                <a:alpha val="40000"/>
              </a:srgbClr>
            </a:outerShdw>
          </a:effectLst>
          <a:scene3d>
            <a:camera prst="orthographicFront">
              <a:rot lat="0" lon="0" rev="0"/>
            </a:camera>
            <a:lightRig rig="morning" dir="t">
              <a:rot lat="0" lon="0" rev="4200000"/>
            </a:lightRig>
          </a:scene3d>
          <a:sp3d>
            <a:bevelT w="25400" h="0" prst="convex"/>
          </a:sp3d>
        </a:effectStyle>
        <a:effectStyle>
          <a:effectLst>
            <a:outerShdw blurRad="76200" dist="25400" dir="5400000" sx="102000" sy="102000" algn="ctr" rotWithShape="0">
              <a:srgbClr val="000000">
                <a:alpha val="40000"/>
              </a:srgbClr>
            </a:outerShdw>
          </a:effectLst>
          <a:scene3d>
            <a:camera prst="orthographicFront">
              <a:rot lat="0" lon="0" rev="0"/>
            </a:camera>
            <a:lightRig rig="morning" dir="t">
              <a:rot lat="0" lon="0" rev="4200000"/>
            </a:lightRig>
          </a:scene3d>
          <a:sp3d>
            <a:bevelT w="63500" h="25400" prst="convex"/>
          </a:sp3d>
        </a:effectStyle>
      </a:effectStyleLst>
      <a:bgFillStyleLst>
        <a:solidFill>
          <a:schemeClr val="phClr">
            <a:shade val="95000"/>
            <a:satMod val="115000"/>
          </a:schemeClr>
        </a:solidFill>
        <a:blipFill rotWithShape="1">
          <a:blip xmlns:r="http://schemas.openxmlformats.org/officeDocument/2006/relationships" r:embed="rId1">
            <a:duotone>
              <a:schemeClr val="phClr">
                <a:shade val="80000"/>
                <a:satMod val="250000"/>
              </a:schemeClr>
              <a:schemeClr val="phClr">
                <a:tint val="80000"/>
                <a:satMod val="200000"/>
              </a:schemeClr>
            </a:duotone>
          </a:blip>
          <a:stretch/>
        </a:blipFill>
        <a:blipFill rotWithShape="1">
          <a:blip xmlns:r="http://schemas.openxmlformats.org/officeDocument/2006/relationships" r:embed="rId2">
            <a:duotone>
              <a:schemeClr val="phClr">
                <a:shade val="50000"/>
                <a:satMod val="250000"/>
              </a:schemeClr>
              <a:schemeClr val="phClr">
                <a:tint val="80000"/>
                <a:satMod val="11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Symphony</Template>
  <TotalTime>440</TotalTime>
  <Words>741</Words>
  <Application>Microsoft Office PowerPoint</Application>
  <PresentationFormat>Presentación en pantalla (4:3)</PresentationFormat>
  <Paragraphs>55</Paragraphs>
  <Slides>25</Slides>
  <Notes>0</Notes>
  <HiddenSlides>0</HiddenSlides>
  <MMClips>0</MMClips>
  <ScaleCrop>false</ScaleCrop>
  <HeadingPairs>
    <vt:vector size="4" baseType="variant">
      <vt:variant>
        <vt:lpstr>Tema</vt:lpstr>
      </vt:variant>
      <vt:variant>
        <vt:i4>1</vt:i4>
      </vt:variant>
      <vt:variant>
        <vt:lpstr>Títulos de diapositiva</vt:lpstr>
      </vt:variant>
      <vt:variant>
        <vt:i4>25</vt:i4>
      </vt:variant>
    </vt:vector>
  </HeadingPairs>
  <TitlesOfParts>
    <vt:vector size="26" baseType="lpstr">
      <vt:lpstr>Symphony</vt:lpstr>
      <vt:lpstr>Presentación de PowerPoint</vt:lpstr>
      <vt:lpstr>PROPÓSITO DE LA ASIGNATURA   Explicar los principales cambios del entorno social a partir del análisis sociológico, considerando para ello la organización social, las estructuras sociales, las instituciones que la conforman y las funciones que cumplen, para comprender así los procesos de construcción y evolución de México como nación inserta en un mundo globalizado y reconocer al mismo tiempo la multi e interculturalidad que lo conforman al participar en la promoción de relaciones solidarias en un clima de respeto a la diversidad social.   </vt:lpstr>
      <vt:lpstr>PROPÓSITO DEL MÓDULO</vt:lpstr>
      <vt:lpstr>COMPETENCIAS GÉNERICAS</vt:lpstr>
      <vt:lpstr>PROPÓSITO DEL TEMA Analiza y relaciona la influencia que tienen las instituciones en los cambios sociales y en su vida diaria.   </vt:lpstr>
      <vt:lpstr>3.1.1 LA  FAMILIA</vt:lpstr>
      <vt:lpstr>¿Qué es la familia?</vt:lpstr>
      <vt:lpstr>Presentación de PowerPoint</vt:lpstr>
      <vt:lpstr>Clasificación de las familias</vt:lpstr>
      <vt:lpstr>Presentación de PowerPoint</vt:lpstr>
      <vt:lpstr>Presentación de PowerPoint</vt:lpstr>
      <vt:lpstr>Presentación de PowerPoint</vt:lpstr>
      <vt:lpstr>Presentación de PowerPoint</vt:lpstr>
      <vt:lpstr>Presentación de PowerPoint</vt:lpstr>
      <vt:lpstr>Matrimonio homosexual </vt:lpstr>
      <vt:lpstr>Presentación de PowerPoint</vt:lpstr>
      <vt:lpstr>Presentación de PowerPoint</vt:lpstr>
      <vt:lpstr>La familia mexicana</vt:lpstr>
      <vt:lpstr>Presentación de PowerPoint</vt:lpstr>
      <vt:lpstr>Presentación de PowerPoint</vt:lpstr>
      <vt:lpstr>Presentación de PowerPoint</vt:lpstr>
      <vt:lpstr>Presentación de PowerPoint</vt:lpstr>
      <vt:lpstr>Presentación de PowerPoint</vt:lpstr>
      <vt:lpstr>Día  de la familia </vt:lpstr>
      <vt:lpstr>CONCLUSIÓN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FAMILIA Sociología 608</dc:title>
  <dc:creator>Amigo</dc:creator>
  <cp:lastModifiedBy>Ma. Consuelo</cp:lastModifiedBy>
  <cp:revision>40</cp:revision>
  <dcterms:created xsi:type="dcterms:W3CDTF">2013-04-19T19:56:44Z</dcterms:created>
  <dcterms:modified xsi:type="dcterms:W3CDTF">2017-10-19T01:53:34Z</dcterms:modified>
</cp:coreProperties>
</file>