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78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29DB3-AD86-49D1-9241-B98A6413B1F1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8BFE4-864D-4565-9069-CFD88ABF6E3C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29DB3-AD86-49D1-9241-B98A6413B1F1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8BFE4-864D-4565-9069-CFD88ABF6E3C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29DB3-AD86-49D1-9241-B98A6413B1F1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8BFE4-864D-4565-9069-CFD88ABF6E3C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29DB3-AD86-49D1-9241-B98A6413B1F1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8BFE4-864D-4565-9069-CFD88ABF6E3C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29DB3-AD86-49D1-9241-B98A6413B1F1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8BFE4-864D-4565-9069-CFD88ABF6E3C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29DB3-AD86-49D1-9241-B98A6413B1F1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8BFE4-864D-4565-9069-CFD88ABF6E3C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29DB3-AD86-49D1-9241-B98A6413B1F1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8BFE4-864D-4565-9069-CFD88ABF6E3C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29DB3-AD86-49D1-9241-B98A6413B1F1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8BFE4-864D-4565-9069-CFD88ABF6E3C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29DB3-AD86-49D1-9241-B98A6413B1F1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8BFE4-864D-4565-9069-CFD88ABF6E3C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29DB3-AD86-49D1-9241-B98A6413B1F1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8BFE4-864D-4565-9069-CFD88ABF6E3C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29DB3-AD86-49D1-9241-B98A6413B1F1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508BFE4-864D-4565-9069-CFD88ABF6E3C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629DB3-AD86-49D1-9241-B98A6413B1F1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08BFE4-864D-4565-9069-CFD88ABF6E3C}" type="slidenum">
              <a:rPr lang="es-MX" smtClean="0"/>
              <a:pPr/>
              <a:t>‹Nº›</a:t>
            </a:fld>
            <a:endParaRPr lang="es-MX" dirty="0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 rot="19760502">
            <a:off x="1043608" y="2420888"/>
            <a:ext cx="7272808" cy="1008112"/>
          </a:xfrm>
        </p:spPr>
        <p:txBody>
          <a:bodyPr>
            <a:noAutofit/>
          </a:bodyPr>
          <a:lstStyle/>
          <a:p>
            <a:pPr algn="ctr"/>
            <a:r>
              <a:rPr lang="es-MX" sz="3600" b="1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3.1.3 RELIGIÓN</a:t>
            </a:r>
            <a:endParaRPr lang="es-MX" sz="3600" b="1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  <p:sndAc>
          <p:stSnd>
            <p:snd r:embed="rId2" name="laser.wav"/>
          </p:stSnd>
        </p:sndAc>
      </p:transition>
    </mc:Choice>
    <mc:Fallback xmlns="">
      <p:transition>
        <p:cut/>
        <p:sndAc>
          <p:stSnd>
            <p:snd r:embed="rId3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IMG_181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15616" y="1124744"/>
            <a:ext cx="7048111" cy="5286083"/>
          </a:xfrm>
        </p:spPr>
      </p:pic>
    </p:spTree>
  </p:cSld>
  <p:clrMapOvr>
    <a:masterClrMapping/>
  </p:clrMapOvr>
  <p:transition spd="slow">
    <p:randomBar dir="vert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5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Sectas o nuevos movimientos religiosos</a:t>
            </a:r>
            <a:endParaRPr lang="es-MX" sz="4500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43891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28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Una secta es un grupo de personas con afinidades comunes: culturales, religiosas, políticas, etc. </a:t>
            </a:r>
          </a:p>
          <a:p>
            <a:pPr algn="just">
              <a:buNone/>
            </a:pPr>
            <a:endParaRPr lang="es-MX" sz="2800" dirty="0" smtClean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algn="just">
              <a:buNone/>
            </a:pPr>
            <a:r>
              <a:rPr lang="es-MX" sz="28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Actualmente las “sectas religiosas o destructivas” pueden tener un historial judicial debido a la manipulación mental o por ser grupos de carácter destructivo. </a:t>
            </a:r>
            <a:endParaRPr lang="es-MX" sz="2800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whoosh.wav"/>
          </p:stSnd>
        </p:sndAc>
      </p:transition>
    </mc:Choice>
    <mc:Fallback xmlns="">
      <p:transition spd="slow">
        <p:fade/>
        <p:sndAc>
          <p:stSnd>
            <p:snd r:embed="rId3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b="1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OTRAS RELIGIONES</a:t>
            </a:r>
          </a:p>
          <a:p>
            <a:r>
              <a:rPr lang="es-MX" sz="2800" b="1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Testigos de Jehová;</a:t>
            </a:r>
          </a:p>
          <a:p>
            <a:r>
              <a:rPr lang="es-MX" sz="2800" b="1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Los mormones </a:t>
            </a:r>
            <a:r>
              <a:rPr lang="es-MX" sz="28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o Iglesia de los Santos del Ultimo Día;</a:t>
            </a:r>
          </a:p>
          <a:p>
            <a:r>
              <a:rPr lang="es-MX" sz="2800" b="1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La Iglesia de los Hermanos de la Luz ;</a:t>
            </a:r>
          </a:p>
          <a:p>
            <a:r>
              <a:rPr lang="es-MX" sz="2800" b="1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La Iglesia Universal del Reino de Dios. </a:t>
            </a:r>
            <a:endParaRPr lang="es-MX" sz="2800" b="1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5" name="4 Imagen" descr="IMG_18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4077072"/>
            <a:ext cx="2764656" cy="22676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whoosh.wav"/>
          </p:stSnd>
        </p:sndAc>
      </p:transition>
    </mc:Choice>
    <mc:Fallback xmlns="">
      <p:transition spd="slow">
        <p:fade/>
        <p:sndAc>
          <p:stSnd>
            <p:snd r:embed="rId4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IMG_181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95736" y="836712"/>
            <a:ext cx="4395533" cy="557229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laser.wav"/>
          </p:stSnd>
        </p:sndAc>
      </p:transition>
    </mc:Choice>
    <mc:Fallback xmlns="">
      <p:transition spd="slow">
        <p:fade/>
        <p:sndAc>
          <p:stSnd>
            <p:snd r:embed="rId4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19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3600" dirty="0" smtClean="0"/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Marx </a:t>
            </a:r>
            <a:r>
              <a:rPr lang="es-MX" sz="3600" dirty="0">
                <a:latin typeface="Arial" pitchFamily="34" charset="0"/>
                <a:cs typeface="Arial" pitchFamily="34" charset="0"/>
              </a:rPr>
              <a:t>acepta la concepción de que la religión representa la 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auto alienación </a:t>
            </a:r>
            <a:r>
              <a:rPr lang="es-MX" sz="3600" dirty="0">
                <a:latin typeface="Arial" pitchFamily="34" charset="0"/>
                <a:cs typeface="Arial" pitchFamily="34" charset="0"/>
              </a:rPr>
              <a:t>humana. </a:t>
            </a:r>
            <a:endParaRPr lang="es-MX" sz="36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s-MX" sz="36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3600" dirty="0" smtClean="0">
                <a:latin typeface="Arial" pitchFamily="34" charset="0"/>
                <a:cs typeface="Arial" pitchFamily="34" charset="0"/>
              </a:rPr>
              <a:t>“La </a:t>
            </a:r>
            <a:r>
              <a:rPr lang="es-MX" sz="3600" dirty="0">
                <a:latin typeface="Arial" pitchFamily="34" charset="0"/>
                <a:cs typeface="Arial" pitchFamily="34" charset="0"/>
              </a:rPr>
              <a:t>religión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, es el </a:t>
            </a:r>
            <a:r>
              <a:rPr lang="es-MX" sz="3600" dirty="0">
                <a:latin typeface="Arial" pitchFamily="34" charset="0"/>
                <a:cs typeface="Arial" pitchFamily="34" charset="0"/>
              </a:rPr>
              <a:t>corazón de un mundo sin 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corazón, </a:t>
            </a:r>
            <a:r>
              <a:rPr lang="es-MX" sz="3600" dirty="0">
                <a:latin typeface="Arial" pitchFamily="34" charset="0"/>
                <a:cs typeface="Arial" pitchFamily="34" charset="0"/>
              </a:rPr>
              <a:t>un refugio frente a la dureza de la realidad cotidiana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.”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8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2" name="whoosh.wav"/>
          </p:stSnd>
        </p:sndAc>
      </p:transition>
    </mc:Choice>
    <mc:Fallback xmlns="">
      <p:transition spd="slow">
        <p:fade/>
        <p:sndAc>
          <p:stSnd>
            <p:snd r:embed="rId3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389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sz="40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La religión es algo verdadero para pobres, falso para sabios, y útil para dirigentes.  </a:t>
            </a:r>
          </a:p>
          <a:p>
            <a:pPr algn="r">
              <a:buNone/>
            </a:pPr>
            <a:r>
              <a:rPr lang="es-MX" sz="2400" dirty="0" smtClean="0">
                <a:latin typeface="Batang" pitchFamily="18" charset="-127"/>
                <a:ea typeface="Batang" pitchFamily="18" charset="-127"/>
              </a:rPr>
              <a:t>Anónimo</a:t>
            </a:r>
          </a:p>
          <a:p>
            <a:pPr algn="r">
              <a:buNone/>
            </a:pPr>
            <a:r>
              <a:rPr lang="es-MX" sz="2400" dirty="0" smtClean="0">
                <a:latin typeface="Batang" pitchFamily="18" charset="-127"/>
                <a:ea typeface="Batang" pitchFamily="18" charset="-127"/>
              </a:rPr>
              <a:t> </a:t>
            </a:r>
          </a:p>
          <a:p>
            <a:pPr algn="r">
              <a:buNone/>
            </a:pPr>
            <a:endParaRPr lang="es-MX" sz="2400" dirty="0" smtClean="0">
              <a:latin typeface="Batang" pitchFamily="18" charset="-127"/>
              <a:ea typeface="Batang" pitchFamily="18" charset="-127"/>
            </a:endParaRPr>
          </a:p>
          <a:p>
            <a:pPr algn="r">
              <a:buNone/>
            </a:pPr>
            <a:endParaRPr lang="es-MX" sz="2400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" name="3 Imagen" descr="IMG_18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3212976"/>
            <a:ext cx="3737003" cy="21602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  <p:sndAc>
          <p:stSnd>
            <p:snd r:embed="rId2" name="whoosh.wav"/>
          </p:stSnd>
        </p:sndAc>
      </p:transition>
    </mc:Choice>
    <mc:Fallback xmlns="">
      <p:transition spd="slow">
        <p:fade/>
        <p:sndAc>
          <p:stSnd>
            <p:snd r:embed="rId4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328592"/>
          </a:xfrm>
        </p:spPr>
        <p:txBody>
          <a:bodyPr/>
          <a:lstStyle/>
          <a:p>
            <a:pPr>
              <a:buNone/>
            </a:pPr>
            <a:r>
              <a:rPr lang="es-MX" sz="40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No hay nada, sin duda, que calme el espíritu tanto como el ron y la verdadera religión</a:t>
            </a:r>
            <a:r>
              <a:rPr lang="es-MX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. </a:t>
            </a:r>
          </a:p>
          <a:p>
            <a:pPr algn="r">
              <a:buNone/>
            </a:pPr>
            <a:r>
              <a:rPr lang="es-MX" sz="2400" dirty="0" smtClean="0">
                <a:latin typeface="Batang" pitchFamily="18" charset="-127"/>
                <a:ea typeface="Batang" pitchFamily="18" charset="-127"/>
              </a:rPr>
              <a:t>Lord Byron </a:t>
            </a:r>
          </a:p>
          <a:p>
            <a:pPr algn="r">
              <a:buNone/>
            </a:pPr>
            <a:endParaRPr lang="es-MX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" name="3 Imagen" descr="imagesCADS0XK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3284984"/>
            <a:ext cx="2612504" cy="31765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2" name="whoosh.wav"/>
          </p:stSnd>
        </p:sndAc>
      </p:transition>
    </mc:Choice>
    <mc:Fallback xmlns="">
      <p:transition spd="slow">
        <p:fade/>
        <p:sndAc>
          <p:stSnd>
            <p:snd r:embed="rId4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latin typeface="Arial" pitchFamily="34" charset="0"/>
                <a:cs typeface="Arial" pitchFamily="34" charset="0"/>
              </a:rPr>
              <a:t>Conclusiones 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4000" dirty="0">
                <a:latin typeface="Arial" pitchFamily="34" charset="0"/>
                <a:cs typeface="Arial" pitchFamily="34" charset="0"/>
              </a:rPr>
              <a:t>La sociedad necesita la religión, 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además de ser  </a:t>
            </a:r>
            <a:r>
              <a:rPr lang="es-MX" sz="4000" dirty="0">
                <a:latin typeface="Arial" pitchFamily="34" charset="0"/>
                <a:cs typeface="Arial" pitchFamily="34" charset="0"/>
              </a:rPr>
              <a:t>un refugio a donde llegar es una oportunidad de recogimiento que nos da la posibilidad de vivir en comunión con todas las maneras de expresión.</a:t>
            </a:r>
          </a:p>
        </p:txBody>
      </p:sp>
    </p:spTree>
    <p:extLst>
      <p:ext uri="{BB962C8B-B14F-4D97-AF65-F5344CB8AC3E}">
        <p14:creationId xmlns:p14="http://schemas.microsoft.com/office/powerpoint/2010/main" val="379976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whoosh.wav"/>
          </p:stSnd>
        </p:sndAc>
      </p:transition>
    </mc:Choice>
    <mc:Fallback xmlns="">
      <p:transition spd="slow">
        <p:fade/>
        <p:sndAc>
          <p:stSnd>
            <p:snd r:embed="rId3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IMG_181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980728"/>
            <a:ext cx="6572663" cy="1944215"/>
          </a:xfrm>
        </p:spPr>
      </p:pic>
      <p:sp>
        <p:nvSpPr>
          <p:cNvPr id="6" name="5 CuadroTexto"/>
          <p:cNvSpPr txBox="1"/>
          <p:nvPr/>
        </p:nvSpPr>
        <p:spPr>
          <a:xfrm>
            <a:off x="1259632" y="3573016"/>
            <a:ext cx="66247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Es una actividad humana que suele abarcar creencias y prácticas sobre cuestiones de tipo existencial, moral y sobrenatural. </a:t>
            </a:r>
            <a:endParaRPr lang="es-MX" sz="2800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</p:spTree>
  </p:cSld>
  <p:clrMapOvr>
    <a:masterClrMapping/>
  </p:clrMapOvr>
  <p:transition spd="slow">
    <p:push dir="u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899592" y="1124744"/>
            <a:ext cx="7272808" cy="526957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28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Hay religiones que están organizadas de forma más o menos rígidas, mientras que otras carecen de estructura formal y están integradas en las tradiciones culturales de la sociedad o etnia en la que se practican. </a:t>
            </a:r>
            <a:endParaRPr lang="es-MX" sz="2800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7" name="6 Imagen" descr="IMG_18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3645024"/>
            <a:ext cx="2700528" cy="2749296"/>
          </a:xfrm>
          <a:prstGeom prst="rect">
            <a:avLst/>
          </a:prstGeom>
        </p:spPr>
      </p:pic>
    </p:spTree>
  </p:cSld>
  <p:clrMapOvr>
    <a:masterClrMapping/>
  </p:clrMapOvr>
  <p:transition spd="slow">
    <p:wip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Clasificación por concepción teológica:</a:t>
            </a:r>
            <a:endParaRPr lang="es-MX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800" b="1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Teísmo: </a:t>
            </a:r>
            <a:r>
              <a:rPr lang="es-MX" sz="28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creencia en una o mas deidades: </a:t>
            </a:r>
          </a:p>
          <a:p>
            <a:pPr algn="just"/>
            <a:r>
              <a:rPr lang="es-MX" sz="28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Monoteístas: aquellas religiones que afirman la existencia de un solo Dios, que a menudo en el creador del universo. -&gt; Cristianismo y el Islamismo. </a:t>
            </a:r>
          </a:p>
          <a:p>
            <a:pPr algn="just"/>
            <a:r>
              <a:rPr lang="es-MX" sz="28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Politeístas: creen en la existencia de diversos Dioses organizados en una jerarquía -&gt; Hinduismos, Griega, Romana, etc. </a:t>
            </a:r>
          </a:p>
          <a:p>
            <a:pPr algn="just">
              <a:buNone/>
            </a:pPr>
            <a:r>
              <a:rPr lang="es-MX" sz="2800" dirty="0" smtClean="0">
                <a:latin typeface="Batang" pitchFamily="18" charset="-127"/>
                <a:ea typeface="Batang" pitchFamily="18" charset="-127"/>
              </a:rPr>
              <a:t>  </a:t>
            </a:r>
            <a:endParaRPr lang="es-MX" sz="2800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whoosh.wav"/>
          </p:stSnd>
        </p:sndAc>
      </p:transition>
    </mc:Choice>
    <mc:Fallback xmlns="">
      <p:transition spd="slow">
        <p:split orient="vert"/>
        <p:sndAc>
          <p:stSnd>
            <p:snd r:embed="rId3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389120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Dualistas: religiones que suponen la existencia de dos divinidades opuestos enfrentados entre si. </a:t>
            </a:r>
          </a:p>
          <a:p>
            <a:pPr algn="just"/>
            <a:endParaRPr lang="es-MX" sz="2800" dirty="0" smtClean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algn="just">
              <a:buNone/>
            </a:pPr>
            <a:r>
              <a:rPr lang="es-MX" sz="2800" b="1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No teístas: </a:t>
            </a:r>
            <a:r>
              <a:rPr lang="es-MX" sz="28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las religiones no aceptan la existencia de Dioses absolutos o creadores universales, o les otorgan funciones menores -&gt; Budismo y Taoísmo.  </a:t>
            </a:r>
            <a:endParaRPr lang="es-MX" sz="2800" b="1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</p:spTree>
  </p:cSld>
  <p:clrMapOvr>
    <a:masterClrMapping/>
  </p:clrMapOvr>
  <p:transition spd="slow">
    <p:randomBar dir="vert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5446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2800" b="1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Panteísmo: </a:t>
            </a:r>
            <a:r>
              <a:rPr lang="es-MX" sz="28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creencia de que el universo, la naturaleza y Dios son equivalentes. </a:t>
            </a:r>
            <a:endParaRPr lang="es-MX" sz="2800" b="1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4" name="3 Imagen" descr="IMG_18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2564904"/>
            <a:ext cx="3743325" cy="37814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whoosh.wav"/>
          </p:stSnd>
        </p:sndAc>
      </p:transition>
    </mc:Choice>
    <mc:Fallback xmlns="">
      <p:transition spd="slow">
        <p:circle/>
        <p:sndAc>
          <p:stSnd>
            <p:snd r:embed="rId4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866360"/>
          </a:xfrm>
        </p:spPr>
        <p:txBody>
          <a:bodyPr>
            <a:normAutofit/>
          </a:bodyPr>
          <a:lstStyle/>
          <a:p>
            <a:pPr algn="ctr"/>
            <a:r>
              <a:rPr lang="es-MX" sz="45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Clasificación por revelación. </a:t>
            </a:r>
            <a:endParaRPr lang="es-MX" sz="4500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2204864"/>
            <a:ext cx="7488832" cy="4392488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Las religiones no reveladas no definen su origen según un mensaje dado por deidades o mensajeros de ellas</a:t>
            </a:r>
            <a:r>
              <a:rPr lang="es-MX" sz="24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. </a:t>
            </a:r>
          </a:p>
          <a:p>
            <a:endParaRPr lang="es-MX" sz="2800" dirty="0" smtClean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" name="3 Imagen" descr="IMG_17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3861048"/>
            <a:ext cx="2735758" cy="2638301"/>
          </a:xfrm>
          <a:prstGeom prst="rect">
            <a:avLst/>
          </a:prstGeom>
        </p:spPr>
      </p:pic>
    </p:spTree>
  </p:cSld>
  <p:clrMapOvr>
    <a:masterClrMapping/>
  </p:clrMapOvr>
  <p:transition spd="slow">
    <p:pull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389120"/>
          </a:xfrm>
        </p:spPr>
        <p:txBody>
          <a:bodyPr/>
          <a:lstStyle/>
          <a:p>
            <a:r>
              <a:rPr lang="es-MX" sz="2800" dirty="0" smtClean="0">
                <a:latin typeface="Batang" pitchFamily="18" charset="-127"/>
                <a:ea typeface="Batang" pitchFamily="18" charset="-127"/>
              </a:rPr>
              <a:t>La religiones reveladas se fundamentan en una verdad revelada de carácter sobrenatural que indica a menudo cuales son los dogmas en los que se debe creer o no. </a:t>
            </a:r>
          </a:p>
          <a:p>
            <a:endParaRPr lang="es-MX" sz="2400" dirty="0" smtClean="0">
              <a:latin typeface="Batang" pitchFamily="18" charset="-127"/>
              <a:ea typeface="Batang" pitchFamily="18" charset="-127"/>
            </a:endParaRPr>
          </a:p>
          <a:p>
            <a:endParaRPr lang="es-MX" dirty="0"/>
          </a:p>
        </p:txBody>
      </p:sp>
      <p:pic>
        <p:nvPicPr>
          <p:cNvPr id="4" name="3 Imagen" descr="IMG_17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3429000"/>
            <a:ext cx="2823840" cy="2911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  <p:sndAc>
          <p:stSnd>
            <p:snd r:embed="rId2" name="whoosh.wav"/>
          </p:stSnd>
        </p:sndAc>
      </p:transition>
    </mc:Choice>
    <mc:Fallback xmlns="">
      <p:transition spd="slow">
        <p:fade/>
        <p:sndAc>
          <p:stSnd>
            <p:snd r:embed="rId4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794352"/>
          </a:xfrm>
        </p:spPr>
        <p:txBody>
          <a:bodyPr>
            <a:normAutofit/>
          </a:bodyPr>
          <a:lstStyle/>
          <a:p>
            <a:pPr algn="ctr"/>
            <a:r>
              <a:rPr lang="es-MX" sz="45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Clasificación por origen</a:t>
            </a:r>
            <a:endParaRPr lang="es-MX" sz="4500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6085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28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Las religiones se agrupan en troncos de donde derivan: </a:t>
            </a:r>
          </a:p>
          <a:p>
            <a:r>
              <a:rPr lang="es-MX" sz="28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Familia de religiones abrahmánicas o semíticas.</a:t>
            </a:r>
          </a:p>
          <a:p>
            <a:r>
              <a:rPr lang="es-MX" sz="28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Familia de religiones dhármicas o índicas. </a:t>
            </a:r>
          </a:p>
          <a:p>
            <a:r>
              <a:rPr lang="es-MX" sz="28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Familia de religiones iranias. </a:t>
            </a:r>
          </a:p>
          <a:p>
            <a:r>
              <a:rPr lang="es-MX" sz="28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Familia de religiones neopaganas. </a:t>
            </a:r>
          </a:p>
          <a:p>
            <a:r>
              <a:rPr lang="es-MX" sz="28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Familia de religiones tradicionales africanas.</a:t>
            </a:r>
          </a:p>
          <a:p>
            <a:r>
              <a:rPr lang="es-MX" sz="28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Familia de religiones tradicionales nativo americanas.  </a:t>
            </a:r>
            <a:endParaRPr lang="es-MX" sz="2800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whoosh.wav"/>
          </p:stSnd>
        </p:sndAc>
      </p:transition>
    </mc:Choice>
    <mc:Fallback xmlns="">
      <p:transition spd="slow">
        <p:dissolve/>
        <p:sndAc>
          <p:stSnd>
            <p:snd r:embed="rId3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137</TotalTime>
  <Words>481</Words>
  <Application>Microsoft Office PowerPoint</Application>
  <PresentationFormat>Presentación en pantalla (4:3)</PresentationFormat>
  <Paragraphs>43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Flujo</vt:lpstr>
      <vt:lpstr>Presentación de PowerPoint</vt:lpstr>
      <vt:lpstr>Presentación de PowerPoint</vt:lpstr>
      <vt:lpstr>Presentación de PowerPoint</vt:lpstr>
      <vt:lpstr>Clasificación por concepción teológica:</vt:lpstr>
      <vt:lpstr>Presentación de PowerPoint</vt:lpstr>
      <vt:lpstr>Presentación de PowerPoint</vt:lpstr>
      <vt:lpstr>Clasificación por revelación. </vt:lpstr>
      <vt:lpstr>Presentación de PowerPoint</vt:lpstr>
      <vt:lpstr>Clasificación por origen</vt:lpstr>
      <vt:lpstr>Presentación de PowerPoint</vt:lpstr>
      <vt:lpstr>Sectas o nuevos movimientos religiosos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Conclusiones 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nenita</dc:creator>
  <cp:lastModifiedBy>Ma. Consuelo</cp:lastModifiedBy>
  <cp:revision>17</cp:revision>
  <dcterms:created xsi:type="dcterms:W3CDTF">2013-04-27T20:52:47Z</dcterms:created>
  <dcterms:modified xsi:type="dcterms:W3CDTF">2017-10-19T01:56:11Z</dcterms:modified>
</cp:coreProperties>
</file>