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90" r:id="rId31"/>
    <p:sldId id="286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04" y="10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796D7F-B19F-4D0A-B92F-4E8F2703036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1AC82DD-0289-4EC3-BF48-3C9B72918E4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Uso de tabaco</a:t>
          </a:r>
          <a:endParaRPr lang="es-MX" dirty="0">
            <a:solidFill>
              <a:schemeClr val="tx1"/>
            </a:solidFill>
          </a:endParaRPr>
        </a:p>
      </dgm:t>
    </dgm:pt>
    <dgm:pt modelId="{B7350E08-357D-4A01-8DF1-4591B0E21F2E}" type="parTrans" cxnId="{7FFEA66F-DF98-4634-A68B-0683182ECD2C}">
      <dgm:prSet/>
      <dgm:spPr/>
      <dgm:t>
        <a:bodyPr/>
        <a:lstStyle/>
        <a:p>
          <a:endParaRPr lang="es-MX"/>
        </a:p>
      </dgm:t>
    </dgm:pt>
    <dgm:pt modelId="{0B4AC5C4-AA7F-407A-92A3-4C4F04D79CC2}" type="sibTrans" cxnId="{7FFEA66F-DF98-4634-A68B-0683182ECD2C}">
      <dgm:prSet/>
      <dgm:spPr/>
      <dgm:t>
        <a:bodyPr/>
        <a:lstStyle/>
        <a:p>
          <a:endParaRPr lang="es-MX"/>
        </a:p>
      </dgm:t>
    </dgm:pt>
    <dgm:pt modelId="{65D83522-2316-4578-B08F-D9BCDC84956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Consumo de Alcohol</a:t>
          </a:r>
          <a:endParaRPr lang="es-MX" dirty="0">
            <a:solidFill>
              <a:schemeClr val="tx1"/>
            </a:solidFill>
          </a:endParaRPr>
        </a:p>
      </dgm:t>
    </dgm:pt>
    <dgm:pt modelId="{F47C688A-21F8-4792-A7E0-5A0BC9AD1FD7}" type="parTrans" cxnId="{D8717B6E-4B1C-4E97-A609-B3D305698BEB}">
      <dgm:prSet/>
      <dgm:spPr/>
      <dgm:t>
        <a:bodyPr/>
        <a:lstStyle/>
        <a:p>
          <a:endParaRPr lang="es-MX"/>
        </a:p>
      </dgm:t>
    </dgm:pt>
    <dgm:pt modelId="{D5329531-F0E8-4418-971F-0A092A5BD5D2}" type="sibTrans" cxnId="{D8717B6E-4B1C-4E97-A609-B3D305698BEB}">
      <dgm:prSet/>
      <dgm:spPr/>
      <dgm:t>
        <a:bodyPr/>
        <a:lstStyle/>
        <a:p>
          <a:endParaRPr lang="es-MX"/>
        </a:p>
      </dgm:t>
    </dgm:pt>
    <dgm:pt modelId="{5E8EBECE-F167-4E9D-BDF4-42CBD160F770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Uso de Drogas</a:t>
          </a:r>
          <a:endParaRPr lang="es-MX" dirty="0">
            <a:solidFill>
              <a:schemeClr val="tx1"/>
            </a:solidFill>
          </a:endParaRPr>
        </a:p>
      </dgm:t>
    </dgm:pt>
    <dgm:pt modelId="{AB989776-0806-4B38-AF70-62D7BDB1FE5A}" type="parTrans" cxnId="{9EDBC34C-5112-4B28-9965-24964EC2BC70}">
      <dgm:prSet/>
      <dgm:spPr/>
      <dgm:t>
        <a:bodyPr/>
        <a:lstStyle/>
        <a:p>
          <a:endParaRPr lang="es-MX"/>
        </a:p>
      </dgm:t>
    </dgm:pt>
    <dgm:pt modelId="{071AF938-4A0F-44E1-8422-C0729D046875}" type="sibTrans" cxnId="{9EDBC34C-5112-4B28-9965-24964EC2BC70}">
      <dgm:prSet/>
      <dgm:spPr/>
      <dgm:t>
        <a:bodyPr/>
        <a:lstStyle/>
        <a:p>
          <a:endParaRPr lang="es-MX"/>
        </a:p>
      </dgm:t>
    </dgm:pt>
    <dgm:pt modelId="{BB407705-25CD-4675-A0D3-A6A843023306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Conducta Sexual inapropiada</a:t>
          </a:r>
          <a:endParaRPr lang="es-MX" dirty="0">
            <a:solidFill>
              <a:schemeClr val="tx1"/>
            </a:solidFill>
          </a:endParaRPr>
        </a:p>
      </dgm:t>
    </dgm:pt>
    <dgm:pt modelId="{1B701677-D637-417B-B98D-76956E210FEC}" type="parTrans" cxnId="{24F26F91-317C-496C-9DFD-E733FF32B24E}">
      <dgm:prSet/>
      <dgm:spPr/>
      <dgm:t>
        <a:bodyPr/>
        <a:lstStyle/>
        <a:p>
          <a:endParaRPr lang="es-MX"/>
        </a:p>
      </dgm:t>
    </dgm:pt>
    <dgm:pt modelId="{888E3878-424C-4736-AFDC-F20256735401}" type="sibTrans" cxnId="{24F26F91-317C-496C-9DFD-E733FF32B24E}">
      <dgm:prSet/>
      <dgm:spPr/>
      <dgm:t>
        <a:bodyPr/>
        <a:lstStyle/>
        <a:p>
          <a:endParaRPr lang="es-MX"/>
        </a:p>
      </dgm:t>
    </dgm:pt>
    <dgm:pt modelId="{296247BA-A05A-4F1C-8334-FC6209FD06C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ITS</a:t>
          </a:r>
          <a:endParaRPr lang="es-MX" dirty="0">
            <a:solidFill>
              <a:schemeClr val="tx1"/>
            </a:solidFill>
          </a:endParaRPr>
        </a:p>
      </dgm:t>
    </dgm:pt>
    <dgm:pt modelId="{F6B4BEE7-F02F-461F-86E1-AB420B2F83AF}" type="parTrans" cxnId="{469DA828-4423-4518-A3D8-2EB74FE77133}">
      <dgm:prSet/>
      <dgm:spPr/>
      <dgm:t>
        <a:bodyPr/>
        <a:lstStyle/>
        <a:p>
          <a:endParaRPr lang="es-MX"/>
        </a:p>
      </dgm:t>
    </dgm:pt>
    <dgm:pt modelId="{A5D0A28E-5C72-457A-9384-45A8358644DC}" type="sibTrans" cxnId="{469DA828-4423-4518-A3D8-2EB74FE77133}">
      <dgm:prSet/>
      <dgm:spPr/>
      <dgm:t>
        <a:bodyPr/>
        <a:lstStyle/>
        <a:p>
          <a:endParaRPr lang="es-MX"/>
        </a:p>
      </dgm:t>
    </dgm:pt>
    <dgm:pt modelId="{E4D30773-0BAD-4707-9D4C-40B133D91455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Trastornos Alimenticios</a:t>
          </a:r>
          <a:endParaRPr lang="es-MX" dirty="0">
            <a:solidFill>
              <a:schemeClr val="tx1"/>
            </a:solidFill>
          </a:endParaRPr>
        </a:p>
      </dgm:t>
    </dgm:pt>
    <dgm:pt modelId="{D4E0E94D-2851-4B86-9B13-033C54DB159A}" type="parTrans" cxnId="{69CBC764-B37A-4BBA-B6AA-C393D17C48C4}">
      <dgm:prSet/>
      <dgm:spPr/>
      <dgm:t>
        <a:bodyPr/>
        <a:lstStyle/>
        <a:p>
          <a:endParaRPr lang="es-MX"/>
        </a:p>
      </dgm:t>
    </dgm:pt>
    <dgm:pt modelId="{5AFD65BF-C190-4CDC-8B3F-48B05B461360}" type="sibTrans" cxnId="{69CBC764-B37A-4BBA-B6AA-C393D17C48C4}">
      <dgm:prSet/>
      <dgm:spPr/>
      <dgm:t>
        <a:bodyPr/>
        <a:lstStyle/>
        <a:p>
          <a:endParaRPr lang="es-MX"/>
        </a:p>
      </dgm:t>
    </dgm:pt>
    <dgm:pt modelId="{8EBFDBAF-DAE7-4CDB-8C86-C1E108363328}" type="pres">
      <dgm:prSet presAssocID="{79796D7F-B19F-4D0A-B92F-4E8F270303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03EACE2-9CAF-46FA-897C-8519AC0DAEBC}" type="pres">
      <dgm:prSet presAssocID="{01AC82DD-0289-4EC3-BF48-3C9B72918E4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5B3FA4-232E-4B9B-8825-62AFDE7F7A7C}" type="pres">
      <dgm:prSet presAssocID="{0B4AC5C4-AA7F-407A-92A3-4C4F04D79CC2}" presName="sibTrans" presStyleLbl="sibTrans2D1" presStyleIdx="0" presStyleCnt="6"/>
      <dgm:spPr/>
      <dgm:t>
        <a:bodyPr/>
        <a:lstStyle/>
        <a:p>
          <a:endParaRPr lang="es-MX"/>
        </a:p>
      </dgm:t>
    </dgm:pt>
    <dgm:pt modelId="{2512E1EA-9FE8-4C8A-ADD8-67D51A3C853A}" type="pres">
      <dgm:prSet presAssocID="{0B4AC5C4-AA7F-407A-92A3-4C4F04D79CC2}" presName="connectorText" presStyleLbl="sibTrans2D1" presStyleIdx="0" presStyleCnt="6"/>
      <dgm:spPr/>
      <dgm:t>
        <a:bodyPr/>
        <a:lstStyle/>
        <a:p>
          <a:endParaRPr lang="es-MX"/>
        </a:p>
      </dgm:t>
    </dgm:pt>
    <dgm:pt modelId="{B5C646AF-7969-4C2F-8E6F-6B5289284D2D}" type="pres">
      <dgm:prSet presAssocID="{65D83522-2316-4578-B08F-D9BCDC84956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C9211A-07A8-44EF-AA87-43BF66E8A355}" type="pres">
      <dgm:prSet presAssocID="{D5329531-F0E8-4418-971F-0A092A5BD5D2}" presName="sibTrans" presStyleLbl="sibTrans2D1" presStyleIdx="1" presStyleCnt="6"/>
      <dgm:spPr/>
      <dgm:t>
        <a:bodyPr/>
        <a:lstStyle/>
        <a:p>
          <a:endParaRPr lang="es-MX"/>
        </a:p>
      </dgm:t>
    </dgm:pt>
    <dgm:pt modelId="{AC272DD8-2AAD-4ED5-849F-A9AD39988D4E}" type="pres">
      <dgm:prSet presAssocID="{D5329531-F0E8-4418-971F-0A092A5BD5D2}" presName="connectorText" presStyleLbl="sibTrans2D1" presStyleIdx="1" presStyleCnt="6"/>
      <dgm:spPr/>
      <dgm:t>
        <a:bodyPr/>
        <a:lstStyle/>
        <a:p>
          <a:endParaRPr lang="es-MX"/>
        </a:p>
      </dgm:t>
    </dgm:pt>
    <dgm:pt modelId="{74B68FD9-2BE7-43E6-B637-796326AF3A92}" type="pres">
      <dgm:prSet presAssocID="{5E8EBECE-F167-4E9D-BDF4-42CBD160F77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98AB46-585E-44A9-ACCD-BFC98A8A0AB3}" type="pres">
      <dgm:prSet presAssocID="{071AF938-4A0F-44E1-8422-C0729D046875}" presName="sibTrans" presStyleLbl="sibTrans2D1" presStyleIdx="2" presStyleCnt="6"/>
      <dgm:spPr/>
      <dgm:t>
        <a:bodyPr/>
        <a:lstStyle/>
        <a:p>
          <a:endParaRPr lang="es-MX"/>
        </a:p>
      </dgm:t>
    </dgm:pt>
    <dgm:pt modelId="{8D9819C9-DDBB-43D9-BCE2-BD5F5CA17846}" type="pres">
      <dgm:prSet presAssocID="{071AF938-4A0F-44E1-8422-C0729D046875}" presName="connectorText" presStyleLbl="sibTrans2D1" presStyleIdx="2" presStyleCnt="6"/>
      <dgm:spPr/>
      <dgm:t>
        <a:bodyPr/>
        <a:lstStyle/>
        <a:p>
          <a:endParaRPr lang="es-MX"/>
        </a:p>
      </dgm:t>
    </dgm:pt>
    <dgm:pt modelId="{356B2956-94EC-4403-977E-B06E5601B81A}" type="pres">
      <dgm:prSet presAssocID="{BB407705-25CD-4675-A0D3-A6A84302330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3CA1B7-5978-4A74-AD49-5B503EE70C66}" type="pres">
      <dgm:prSet presAssocID="{888E3878-424C-4736-AFDC-F20256735401}" presName="sibTrans" presStyleLbl="sibTrans2D1" presStyleIdx="3" presStyleCnt="6"/>
      <dgm:spPr/>
      <dgm:t>
        <a:bodyPr/>
        <a:lstStyle/>
        <a:p>
          <a:endParaRPr lang="es-MX"/>
        </a:p>
      </dgm:t>
    </dgm:pt>
    <dgm:pt modelId="{F12F81DC-4001-40B2-A3D7-9F0C5DBB7D56}" type="pres">
      <dgm:prSet presAssocID="{888E3878-424C-4736-AFDC-F20256735401}" presName="connectorText" presStyleLbl="sibTrans2D1" presStyleIdx="3" presStyleCnt="6"/>
      <dgm:spPr/>
      <dgm:t>
        <a:bodyPr/>
        <a:lstStyle/>
        <a:p>
          <a:endParaRPr lang="es-MX"/>
        </a:p>
      </dgm:t>
    </dgm:pt>
    <dgm:pt modelId="{9D8422FF-45A1-43C1-9515-A85367E29379}" type="pres">
      <dgm:prSet presAssocID="{296247BA-A05A-4F1C-8334-FC6209FD06C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E74EFB-3DA7-45F3-B252-7954C644AD4F}" type="pres">
      <dgm:prSet presAssocID="{A5D0A28E-5C72-457A-9384-45A8358644DC}" presName="sibTrans" presStyleLbl="sibTrans2D1" presStyleIdx="4" presStyleCnt="6"/>
      <dgm:spPr/>
      <dgm:t>
        <a:bodyPr/>
        <a:lstStyle/>
        <a:p>
          <a:endParaRPr lang="es-MX"/>
        </a:p>
      </dgm:t>
    </dgm:pt>
    <dgm:pt modelId="{17107588-5F06-4778-AB9C-7DA5033687A7}" type="pres">
      <dgm:prSet presAssocID="{A5D0A28E-5C72-457A-9384-45A8358644DC}" presName="connectorText" presStyleLbl="sibTrans2D1" presStyleIdx="4" presStyleCnt="6"/>
      <dgm:spPr/>
      <dgm:t>
        <a:bodyPr/>
        <a:lstStyle/>
        <a:p>
          <a:endParaRPr lang="es-MX"/>
        </a:p>
      </dgm:t>
    </dgm:pt>
    <dgm:pt modelId="{D611B107-49EE-40F5-AD4D-822F39898845}" type="pres">
      <dgm:prSet presAssocID="{E4D30773-0BAD-4707-9D4C-40B133D9145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8413B4-EE9B-4A15-9813-A58096471B0D}" type="pres">
      <dgm:prSet presAssocID="{5AFD65BF-C190-4CDC-8B3F-48B05B461360}" presName="sibTrans" presStyleLbl="sibTrans2D1" presStyleIdx="5" presStyleCnt="6"/>
      <dgm:spPr/>
      <dgm:t>
        <a:bodyPr/>
        <a:lstStyle/>
        <a:p>
          <a:endParaRPr lang="es-MX"/>
        </a:p>
      </dgm:t>
    </dgm:pt>
    <dgm:pt modelId="{B56F67C9-7FED-485A-8596-EBFD90C3A163}" type="pres">
      <dgm:prSet presAssocID="{5AFD65BF-C190-4CDC-8B3F-48B05B461360}" presName="connectorText" presStyleLbl="sibTrans2D1" presStyleIdx="5" presStyleCnt="6"/>
      <dgm:spPr/>
      <dgm:t>
        <a:bodyPr/>
        <a:lstStyle/>
        <a:p>
          <a:endParaRPr lang="es-MX"/>
        </a:p>
      </dgm:t>
    </dgm:pt>
  </dgm:ptLst>
  <dgm:cxnLst>
    <dgm:cxn modelId="{1C384850-E3F5-4867-9700-B117D8B2224A}" type="presOf" srcId="{65D83522-2316-4578-B08F-D9BCDC84956C}" destId="{B5C646AF-7969-4C2F-8E6F-6B5289284D2D}" srcOrd="0" destOrd="0" presId="urn:microsoft.com/office/officeart/2005/8/layout/cycle2"/>
    <dgm:cxn modelId="{69CBC764-B37A-4BBA-B6AA-C393D17C48C4}" srcId="{79796D7F-B19F-4D0A-B92F-4E8F27030365}" destId="{E4D30773-0BAD-4707-9D4C-40B133D91455}" srcOrd="5" destOrd="0" parTransId="{D4E0E94D-2851-4B86-9B13-033C54DB159A}" sibTransId="{5AFD65BF-C190-4CDC-8B3F-48B05B461360}"/>
    <dgm:cxn modelId="{DC3E781E-57C3-46F8-978F-F4889E5CAF70}" type="presOf" srcId="{BB407705-25CD-4675-A0D3-A6A843023306}" destId="{356B2956-94EC-4403-977E-B06E5601B81A}" srcOrd="0" destOrd="0" presId="urn:microsoft.com/office/officeart/2005/8/layout/cycle2"/>
    <dgm:cxn modelId="{C332F10A-174E-42C8-B2A2-8F9EFC85C36C}" type="presOf" srcId="{D5329531-F0E8-4418-971F-0A092A5BD5D2}" destId="{D0C9211A-07A8-44EF-AA87-43BF66E8A355}" srcOrd="0" destOrd="0" presId="urn:microsoft.com/office/officeart/2005/8/layout/cycle2"/>
    <dgm:cxn modelId="{7A7FDD74-8C24-4764-B1A5-8BA07A55C114}" type="presOf" srcId="{888E3878-424C-4736-AFDC-F20256735401}" destId="{F12F81DC-4001-40B2-A3D7-9F0C5DBB7D56}" srcOrd="1" destOrd="0" presId="urn:microsoft.com/office/officeart/2005/8/layout/cycle2"/>
    <dgm:cxn modelId="{35289B7F-7C44-4390-B64D-2CFC18EE4581}" type="presOf" srcId="{5E8EBECE-F167-4E9D-BDF4-42CBD160F770}" destId="{74B68FD9-2BE7-43E6-B637-796326AF3A92}" srcOrd="0" destOrd="0" presId="urn:microsoft.com/office/officeart/2005/8/layout/cycle2"/>
    <dgm:cxn modelId="{469DA828-4423-4518-A3D8-2EB74FE77133}" srcId="{79796D7F-B19F-4D0A-B92F-4E8F27030365}" destId="{296247BA-A05A-4F1C-8334-FC6209FD06CB}" srcOrd="4" destOrd="0" parTransId="{F6B4BEE7-F02F-461F-86E1-AB420B2F83AF}" sibTransId="{A5D0A28E-5C72-457A-9384-45A8358644DC}"/>
    <dgm:cxn modelId="{9EDBC34C-5112-4B28-9965-24964EC2BC70}" srcId="{79796D7F-B19F-4D0A-B92F-4E8F27030365}" destId="{5E8EBECE-F167-4E9D-BDF4-42CBD160F770}" srcOrd="2" destOrd="0" parTransId="{AB989776-0806-4B38-AF70-62D7BDB1FE5A}" sibTransId="{071AF938-4A0F-44E1-8422-C0729D046875}"/>
    <dgm:cxn modelId="{DF8B13E5-CE44-4E87-AE3B-77521EB9D89A}" type="presOf" srcId="{0B4AC5C4-AA7F-407A-92A3-4C4F04D79CC2}" destId="{2512E1EA-9FE8-4C8A-ADD8-67D51A3C853A}" srcOrd="1" destOrd="0" presId="urn:microsoft.com/office/officeart/2005/8/layout/cycle2"/>
    <dgm:cxn modelId="{7FFEA66F-DF98-4634-A68B-0683182ECD2C}" srcId="{79796D7F-B19F-4D0A-B92F-4E8F27030365}" destId="{01AC82DD-0289-4EC3-BF48-3C9B72918E4B}" srcOrd="0" destOrd="0" parTransId="{B7350E08-357D-4A01-8DF1-4591B0E21F2E}" sibTransId="{0B4AC5C4-AA7F-407A-92A3-4C4F04D79CC2}"/>
    <dgm:cxn modelId="{5F660B71-701D-4DB4-9EC1-6214059E8494}" type="presOf" srcId="{A5D0A28E-5C72-457A-9384-45A8358644DC}" destId="{17107588-5F06-4778-AB9C-7DA5033687A7}" srcOrd="1" destOrd="0" presId="urn:microsoft.com/office/officeart/2005/8/layout/cycle2"/>
    <dgm:cxn modelId="{805AF2EF-5890-491E-9E26-650F95F02588}" type="presOf" srcId="{79796D7F-B19F-4D0A-B92F-4E8F27030365}" destId="{8EBFDBAF-DAE7-4CDB-8C86-C1E108363328}" srcOrd="0" destOrd="0" presId="urn:microsoft.com/office/officeart/2005/8/layout/cycle2"/>
    <dgm:cxn modelId="{CD7D2379-3809-487B-B59A-738FF075CB74}" type="presOf" srcId="{A5D0A28E-5C72-457A-9384-45A8358644DC}" destId="{C7E74EFB-3DA7-45F3-B252-7954C644AD4F}" srcOrd="0" destOrd="0" presId="urn:microsoft.com/office/officeart/2005/8/layout/cycle2"/>
    <dgm:cxn modelId="{01CB7FF4-F23E-40A0-9556-BD2F20E9978E}" type="presOf" srcId="{0B4AC5C4-AA7F-407A-92A3-4C4F04D79CC2}" destId="{185B3FA4-232E-4B9B-8825-62AFDE7F7A7C}" srcOrd="0" destOrd="0" presId="urn:microsoft.com/office/officeart/2005/8/layout/cycle2"/>
    <dgm:cxn modelId="{F3C671A9-FF93-406F-8374-A9017BDA1D25}" type="presOf" srcId="{D5329531-F0E8-4418-971F-0A092A5BD5D2}" destId="{AC272DD8-2AAD-4ED5-849F-A9AD39988D4E}" srcOrd="1" destOrd="0" presId="urn:microsoft.com/office/officeart/2005/8/layout/cycle2"/>
    <dgm:cxn modelId="{75E10974-D9F2-4C4E-9810-6819FD68AD0D}" type="presOf" srcId="{5AFD65BF-C190-4CDC-8B3F-48B05B461360}" destId="{B56F67C9-7FED-485A-8596-EBFD90C3A163}" srcOrd="1" destOrd="0" presId="urn:microsoft.com/office/officeart/2005/8/layout/cycle2"/>
    <dgm:cxn modelId="{F356FA4F-9174-4F8B-B538-BE622E47097C}" type="presOf" srcId="{296247BA-A05A-4F1C-8334-FC6209FD06CB}" destId="{9D8422FF-45A1-43C1-9515-A85367E29379}" srcOrd="0" destOrd="0" presId="urn:microsoft.com/office/officeart/2005/8/layout/cycle2"/>
    <dgm:cxn modelId="{AB4796F8-32A4-4B90-8AA5-5C881AAB84D8}" type="presOf" srcId="{888E3878-424C-4736-AFDC-F20256735401}" destId="{423CA1B7-5978-4A74-AD49-5B503EE70C66}" srcOrd="0" destOrd="0" presId="urn:microsoft.com/office/officeart/2005/8/layout/cycle2"/>
    <dgm:cxn modelId="{D8717B6E-4B1C-4E97-A609-B3D305698BEB}" srcId="{79796D7F-B19F-4D0A-B92F-4E8F27030365}" destId="{65D83522-2316-4578-B08F-D9BCDC84956C}" srcOrd="1" destOrd="0" parTransId="{F47C688A-21F8-4792-A7E0-5A0BC9AD1FD7}" sibTransId="{D5329531-F0E8-4418-971F-0A092A5BD5D2}"/>
    <dgm:cxn modelId="{DF55F5E3-BF5E-4402-8F61-A3063E487428}" type="presOf" srcId="{071AF938-4A0F-44E1-8422-C0729D046875}" destId="{8D9819C9-DDBB-43D9-BCE2-BD5F5CA17846}" srcOrd="1" destOrd="0" presId="urn:microsoft.com/office/officeart/2005/8/layout/cycle2"/>
    <dgm:cxn modelId="{BDDBB28A-67A3-4773-B706-6DEC29860353}" type="presOf" srcId="{071AF938-4A0F-44E1-8422-C0729D046875}" destId="{8C98AB46-585E-44A9-ACCD-BFC98A8A0AB3}" srcOrd="0" destOrd="0" presId="urn:microsoft.com/office/officeart/2005/8/layout/cycle2"/>
    <dgm:cxn modelId="{0E50CBC2-4EBE-48C1-BD6B-86A3A1EDB287}" type="presOf" srcId="{E4D30773-0BAD-4707-9D4C-40B133D91455}" destId="{D611B107-49EE-40F5-AD4D-822F39898845}" srcOrd="0" destOrd="0" presId="urn:microsoft.com/office/officeart/2005/8/layout/cycle2"/>
    <dgm:cxn modelId="{32785951-1A5C-4928-9E70-4642088759B9}" type="presOf" srcId="{01AC82DD-0289-4EC3-BF48-3C9B72918E4B}" destId="{D03EACE2-9CAF-46FA-897C-8519AC0DAEBC}" srcOrd="0" destOrd="0" presId="urn:microsoft.com/office/officeart/2005/8/layout/cycle2"/>
    <dgm:cxn modelId="{E3BEF038-7FD4-4569-9109-4430B1315EF6}" type="presOf" srcId="{5AFD65BF-C190-4CDC-8B3F-48B05B461360}" destId="{DC8413B4-EE9B-4A15-9813-A58096471B0D}" srcOrd="0" destOrd="0" presId="urn:microsoft.com/office/officeart/2005/8/layout/cycle2"/>
    <dgm:cxn modelId="{24F26F91-317C-496C-9DFD-E733FF32B24E}" srcId="{79796D7F-B19F-4D0A-B92F-4E8F27030365}" destId="{BB407705-25CD-4675-A0D3-A6A843023306}" srcOrd="3" destOrd="0" parTransId="{1B701677-D637-417B-B98D-76956E210FEC}" sibTransId="{888E3878-424C-4736-AFDC-F20256735401}"/>
    <dgm:cxn modelId="{2677BDA7-CF50-40A5-8C34-012ACBE853D5}" type="presParOf" srcId="{8EBFDBAF-DAE7-4CDB-8C86-C1E108363328}" destId="{D03EACE2-9CAF-46FA-897C-8519AC0DAEBC}" srcOrd="0" destOrd="0" presId="urn:microsoft.com/office/officeart/2005/8/layout/cycle2"/>
    <dgm:cxn modelId="{154D639B-9A79-4328-9329-C2E7D9CFC8AB}" type="presParOf" srcId="{8EBFDBAF-DAE7-4CDB-8C86-C1E108363328}" destId="{185B3FA4-232E-4B9B-8825-62AFDE7F7A7C}" srcOrd="1" destOrd="0" presId="urn:microsoft.com/office/officeart/2005/8/layout/cycle2"/>
    <dgm:cxn modelId="{D216F051-7727-4701-99EF-5574A423656F}" type="presParOf" srcId="{185B3FA4-232E-4B9B-8825-62AFDE7F7A7C}" destId="{2512E1EA-9FE8-4C8A-ADD8-67D51A3C853A}" srcOrd="0" destOrd="0" presId="urn:microsoft.com/office/officeart/2005/8/layout/cycle2"/>
    <dgm:cxn modelId="{DE1E35A7-1706-4886-A44C-FECF75FCBB02}" type="presParOf" srcId="{8EBFDBAF-DAE7-4CDB-8C86-C1E108363328}" destId="{B5C646AF-7969-4C2F-8E6F-6B5289284D2D}" srcOrd="2" destOrd="0" presId="urn:microsoft.com/office/officeart/2005/8/layout/cycle2"/>
    <dgm:cxn modelId="{51272BE3-C75D-4098-A73D-D666E895A3A8}" type="presParOf" srcId="{8EBFDBAF-DAE7-4CDB-8C86-C1E108363328}" destId="{D0C9211A-07A8-44EF-AA87-43BF66E8A355}" srcOrd="3" destOrd="0" presId="urn:microsoft.com/office/officeart/2005/8/layout/cycle2"/>
    <dgm:cxn modelId="{D46F90A0-20B2-4B2B-B5D7-D12B542F1EEE}" type="presParOf" srcId="{D0C9211A-07A8-44EF-AA87-43BF66E8A355}" destId="{AC272DD8-2AAD-4ED5-849F-A9AD39988D4E}" srcOrd="0" destOrd="0" presId="urn:microsoft.com/office/officeart/2005/8/layout/cycle2"/>
    <dgm:cxn modelId="{5F587745-2E67-428D-A39E-E387E0C2525E}" type="presParOf" srcId="{8EBFDBAF-DAE7-4CDB-8C86-C1E108363328}" destId="{74B68FD9-2BE7-43E6-B637-796326AF3A92}" srcOrd="4" destOrd="0" presId="urn:microsoft.com/office/officeart/2005/8/layout/cycle2"/>
    <dgm:cxn modelId="{65F8EE6C-DFE9-4519-BD1E-B1438EE44ADF}" type="presParOf" srcId="{8EBFDBAF-DAE7-4CDB-8C86-C1E108363328}" destId="{8C98AB46-585E-44A9-ACCD-BFC98A8A0AB3}" srcOrd="5" destOrd="0" presId="urn:microsoft.com/office/officeart/2005/8/layout/cycle2"/>
    <dgm:cxn modelId="{B181255F-BBDC-456D-97FC-614E0D3FA0AF}" type="presParOf" srcId="{8C98AB46-585E-44A9-ACCD-BFC98A8A0AB3}" destId="{8D9819C9-DDBB-43D9-BCE2-BD5F5CA17846}" srcOrd="0" destOrd="0" presId="urn:microsoft.com/office/officeart/2005/8/layout/cycle2"/>
    <dgm:cxn modelId="{3D0960F4-97BD-49DD-90B6-BFEEE0D338EA}" type="presParOf" srcId="{8EBFDBAF-DAE7-4CDB-8C86-C1E108363328}" destId="{356B2956-94EC-4403-977E-B06E5601B81A}" srcOrd="6" destOrd="0" presId="urn:microsoft.com/office/officeart/2005/8/layout/cycle2"/>
    <dgm:cxn modelId="{47A644CA-8AE7-4321-84EE-01C36A5B30DA}" type="presParOf" srcId="{8EBFDBAF-DAE7-4CDB-8C86-C1E108363328}" destId="{423CA1B7-5978-4A74-AD49-5B503EE70C66}" srcOrd="7" destOrd="0" presId="urn:microsoft.com/office/officeart/2005/8/layout/cycle2"/>
    <dgm:cxn modelId="{697B5C49-72A3-4C1D-8F40-732CB184DF62}" type="presParOf" srcId="{423CA1B7-5978-4A74-AD49-5B503EE70C66}" destId="{F12F81DC-4001-40B2-A3D7-9F0C5DBB7D56}" srcOrd="0" destOrd="0" presId="urn:microsoft.com/office/officeart/2005/8/layout/cycle2"/>
    <dgm:cxn modelId="{EAEE5F60-B15C-4A38-A33A-0413D2DB5BF2}" type="presParOf" srcId="{8EBFDBAF-DAE7-4CDB-8C86-C1E108363328}" destId="{9D8422FF-45A1-43C1-9515-A85367E29379}" srcOrd="8" destOrd="0" presId="urn:microsoft.com/office/officeart/2005/8/layout/cycle2"/>
    <dgm:cxn modelId="{4A9DDE84-99A4-4F06-A769-896F6FF38E52}" type="presParOf" srcId="{8EBFDBAF-DAE7-4CDB-8C86-C1E108363328}" destId="{C7E74EFB-3DA7-45F3-B252-7954C644AD4F}" srcOrd="9" destOrd="0" presId="urn:microsoft.com/office/officeart/2005/8/layout/cycle2"/>
    <dgm:cxn modelId="{C0931F5A-8910-42AF-89A5-3A9CDF038EDE}" type="presParOf" srcId="{C7E74EFB-3DA7-45F3-B252-7954C644AD4F}" destId="{17107588-5F06-4778-AB9C-7DA5033687A7}" srcOrd="0" destOrd="0" presId="urn:microsoft.com/office/officeart/2005/8/layout/cycle2"/>
    <dgm:cxn modelId="{9D1DB7C8-49DB-4614-8207-6262F3DF8DF7}" type="presParOf" srcId="{8EBFDBAF-DAE7-4CDB-8C86-C1E108363328}" destId="{D611B107-49EE-40F5-AD4D-822F39898845}" srcOrd="10" destOrd="0" presId="urn:microsoft.com/office/officeart/2005/8/layout/cycle2"/>
    <dgm:cxn modelId="{46238F10-C364-485D-AEA8-F146F6D91A9B}" type="presParOf" srcId="{8EBFDBAF-DAE7-4CDB-8C86-C1E108363328}" destId="{DC8413B4-EE9B-4A15-9813-A58096471B0D}" srcOrd="11" destOrd="0" presId="urn:microsoft.com/office/officeart/2005/8/layout/cycle2"/>
    <dgm:cxn modelId="{BF2A4675-AF8D-4A2C-9837-F28E3EEFAEF5}" type="presParOf" srcId="{DC8413B4-EE9B-4A15-9813-A58096471B0D}" destId="{B56F67C9-7FED-485A-8596-EBFD90C3A16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1B1B3C-023C-4CA6-BB4F-DA5E7070A124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5B42E11-6D0F-4311-AD4B-B4820E2B7536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CICMED</a:t>
          </a:r>
          <a:endParaRPr lang="es-MX" dirty="0">
            <a:solidFill>
              <a:schemeClr val="tx1"/>
            </a:solidFill>
          </a:endParaRPr>
        </a:p>
      </dgm:t>
    </dgm:pt>
    <dgm:pt modelId="{A2294126-AD8C-49AB-974F-2386E0BA6F74}" type="parTrans" cxnId="{FC35E28D-54F6-4985-93DD-2B063B341746}">
      <dgm:prSet/>
      <dgm:spPr/>
      <dgm:t>
        <a:bodyPr/>
        <a:lstStyle/>
        <a:p>
          <a:endParaRPr lang="es-MX"/>
        </a:p>
      </dgm:t>
    </dgm:pt>
    <dgm:pt modelId="{98924B04-FAE2-4E29-B8AC-D106CF7F7F6D}" type="sibTrans" cxnId="{FC35E28D-54F6-4985-93DD-2B063B341746}">
      <dgm:prSet/>
      <dgm:spPr/>
      <dgm:t>
        <a:bodyPr/>
        <a:lstStyle/>
        <a:p>
          <a:endParaRPr lang="es-MX"/>
        </a:p>
      </dgm:t>
    </dgm:pt>
    <dgm:pt modelId="{4D23D35C-6760-4EBC-ACF4-EC3DF368E1E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CESPI</a:t>
          </a:r>
          <a:endParaRPr lang="es-MX" dirty="0">
            <a:solidFill>
              <a:schemeClr val="tx1"/>
            </a:solidFill>
          </a:endParaRPr>
        </a:p>
      </dgm:t>
    </dgm:pt>
    <dgm:pt modelId="{7CB383F6-39A2-446A-B35C-E9CBD8C3AA63}" type="parTrans" cxnId="{64A5D380-5C06-4524-A85F-2773108E36CD}">
      <dgm:prSet/>
      <dgm:spPr/>
      <dgm:t>
        <a:bodyPr/>
        <a:lstStyle/>
        <a:p>
          <a:endParaRPr lang="es-MX"/>
        </a:p>
      </dgm:t>
    </dgm:pt>
    <dgm:pt modelId="{4FBE283D-23BF-4D9A-93FD-D2919509E280}" type="sibTrans" cxnId="{64A5D380-5C06-4524-A85F-2773108E36CD}">
      <dgm:prSet/>
      <dgm:spPr/>
      <dgm:t>
        <a:bodyPr/>
        <a:lstStyle/>
        <a:p>
          <a:endParaRPr lang="es-MX"/>
        </a:p>
      </dgm:t>
    </dgm:pt>
    <dgm:pt modelId="{7ADF3936-6A1A-4C7D-9B8D-5FC3B62E777E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DIF MUNICIPAL</a:t>
          </a:r>
          <a:endParaRPr lang="es-MX" dirty="0">
            <a:solidFill>
              <a:schemeClr val="tx1"/>
            </a:solidFill>
          </a:endParaRPr>
        </a:p>
      </dgm:t>
    </dgm:pt>
    <dgm:pt modelId="{E3A8F243-942C-42BD-B705-3E2AE82867E9}" type="parTrans" cxnId="{65B2EEDD-50CF-44E8-B61C-B59905BCAED9}">
      <dgm:prSet/>
      <dgm:spPr/>
      <dgm:t>
        <a:bodyPr/>
        <a:lstStyle/>
        <a:p>
          <a:endParaRPr lang="es-MX"/>
        </a:p>
      </dgm:t>
    </dgm:pt>
    <dgm:pt modelId="{2D192010-F7BD-45FD-8D06-FACB5074A8F8}" type="sibTrans" cxnId="{65B2EEDD-50CF-44E8-B61C-B59905BCAED9}">
      <dgm:prSet/>
      <dgm:spPr/>
      <dgm:t>
        <a:bodyPr/>
        <a:lstStyle/>
        <a:p>
          <a:endParaRPr lang="es-MX"/>
        </a:p>
      </dgm:t>
    </dgm:pt>
    <dgm:pt modelId="{A0A88129-4D78-4134-84B5-557E64D2A02F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CENTROS CAPA</a:t>
          </a:r>
          <a:endParaRPr lang="es-MX" dirty="0">
            <a:solidFill>
              <a:schemeClr val="tx1"/>
            </a:solidFill>
          </a:endParaRPr>
        </a:p>
      </dgm:t>
    </dgm:pt>
    <dgm:pt modelId="{D55AF684-0446-4732-99ED-491EAA401C98}" type="parTrans" cxnId="{6E5C7BD5-6209-41CD-922E-0F616921E190}">
      <dgm:prSet/>
      <dgm:spPr/>
      <dgm:t>
        <a:bodyPr/>
        <a:lstStyle/>
        <a:p>
          <a:endParaRPr lang="es-MX"/>
        </a:p>
      </dgm:t>
    </dgm:pt>
    <dgm:pt modelId="{72480943-0941-42E9-8952-EE81E1121D55}" type="sibTrans" cxnId="{6E5C7BD5-6209-41CD-922E-0F616921E190}">
      <dgm:prSet/>
      <dgm:spPr/>
      <dgm:t>
        <a:bodyPr/>
        <a:lstStyle/>
        <a:p>
          <a:endParaRPr lang="es-MX"/>
        </a:p>
      </dgm:t>
    </dgm:pt>
    <dgm:pt modelId="{D3BFC27B-C631-4A95-9146-05CD1AA86664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IMJUVE</a:t>
          </a:r>
          <a:endParaRPr lang="es-MX" dirty="0">
            <a:solidFill>
              <a:schemeClr val="tx1"/>
            </a:solidFill>
          </a:endParaRPr>
        </a:p>
      </dgm:t>
    </dgm:pt>
    <dgm:pt modelId="{C990AB9B-30BD-4882-8516-6CCA8ED1A011}" type="parTrans" cxnId="{FBC43DFC-7EA6-4978-81E4-12E30C26F316}">
      <dgm:prSet/>
      <dgm:spPr/>
      <dgm:t>
        <a:bodyPr/>
        <a:lstStyle/>
        <a:p>
          <a:endParaRPr lang="es-MX"/>
        </a:p>
      </dgm:t>
    </dgm:pt>
    <dgm:pt modelId="{009336C3-4E3C-4411-8747-8C9AC0DAE80A}" type="sibTrans" cxnId="{FBC43DFC-7EA6-4978-81E4-12E30C26F316}">
      <dgm:prSet/>
      <dgm:spPr/>
      <dgm:t>
        <a:bodyPr/>
        <a:lstStyle/>
        <a:p>
          <a:endParaRPr lang="es-MX"/>
        </a:p>
      </dgm:t>
    </dgm:pt>
    <dgm:pt modelId="{370D6E6E-7A4A-40CC-A486-92E7FEABD6B2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CNDH</a:t>
          </a:r>
          <a:endParaRPr lang="es-MX" dirty="0">
            <a:solidFill>
              <a:schemeClr val="tx1"/>
            </a:solidFill>
          </a:endParaRPr>
        </a:p>
      </dgm:t>
    </dgm:pt>
    <dgm:pt modelId="{9593D534-2C4D-47D2-8F98-FECD674E41B9}" type="parTrans" cxnId="{4FDCD88B-7BC5-44C3-80DE-E276FEB1275F}">
      <dgm:prSet/>
      <dgm:spPr/>
      <dgm:t>
        <a:bodyPr/>
        <a:lstStyle/>
        <a:p>
          <a:endParaRPr lang="es-MX"/>
        </a:p>
      </dgm:t>
    </dgm:pt>
    <dgm:pt modelId="{4BF32BEA-1A20-4F83-99E4-8AF96BC50209}" type="sibTrans" cxnId="{4FDCD88B-7BC5-44C3-80DE-E276FEB1275F}">
      <dgm:prSet/>
      <dgm:spPr/>
      <dgm:t>
        <a:bodyPr/>
        <a:lstStyle/>
        <a:p>
          <a:endParaRPr lang="es-MX"/>
        </a:p>
      </dgm:t>
    </dgm:pt>
    <dgm:pt modelId="{19D490A3-604C-4BA9-9EF9-A7D552DD4936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CONADIC</a:t>
          </a:r>
          <a:endParaRPr lang="es-MX" dirty="0">
            <a:solidFill>
              <a:schemeClr val="tx1"/>
            </a:solidFill>
          </a:endParaRPr>
        </a:p>
      </dgm:t>
    </dgm:pt>
    <dgm:pt modelId="{6138925A-853D-452B-BF64-E7D18EC96BE3}" type="parTrans" cxnId="{6A9AA290-1118-4F1F-8911-590451C8331F}">
      <dgm:prSet/>
      <dgm:spPr/>
      <dgm:t>
        <a:bodyPr/>
        <a:lstStyle/>
        <a:p>
          <a:endParaRPr lang="es-MX"/>
        </a:p>
      </dgm:t>
    </dgm:pt>
    <dgm:pt modelId="{6CB2B80E-2C11-469F-8D5D-B9EDAD52F65C}" type="sibTrans" cxnId="{6A9AA290-1118-4F1F-8911-590451C8331F}">
      <dgm:prSet/>
      <dgm:spPr/>
      <dgm:t>
        <a:bodyPr/>
        <a:lstStyle/>
        <a:p>
          <a:endParaRPr lang="es-MX"/>
        </a:p>
      </dgm:t>
    </dgm:pt>
    <dgm:pt modelId="{F071522A-A531-4191-B3BF-8A0E58856604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CENTROS DE INTEGRACIÓN JUVENIL</a:t>
          </a:r>
          <a:endParaRPr lang="es-MX" dirty="0">
            <a:solidFill>
              <a:schemeClr val="tx1"/>
            </a:solidFill>
          </a:endParaRPr>
        </a:p>
      </dgm:t>
    </dgm:pt>
    <dgm:pt modelId="{E75ACB8A-0E3F-41E3-98E2-CF7858575520}" type="parTrans" cxnId="{CC3FDE7A-17B9-4015-8DCD-678D8406DD01}">
      <dgm:prSet/>
      <dgm:spPr/>
      <dgm:t>
        <a:bodyPr/>
        <a:lstStyle/>
        <a:p>
          <a:endParaRPr lang="es-MX"/>
        </a:p>
      </dgm:t>
    </dgm:pt>
    <dgm:pt modelId="{48F871B3-5D88-4805-90CD-E4EDF12D4AA1}" type="sibTrans" cxnId="{CC3FDE7A-17B9-4015-8DCD-678D8406DD01}">
      <dgm:prSet/>
      <dgm:spPr/>
      <dgm:t>
        <a:bodyPr/>
        <a:lstStyle/>
        <a:p>
          <a:endParaRPr lang="es-MX"/>
        </a:p>
      </dgm:t>
    </dgm:pt>
    <dgm:pt modelId="{333F0758-61D7-48DC-A3C0-A4BC9D9FF721}">
      <dgm:prSet/>
      <dgm:spPr/>
      <dgm:t>
        <a:bodyPr/>
        <a:lstStyle/>
        <a:p>
          <a:r>
            <a:rPr lang="es-MX" b="0" i="0" dirty="0" smtClean="0">
              <a:solidFill>
                <a:schemeClr val="tx1"/>
              </a:solidFill>
            </a:rPr>
            <a:t>CENTRO NACIONAL DE EQUIDAD DE GÉNERO Y SALUD REPRODUCTIVA</a:t>
          </a:r>
          <a:endParaRPr lang="es-MX" b="0" dirty="0">
            <a:solidFill>
              <a:schemeClr val="tx1"/>
            </a:solidFill>
          </a:endParaRPr>
        </a:p>
      </dgm:t>
    </dgm:pt>
    <dgm:pt modelId="{55212C62-0E58-4B61-8F13-46B535A7B068}" type="parTrans" cxnId="{3761E0FB-C054-47D5-875A-CAF836FBA45D}">
      <dgm:prSet/>
      <dgm:spPr/>
      <dgm:t>
        <a:bodyPr/>
        <a:lstStyle/>
        <a:p>
          <a:endParaRPr lang="es-MX"/>
        </a:p>
      </dgm:t>
    </dgm:pt>
    <dgm:pt modelId="{C8386C2C-8E1C-489F-89AD-87C63D9BA64F}" type="sibTrans" cxnId="{3761E0FB-C054-47D5-875A-CAF836FBA45D}">
      <dgm:prSet/>
      <dgm:spPr/>
      <dgm:t>
        <a:bodyPr/>
        <a:lstStyle/>
        <a:p>
          <a:endParaRPr lang="es-MX"/>
        </a:p>
      </dgm:t>
    </dgm:pt>
    <dgm:pt modelId="{31DF1B15-96EF-4472-BC36-972A735485CF}" type="pres">
      <dgm:prSet presAssocID="{0F1B1B3C-023C-4CA6-BB4F-DA5E7070A12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FC9A7AB-4019-49F0-9530-BAE52B789645}" type="pres">
      <dgm:prSet presAssocID="{15B42E11-6D0F-4311-AD4B-B4820E2B753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AEBFB6-26B3-4603-B6B6-D135C83E1935}" type="pres">
      <dgm:prSet presAssocID="{98924B04-FAE2-4E29-B8AC-D106CF7F7F6D}" presName="sibTrans" presStyleCnt="0"/>
      <dgm:spPr/>
    </dgm:pt>
    <dgm:pt modelId="{694494B4-5192-4FB5-9071-1CAFC49FD60E}" type="pres">
      <dgm:prSet presAssocID="{4D23D35C-6760-4EBC-ACF4-EC3DF368E1EC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4A6E0C-E8BB-4DBB-AECA-8441894BEEE7}" type="pres">
      <dgm:prSet presAssocID="{4FBE283D-23BF-4D9A-93FD-D2919509E280}" presName="sibTrans" presStyleCnt="0"/>
      <dgm:spPr/>
    </dgm:pt>
    <dgm:pt modelId="{95BFDCEA-7F6A-4EC2-A3BA-6CC2EAA18C74}" type="pres">
      <dgm:prSet presAssocID="{7ADF3936-6A1A-4C7D-9B8D-5FC3B62E777E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957DBC-CE84-4B92-B87D-45E5435C4E6B}" type="pres">
      <dgm:prSet presAssocID="{2D192010-F7BD-45FD-8D06-FACB5074A8F8}" presName="sibTrans" presStyleCnt="0"/>
      <dgm:spPr/>
    </dgm:pt>
    <dgm:pt modelId="{E62A46DE-494F-452A-8EF1-41F91BA1A6BA}" type="pres">
      <dgm:prSet presAssocID="{A0A88129-4D78-4134-84B5-557E64D2A02F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2A5FC3-D3D4-4DBD-B4B4-535A2769D401}" type="pres">
      <dgm:prSet presAssocID="{72480943-0941-42E9-8952-EE81E1121D55}" presName="sibTrans" presStyleCnt="0"/>
      <dgm:spPr/>
    </dgm:pt>
    <dgm:pt modelId="{F3A6CC68-E022-4FE8-A51B-3994B8A5BAFD}" type="pres">
      <dgm:prSet presAssocID="{D3BFC27B-C631-4A95-9146-05CD1AA86664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CBE7EF-F011-479E-9A87-47BC5A3FD0AA}" type="pres">
      <dgm:prSet presAssocID="{009336C3-4E3C-4411-8747-8C9AC0DAE80A}" presName="sibTrans" presStyleCnt="0"/>
      <dgm:spPr/>
    </dgm:pt>
    <dgm:pt modelId="{73FCDD5B-4F65-4406-A2F6-3ECD5C106D54}" type="pres">
      <dgm:prSet presAssocID="{370D6E6E-7A4A-40CC-A486-92E7FEABD6B2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497899-E77D-473E-9B58-54507B12E831}" type="pres">
      <dgm:prSet presAssocID="{4BF32BEA-1A20-4F83-99E4-8AF96BC50209}" presName="sibTrans" presStyleCnt="0"/>
      <dgm:spPr/>
    </dgm:pt>
    <dgm:pt modelId="{FD4C400A-C5F3-4627-86AE-9BAA93B5530F}" type="pres">
      <dgm:prSet presAssocID="{19D490A3-604C-4BA9-9EF9-A7D552DD493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6DE513-08F8-4525-AF86-C60D9F4D4FD2}" type="pres">
      <dgm:prSet presAssocID="{6CB2B80E-2C11-469F-8D5D-B9EDAD52F65C}" presName="sibTrans" presStyleCnt="0"/>
      <dgm:spPr/>
    </dgm:pt>
    <dgm:pt modelId="{9AAEE25D-3315-4A1D-AB81-DE0C88A26A58}" type="pres">
      <dgm:prSet presAssocID="{F071522A-A531-4191-B3BF-8A0E58856604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AA82D2-87C7-47F0-8D54-9D6959D6E1E3}" type="pres">
      <dgm:prSet presAssocID="{48F871B3-5D88-4805-90CD-E4EDF12D4AA1}" presName="sibTrans" presStyleCnt="0"/>
      <dgm:spPr/>
    </dgm:pt>
    <dgm:pt modelId="{539370A2-E876-441B-96DC-1A52DD04A046}" type="pres">
      <dgm:prSet presAssocID="{333F0758-61D7-48DC-A3C0-A4BC9D9FF721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A9AA290-1118-4F1F-8911-590451C8331F}" srcId="{0F1B1B3C-023C-4CA6-BB4F-DA5E7070A124}" destId="{19D490A3-604C-4BA9-9EF9-A7D552DD4936}" srcOrd="6" destOrd="0" parTransId="{6138925A-853D-452B-BF64-E7D18EC96BE3}" sibTransId="{6CB2B80E-2C11-469F-8D5D-B9EDAD52F65C}"/>
    <dgm:cxn modelId="{65B2EEDD-50CF-44E8-B61C-B59905BCAED9}" srcId="{0F1B1B3C-023C-4CA6-BB4F-DA5E7070A124}" destId="{7ADF3936-6A1A-4C7D-9B8D-5FC3B62E777E}" srcOrd="2" destOrd="0" parTransId="{E3A8F243-942C-42BD-B705-3E2AE82867E9}" sibTransId="{2D192010-F7BD-45FD-8D06-FACB5074A8F8}"/>
    <dgm:cxn modelId="{FBC43DFC-7EA6-4978-81E4-12E30C26F316}" srcId="{0F1B1B3C-023C-4CA6-BB4F-DA5E7070A124}" destId="{D3BFC27B-C631-4A95-9146-05CD1AA86664}" srcOrd="4" destOrd="0" parTransId="{C990AB9B-30BD-4882-8516-6CCA8ED1A011}" sibTransId="{009336C3-4E3C-4411-8747-8C9AC0DAE80A}"/>
    <dgm:cxn modelId="{64A5D380-5C06-4524-A85F-2773108E36CD}" srcId="{0F1B1B3C-023C-4CA6-BB4F-DA5E7070A124}" destId="{4D23D35C-6760-4EBC-ACF4-EC3DF368E1EC}" srcOrd="1" destOrd="0" parTransId="{7CB383F6-39A2-446A-B35C-E9CBD8C3AA63}" sibTransId="{4FBE283D-23BF-4D9A-93FD-D2919509E280}"/>
    <dgm:cxn modelId="{0141FE0A-0885-4B3B-9429-296743F5D49C}" type="presOf" srcId="{370D6E6E-7A4A-40CC-A486-92E7FEABD6B2}" destId="{73FCDD5B-4F65-4406-A2F6-3ECD5C106D54}" srcOrd="0" destOrd="0" presId="urn:microsoft.com/office/officeart/2005/8/layout/default#1"/>
    <dgm:cxn modelId="{FC35E28D-54F6-4985-93DD-2B063B341746}" srcId="{0F1B1B3C-023C-4CA6-BB4F-DA5E7070A124}" destId="{15B42E11-6D0F-4311-AD4B-B4820E2B7536}" srcOrd="0" destOrd="0" parTransId="{A2294126-AD8C-49AB-974F-2386E0BA6F74}" sibTransId="{98924B04-FAE2-4E29-B8AC-D106CF7F7F6D}"/>
    <dgm:cxn modelId="{4EBD2C7C-F023-44DC-B264-03B086DE2ED8}" type="presOf" srcId="{4D23D35C-6760-4EBC-ACF4-EC3DF368E1EC}" destId="{694494B4-5192-4FB5-9071-1CAFC49FD60E}" srcOrd="0" destOrd="0" presId="urn:microsoft.com/office/officeart/2005/8/layout/default#1"/>
    <dgm:cxn modelId="{9A20FC92-56D5-4EB3-8091-10107BD39EFF}" type="presOf" srcId="{D3BFC27B-C631-4A95-9146-05CD1AA86664}" destId="{F3A6CC68-E022-4FE8-A51B-3994B8A5BAFD}" srcOrd="0" destOrd="0" presId="urn:microsoft.com/office/officeart/2005/8/layout/default#1"/>
    <dgm:cxn modelId="{DFA65026-FA3A-4FD4-B594-1308CD64B5E6}" type="presOf" srcId="{19D490A3-604C-4BA9-9EF9-A7D552DD4936}" destId="{FD4C400A-C5F3-4627-86AE-9BAA93B5530F}" srcOrd="0" destOrd="0" presId="urn:microsoft.com/office/officeart/2005/8/layout/default#1"/>
    <dgm:cxn modelId="{CC3FDE7A-17B9-4015-8DCD-678D8406DD01}" srcId="{0F1B1B3C-023C-4CA6-BB4F-DA5E7070A124}" destId="{F071522A-A531-4191-B3BF-8A0E58856604}" srcOrd="7" destOrd="0" parTransId="{E75ACB8A-0E3F-41E3-98E2-CF7858575520}" sibTransId="{48F871B3-5D88-4805-90CD-E4EDF12D4AA1}"/>
    <dgm:cxn modelId="{A85D6F00-5741-4114-8D8C-45440875B85F}" type="presOf" srcId="{333F0758-61D7-48DC-A3C0-A4BC9D9FF721}" destId="{539370A2-E876-441B-96DC-1A52DD04A046}" srcOrd="0" destOrd="0" presId="urn:microsoft.com/office/officeart/2005/8/layout/default#1"/>
    <dgm:cxn modelId="{4FDCD88B-7BC5-44C3-80DE-E276FEB1275F}" srcId="{0F1B1B3C-023C-4CA6-BB4F-DA5E7070A124}" destId="{370D6E6E-7A4A-40CC-A486-92E7FEABD6B2}" srcOrd="5" destOrd="0" parTransId="{9593D534-2C4D-47D2-8F98-FECD674E41B9}" sibTransId="{4BF32BEA-1A20-4F83-99E4-8AF96BC50209}"/>
    <dgm:cxn modelId="{98BEA590-BC3E-4FC9-B2C7-4F70011F29B0}" type="presOf" srcId="{A0A88129-4D78-4134-84B5-557E64D2A02F}" destId="{E62A46DE-494F-452A-8EF1-41F91BA1A6BA}" srcOrd="0" destOrd="0" presId="urn:microsoft.com/office/officeart/2005/8/layout/default#1"/>
    <dgm:cxn modelId="{84648878-4491-4D38-B091-6AE5020497A2}" type="presOf" srcId="{15B42E11-6D0F-4311-AD4B-B4820E2B7536}" destId="{0FC9A7AB-4019-49F0-9530-BAE52B789645}" srcOrd="0" destOrd="0" presId="urn:microsoft.com/office/officeart/2005/8/layout/default#1"/>
    <dgm:cxn modelId="{6E5C7BD5-6209-41CD-922E-0F616921E190}" srcId="{0F1B1B3C-023C-4CA6-BB4F-DA5E7070A124}" destId="{A0A88129-4D78-4134-84B5-557E64D2A02F}" srcOrd="3" destOrd="0" parTransId="{D55AF684-0446-4732-99ED-491EAA401C98}" sibTransId="{72480943-0941-42E9-8952-EE81E1121D55}"/>
    <dgm:cxn modelId="{A746A3C7-675D-437A-B76D-3918DBF86ACD}" type="presOf" srcId="{F071522A-A531-4191-B3BF-8A0E58856604}" destId="{9AAEE25D-3315-4A1D-AB81-DE0C88A26A58}" srcOrd="0" destOrd="0" presId="urn:microsoft.com/office/officeart/2005/8/layout/default#1"/>
    <dgm:cxn modelId="{E808D1E2-079E-499A-80A0-52C6719BBF60}" type="presOf" srcId="{0F1B1B3C-023C-4CA6-BB4F-DA5E7070A124}" destId="{31DF1B15-96EF-4472-BC36-972A735485CF}" srcOrd="0" destOrd="0" presId="urn:microsoft.com/office/officeart/2005/8/layout/default#1"/>
    <dgm:cxn modelId="{3761E0FB-C054-47D5-875A-CAF836FBA45D}" srcId="{0F1B1B3C-023C-4CA6-BB4F-DA5E7070A124}" destId="{333F0758-61D7-48DC-A3C0-A4BC9D9FF721}" srcOrd="8" destOrd="0" parTransId="{55212C62-0E58-4B61-8F13-46B535A7B068}" sibTransId="{C8386C2C-8E1C-489F-89AD-87C63D9BA64F}"/>
    <dgm:cxn modelId="{E621D7FE-3C01-4C86-897A-0763ED71AF10}" type="presOf" srcId="{7ADF3936-6A1A-4C7D-9B8D-5FC3B62E777E}" destId="{95BFDCEA-7F6A-4EC2-A3BA-6CC2EAA18C74}" srcOrd="0" destOrd="0" presId="urn:microsoft.com/office/officeart/2005/8/layout/default#1"/>
    <dgm:cxn modelId="{07DE2281-BA68-4ECD-8CFA-E538324D6451}" type="presParOf" srcId="{31DF1B15-96EF-4472-BC36-972A735485CF}" destId="{0FC9A7AB-4019-49F0-9530-BAE52B789645}" srcOrd="0" destOrd="0" presId="urn:microsoft.com/office/officeart/2005/8/layout/default#1"/>
    <dgm:cxn modelId="{DD900692-95BC-4ECB-93E5-889A59113FBD}" type="presParOf" srcId="{31DF1B15-96EF-4472-BC36-972A735485CF}" destId="{2DAEBFB6-26B3-4603-B6B6-D135C83E1935}" srcOrd="1" destOrd="0" presId="urn:microsoft.com/office/officeart/2005/8/layout/default#1"/>
    <dgm:cxn modelId="{57C568CF-8502-4361-AB93-4AC65C708922}" type="presParOf" srcId="{31DF1B15-96EF-4472-BC36-972A735485CF}" destId="{694494B4-5192-4FB5-9071-1CAFC49FD60E}" srcOrd="2" destOrd="0" presId="urn:microsoft.com/office/officeart/2005/8/layout/default#1"/>
    <dgm:cxn modelId="{89BDE911-DB69-4747-92AB-44ED8E4FED7C}" type="presParOf" srcId="{31DF1B15-96EF-4472-BC36-972A735485CF}" destId="{454A6E0C-E8BB-4DBB-AECA-8441894BEEE7}" srcOrd="3" destOrd="0" presId="urn:microsoft.com/office/officeart/2005/8/layout/default#1"/>
    <dgm:cxn modelId="{B7685B77-E188-4EFB-BC58-51459CAAECDD}" type="presParOf" srcId="{31DF1B15-96EF-4472-BC36-972A735485CF}" destId="{95BFDCEA-7F6A-4EC2-A3BA-6CC2EAA18C74}" srcOrd="4" destOrd="0" presId="urn:microsoft.com/office/officeart/2005/8/layout/default#1"/>
    <dgm:cxn modelId="{922E5590-39E1-4BDE-B8E5-8BB112F2AB1D}" type="presParOf" srcId="{31DF1B15-96EF-4472-BC36-972A735485CF}" destId="{54957DBC-CE84-4B92-B87D-45E5435C4E6B}" srcOrd="5" destOrd="0" presId="urn:microsoft.com/office/officeart/2005/8/layout/default#1"/>
    <dgm:cxn modelId="{5017A236-9793-496B-AC87-3127822B8591}" type="presParOf" srcId="{31DF1B15-96EF-4472-BC36-972A735485CF}" destId="{E62A46DE-494F-452A-8EF1-41F91BA1A6BA}" srcOrd="6" destOrd="0" presId="urn:microsoft.com/office/officeart/2005/8/layout/default#1"/>
    <dgm:cxn modelId="{2B566829-8D37-41DF-B98E-AC4ECE1A2AE7}" type="presParOf" srcId="{31DF1B15-96EF-4472-BC36-972A735485CF}" destId="{0B2A5FC3-D3D4-4DBD-B4B4-535A2769D401}" srcOrd="7" destOrd="0" presId="urn:microsoft.com/office/officeart/2005/8/layout/default#1"/>
    <dgm:cxn modelId="{BA0AA48B-CBC3-476E-9FF3-2226250EAF22}" type="presParOf" srcId="{31DF1B15-96EF-4472-BC36-972A735485CF}" destId="{F3A6CC68-E022-4FE8-A51B-3994B8A5BAFD}" srcOrd="8" destOrd="0" presId="urn:microsoft.com/office/officeart/2005/8/layout/default#1"/>
    <dgm:cxn modelId="{3CD70672-907A-42B6-A063-16894E025406}" type="presParOf" srcId="{31DF1B15-96EF-4472-BC36-972A735485CF}" destId="{29CBE7EF-F011-479E-9A87-47BC5A3FD0AA}" srcOrd="9" destOrd="0" presId="urn:microsoft.com/office/officeart/2005/8/layout/default#1"/>
    <dgm:cxn modelId="{D0DA4C4B-7ECE-4909-B60F-1031457087BE}" type="presParOf" srcId="{31DF1B15-96EF-4472-BC36-972A735485CF}" destId="{73FCDD5B-4F65-4406-A2F6-3ECD5C106D54}" srcOrd="10" destOrd="0" presId="urn:microsoft.com/office/officeart/2005/8/layout/default#1"/>
    <dgm:cxn modelId="{F2D02915-6D53-4364-BDE0-C4C5A9CDA487}" type="presParOf" srcId="{31DF1B15-96EF-4472-BC36-972A735485CF}" destId="{B6497899-E77D-473E-9B58-54507B12E831}" srcOrd="11" destOrd="0" presId="urn:microsoft.com/office/officeart/2005/8/layout/default#1"/>
    <dgm:cxn modelId="{FEAF3B8E-875F-4E5B-BE1E-84CBF70974DF}" type="presParOf" srcId="{31DF1B15-96EF-4472-BC36-972A735485CF}" destId="{FD4C400A-C5F3-4627-86AE-9BAA93B5530F}" srcOrd="12" destOrd="0" presId="urn:microsoft.com/office/officeart/2005/8/layout/default#1"/>
    <dgm:cxn modelId="{EF053BAF-F638-440E-8F6E-F06A4F132058}" type="presParOf" srcId="{31DF1B15-96EF-4472-BC36-972A735485CF}" destId="{7E6DE513-08F8-4525-AF86-C60D9F4D4FD2}" srcOrd="13" destOrd="0" presId="urn:microsoft.com/office/officeart/2005/8/layout/default#1"/>
    <dgm:cxn modelId="{7D425DFC-6438-47B0-842A-C6D2E73BA8B8}" type="presParOf" srcId="{31DF1B15-96EF-4472-BC36-972A735485CF}" destId="{9AAEE25D-3315-4A1D-AB81-DE0C88A26A58}" srcOrd="14" destOrd="0" presId="urn:microsoft.com/office/officeart/2005/8/layout/default#1"/>
    <dgm:cxn modelId="{97059F22-37B6-4969-BECA-BC6F30A4DC16}" type="presParOf" srcId="{31DF1B15-96EF-4472-BC36-972A735485CF}" destId="{E5AA82D2-87C7-47F0-8D54-9D6959D6E1E3}" srcOrd="15" destOrd="0" presId="urn:microsoft.com/office/officeart/2005/8/layout/default#1"/>
    <dgm:cxn modelId="{161BB563-00B7-4756-A9F3-86A974E64861}" type="presParOf" srcId="{31DF1B15-96EF-4472-BC36-972A735485CF}" destId="{539370A2-E876-441B-96DC-1A52DD04A046}" srcOrd="1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685326-E1E8-4BA1-BB0B-B51068076041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6999CEE-F690-49EA-A3BE-31FFCFAB60FE}">
      <dgm:prSet phldrT="[Texto]"/>
      <dgm:spPr/>
      <dgm:t>
        <a:bodyPr/>
        <a:lstStyle/>
        <a:p>
          <a:r>
            <a:rPr lang="es-MX" dirty="0" smtClean="0"/>
            <a:t>FACTORES INTERNOS</a:t>
          </a:r>
          <a:endParaRPr lang="es-MX" dirty="0"/>
        </a:p>
      </dgm:t>
    </dgm:pt>
    <dgm:pt modelId="{AB113B11-6622-447E-AE59-9FACD6E63359}" type="parTrans" cxnId="{89E771FA-A66B-455F-8D64-091E2425C058}">
      <dgm:prSet/>
      <dgm:spPr/>
      <dgm:t>
        <a:bodyPr/>
        <a:lstStyle/>
        <a:p>
          <a:endParaRPr lang="es-MX"/>
        </a:p>
      </dgm:t>
    </dgm:pt>
    <dgm:pt modelId="{ECC91CE3-B16B-4789-B041-C42EE716CB08}" type="sibTrans" cxnId="{89E771FA-A66B-455F-8D64-091E2425C058}">
      <dgm:prSet/>
      <dgm:spPr/>
      <dgm:t>
        <a:bodyPr/>
        <a:lstStyle/>
        <a:p>
          <a:endParaRPr lang="es-MX"/>
        </a:p>
      </dgm:t>
    </dgm:pt>
    <dgm:pt modelId="{A60A3100-2188-4147-B54E-917FB7DAA234}">
      <dgm:prSet phldrT="[Texto]"/>
      <dgm:spPr/>
      <dgm:t>
        <a:bodyPr/>
        <a:lstStyle/>
        <a:p>
          <a:r>
            <a:rPr lang="es-MX" dirty="0" smtClean="0"/>
            <a:t>HABILIDADES,APTITUDES E INTERESES </a:t>
          </a:r>
          <a:endParaRPr lang="es-MX" dirty="0"/>
        </a:p>
      </dgm:t>
    </dgm:pt>
    <dgm:pt modelId="{A872E570-EA3D-4B26-80F8-9B49B6AFF616}" type="parTrans" cxnId="{E1FE3998-22C5-4C52-96FF-752D4E092988}">
      <dgm:prSet/>
      <dgm:spPr/>
      <dgm:t>
        <a:bodyPr/>
        <a:lstStyle/>
        <a:p>
          <a:endParaRPr lang="es-MX"/>
        </a:p>
      </dgm:t>
    </dgm:pt>
    <dgm:pt modelId="{6E327137-8275-465C-8865-D66D4446E81F}" type="sibTrans" cxnId="{E1FE3998-22C5-4C52-96FF-752D4E092988}">
      <dgm:prSet/>
      <dgm:spPr/>
      <dgm:t>
        <a:bodyPr/>
        <a:lstStyle/>
        <a:p>
          <a:endParaRPr lang="es-MX"/>
        </a:p>
      </dgm:t>
    </dgm:pt>
    <dgm:pt modelId="{4F6FA799-CF69-42E4-8F7A-8C7E9A311DC2}">
      <dgm:prSet phldrT="[Texto]"/>
      <dgm:spPr/>
      <dgm:t>
        <a:bodyPr/>
        <a:lstStyle/>
        <a:p>
          <a:r>
            <a:rPr lang="es-MX" dirty="0" smtClean="0"/>
            <a:t>FAMILIA, AMISTADES</a:t>
          </a:r>
          <a:endParaRPr lang="es-MX" dirty="0"/>
        </a:p>
      </dgm:t>
    </dgm:pt>
    <dgm:pt modelId="{72C7B52B-F4D7-46C7-9769-A9FDB37417F6}" type="parTrans" cxnId="{FEE56EF2-FFE7-42D1-8909-B5D05CB2D727}">
      <dgm:prSet/>
      <dgm:spPr/>
      <dgm:t>
        <a:bodyPr/>
        <a:lstStyle/>
        <a:p>
          <a:endParaRPr lang="es-MX"/>
        </a:p>
      </dgm:t>
    </dgm:pt>
    <dgm:pt modelId="{BEF21E7B-7177-4704-B4F3-7767A92D3C4B}" type="sibTrans" cxnId="{FEE56EF2-FFE7-42D1-8909-B5D05CB2D727}">
      <dgm:prSet/>
      <dgm:spPr/>
      <dgm:t>
        <a:bodyPr/>
        <a:lstStyle/>
        <a:p>
          <a:endParaRPr lang="es-MX"/>
        </a:p>
      </dgm:t>
    </dgm:pt>
    <dgm:pt modelId="{5725C378-DE12-4780-9732-FE4A4ADBAE7F}">
      <dgm:prSet phldrT="[Texto]"/>
      <dgm:spPr/>
      <dgm:t>
        <a:bodyPr/>
        <a:lstStyle/>
        <a:p>
          <a:r>
            <a:rPr lang="es-MX" dirty="0" smtClean="0"/>
            <a:t>FACTORES EXTERNOS</a:t>
          </a:r>
          <a:endParaRPr lang="es-MX" dirty="0"/>
        </a:p>
      </dgm:t>
    </dgm:pt>
    <dgm:pt modelId="{80F71E13-C5B5-4990-A94F-1650E247569E}" type="parTrans" cxnId="{480DB3E8-C0F1-4725-9F66-2719D520F892}">
      <dgm:prSet/>
      <dgm:spPr/>
      <dgm:t>
        <a:bodyPr/>
        <a:lstStyle/>
        <a:p>
          <a:endParaRPr lang="es-MX"/>
        </a:p>
      </dgm:t>
    </dgm:pt>
    <dgm:pt modelId="{B40B6163-D2B6-461D-BB46-6E3082119329}" type="sibTrans" cxnId="{480DB3E8-C0F1-4725-9F66-2719D520F892}">
      <dgm:prSet/>
      <dgm:spPr/>
      <dgm:t>
        <a:bodyPr/>
        <a:lstStyle/>
        <a:p>
          <a:endParaRPr lang="es-MX"/>
        </a:p>
      </dgm:t>
    </dgm:pt>
    <dgm:pt modelId="{243F08A8-2A00-44A6-8E85-6112DC35DEB6}">
      <dgm:prSet phldrT="[Texto]"/>
      <dgm:spPr/>
      <dgm:t>
        <a:bodyPr/>
        <a:lstStyle/>
        <a:p>
          <a:r>
            <a:rPr lang="es-MX" dirty="0" smtClean="0"/>
            <a:t>OFERTA VOCACIONAL Y SALIDA LABORAL </a:t>
          </a:r>
          <a:endParaRPr lang="es-MX" dirty="0"/>
        </a:p>
      </dgm:t>
    </dgm:pt>
    <dgm:pt modelId="{9A09F255-88CB-420E-9BC8-76038B66470B}" type="parTrans" cxnId="{DEE7066E-E7A0-4DDB-8126-712E91E89F69}">
      <dgm:prSet/>
      <dgm:spPr/>
      <dgm:t>
        <a:bodyPr/>
        <a:lstStyle/>
        <a:p>
          <a:endParaRPr lang="es-MX"/>
        </a:p>
      </dgm:t>
    </dgm:pt>
    <dgm:pt modelId="{0138B973-52FF-4CF1-8A97-C2BF9064945C}" type="sibTrans" cxnId="{DEE7066E-E7A0-4DDB-8126-712E91E89F69}">
      <dgm:prSet/>
      <dgm:spPr/>
      <dgm:t>
        <a:bodyPr/>
        <a:lstStyle/>
        <a:p>
          <a:endParaRPr lang="es-MX"/>
        </a:p>
      </dgm:t>
    </dgm:pt>
    <dgm:pt modelId="{E9049F50-C6C8-45A8-B236-76770C76EDD2}">
      <dgm:prSet phldrT="[Texto]"/>
      <dgm:spPr/>
      <dgm:t>
        <a:bodyPr/>
        <a:lstStyle/>
        <a:p>
          <a:r>
            <a:rPr lang="es-MX" dirty="0" smtClean="0"/>
            <a:t>SISTEMA DE SELECCIÓN A NIVEL SUPERIOR</a:t>
          </a:r>
          <a:endParaRPr lang="es-MX" dirty="0"/>
        </a:p>
      </dgm:t>
    </dgm:pt>
    <dgm:pt modelId="{844ADE23-44BD-4459-BF51-1A884309F48B}" type="parTrans" cxnId="{4BCC2956-78CC-4159-9D55-D3640B777308}">
      <dgm:prSet/>
      <dgm:spPr/>
      <dgm:t>
        <a:bodyPr/>
        <a:lstStyle/>
        <a:p>
          <a:endParaRPr lang="es-MX"/>
        </a:p>
      </dgm:t>
    </dgm:pt>
    <dgm:pt modelId="{AC420A41-7716-4855-99AA-8B322FD24D96}" type="sibTrans" cxnId="{4BCC2956-78CC-4159-9D55-D3640B777308}">
      <dgm:prSet/>
      <dgm:spPr/>
      <dgm:t>
        <a:bodyPr/>
        <a:lstStyle/>
        <a:p>
          <a:endParaRPr lang="es-MX"/>
        </a:p>
      </dgm:t>
    </dgm:pt>
    <dgm:pt modelId="{63FDFAA6-D8FD-49E1-945B-BB5E9750D7AB}" type="pres">
      <dgm:prSet presAssocID="{B0685326-E1E8-4BA1-BB0B-B5106807604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53440BB-64F2-4B79-88F4-FE086C97AF34}" type="pres">
      <dgm:prSet presAssocID="{E6999CEE-F690-49EA-A3BE-31FFCFAB60FE}" presName="root" presStyleCnt="0"/>
      <dgm:spPr/>
    </dgm:pt>
    <dgm:pt modelId="{6DD07C8F-BB49-4726-8B44-A30F5B08466E}" type="pres">
      <dgm:prSet presAssocID="{E6999CEE-F690-49EA-A3BE-31FFCFAB60FE}" presName="rootComposite" presStyleCnt="0"/>
      <dgm:spPr/>
    </dgm:pt>
    <dgm:pt modelId="{5297413C-D0AC-419C-A42D-E7C347867D0E}" type="pres">
      <dgm:prSet presAssocID="{E6999CEE-F690-49EA-A3BE-31FFCFAB60FE}" presName="rootText" presStyleLbl="node1" presStyleIdx="0" presStyleCnt="2"/>
      <dgm:spPr/>
      <dgm:t>
        <a:bodyPr/>
        <a:lstStyle/>
        <a:p>
          <a:endParaRPr lang="es-MX"/>
        </a:p>
      </dgm:t>
    </dgm:pt>
    <dgm:pt modelId="{8B3F10DC-5344-4E60-B742-46A2D355A36A}" type="pres">
      <dgm:prSet presAssocID="{E6999CEE-F690-49EA-A3BE-31FFCFAB60FE}" presName="rootConnector" presStyleLbl="node1" presStyleIdx="0" presStyleCnt="2"/>
      <dgm:spPr/>
      <dgm:t>
        <a:bodyPr/>
        <a:lstStyle/>
        <a:p>
          <a:endParaRPr lang="es-MX"/>
        </a:p>
      </dgm:t>
    </dgm:pt>
    <dgm:pt modelId="{094B06C2-59D9-4C5A-97E2-3422DF69D06A}" type="pres">
      <dgm:prSet presAssocID="{E6999CEE-F690-49EA-A3BE-31FFCFAB60FE}" presName="childShape" presStyleCnt="0"/>
      <dgm:spPr/>
    </dgm:pt>
    <dgm:pt modelId="{EDAF1CA1-F48F-4FFA-B2E3-011B1ED19496}" type="pres">
      <dgm:prSet presAssocID="{A872E570-EA3D-4B26-80F8-9B49B6AFF616}" presName="Name13" presStyleLbl="parChTrans1D2" presStyleIdx="0" presStyleCnt="4"/>
      <dgm:spPr/>
      <dgm:t>
        <a:bodyPr/>
        <a:lstStyle/>
        <a:p>
          <a:endParaRPr lang="es-MX"/>
        </a:p>
      </dgm:t>
    </dgm:pt>
    <dgm:pt modelId="{D4D8C913-6DFA-4E1A-BD96-947E1A98208A}" type="pres">
      <dgm:prSet presAssocID="{A60A3100-2188-4147-B54E-917FB7DAA23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0C30FD-F6E1-4794-A058-D45EADF8C6A2}" type="pres">
      <dgm:prSet presAssocID="{72C7B52B-F4D7-46C7-9769-A9FDB37417F6}" presName="Name13" presStyleLbl="parChTrans1D2" presStyleIdx="1" presStyleCnt="4"/>
      <dgm:spPr/>
      <dgm:t>
        <a:bodyPr/>
        <a:lstStyle/>
        <a:p>
          <a:endParaRPr lang="es-MX"/>
        </a:p>
      </dgm:t>
    </dgm:pt>
    <dgm:pt modelId="{BADF3F57-7752-472B-A08D-7091E4669A0B}" type="pres">
      <dgm:prSet presAssocID="{4F6FA799-CF69-42E4-8F7A-8C7E9A311DC2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2313D0-B9E6-41AF-91A2-FB167B526094}" type="pres">
      <dgm:prSet presAssocID="{5725C378-DE12-4780-9732-FE4A4ADBAE7F}" presName="root" presStyleCnt="0"/>
      <dgm:spPr/>
    </dgm:pt>
    <dgm:pt modelId="{1522094E-F9C9-4BB3-8251-F47D72DB4433}" type="pres">
      <dgm:prSet presAssocID="{5725C378-DE12-4780-9732-FE4A4ADBAE7F}" presName="rootComposite" presStyleCnt="0"/>
      <dgm:spPr/>
    </dgm:pt>
    <dgm:pt modelId="{52F364F9-3D3A-4DDE-BB0F-8D549522E82D}" type="pres">
      <dgm:prSet presAssocID="{5725C378-DE12-4780-9732-FE4A4ADBAE7F}" presName="rootText" presStyleLbl="node1" presStyleIdx="1" presStyleCnt="2"/>
      <dgm:spPr/>
      <dgm:t>
        <a:bodyPr/>
        <a:lstStyle/>
        <a:p>
          <a:endParaRPr lang="es-MX"/>
        </a:p>
      </dgm:t>
    </dgm:pt>
    <dgm:pt modelId="{13E0CB26-33E8-40E1-88E1-980610D0802E}" type="pres">
      <dgm:prSet presAssocID="{5725C378-DE12-4780-9732-FE4A4ADBAE7F}" presName="rootConnector" presStyleLbl="node1" presStyleIdx="1" presStyleCnt="2"/>
      <dgm:spPr/>
      <dgm:t>
        <a:bodyPr/>
        <a:lstStyle/>
        <a:p>
          <a:endParaRPr lang="es-MX"/>
        </a:p>
      </dgm:t>
    </dgm:pt>
    <dgm:pt modelId="{08EFFD2D-E901-4C62-A148-FFEE4A88CE00}" type="pres">
      <dgm:prSet presAssocID="{5725C378-DE12-4780-9732-FE4A4ADBAE7F}" presName="childShape" presStyleCnt="0"/>
      <dgm:spPr/>
    </dgm:pt>
    <dgm:pt modelId="{57ED2819-75D9-489A-9A52-99BED94652FB}" type="pres">
      <dgm:prSet presAssocID="{9A09F255-88CB-420E-9BC8-76038B66470B}" presName="Name13" presStyleLbl="parChTrans1D2" presStyleIdx="2" presStyleCnt="4"/>
      <dgm:spPr/>
      <dgm:t>
        <a:bodyPr/>
        <a:lstStyle/>
        <a:p>
          <a:endParaRPr lang="es-MX"/>
        </a:p>
      </dgm:t>
    </dgm:pt>
    <dgm:pt modelId="{200DD9BA-2794-4F48-93C2-97D4896AAAC8}" type="pres">
      <dgm:prSet presAssocID="{243F08A8-2A00-44A6-8E85-6112DC35DEB6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D6660C-CD28-4C77-A555-54E69967846F}" type="pres">
      <dgm:prSet presAssocID="{844ADE23-44BD-4459-BF51-1A884309F48B}" presName="Name13" presStyleLbl="parChTrans1D2" presStyleIdx="3" presStyleCnt="4"/>
      <dgm:spPr/>
      <dgm:t>
        <a:bodyPr/>
        <a:lstStyle/>
        <a:p>
          <a:endParaRPr lang="es-MX"/>
        </a:p>
      </dgm:t>
    </dgm:pt>
    <dgm:pt modelId="{24B52D31-7240-4172-A13B-DCDBE5D5F2C3}" type="pres">
      <dgm:prSet presAssocID="{E9049F50-C6C8-45A8-B236-76770C76EDD2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D3B23A4-01F4-4A63-A9F3-0E2B60E12A13}" type="presOf" srcId="{A60A3100-2188-4147-B54E-917FB7DAA234}" destId="{D4D8C913-6DFA-4E1A-BD96-947E1A98208A}" srcOrd="0" destOrd="0" presId="urn:microsoft.com/office/officeart/2005/8/layout/hierarchy3"/>
    <dgm:cxn modelId="{480DB3E8-C0F1-4725-9F66-2719D520F892}" srcId="{B0685326-E1E8-4BA1-BB0B-B51068076041}" destId="{5725C378-DE12-4780-9732-FE4A4ADBAE7F}" srcOrd="1" destOrd="0" parTransId="{80F71E13-C5B5-4990-A94F-1650E247569E}" sibTransId="{B40B6163-D2B6-461D-BB46-6E3082119329}"/>
    <dgm:cxn modelId="{ABB0EE55-FCE2-4BFA-B557-25534DB0C951}" type="presOf" srcId="{E9049F50-C6C8-45A8-B236-76770C76EDD2}" destId="{24B52D31-7240-4172-A13B-DCDBE5D5F2C3}" srcOrd="0" destOrd="0" presId="urn:microsoft.com/office/officeart/2005/8/layout/hierarchy3"/>
    <dgm:cxn modelId="{CE2F4589-E417-43C0-810A-7F49491A7844}" type="presOf" srcId="{72C7B52B-F4D7-46C7-9769-A9FDB37417F6}" destId="{B70C30FD-F6E1-4794-A058-D45EADF8C6A2}" srcOrd="0" destOrd="0" presId="urn:microsoft.com/office/officeart/2005/8/layout/hierarchy3"/>
    <dgm:cxn modelId="{DEE7066E-E7A0-4DDB-8126-712E91E89F69}" srcId="{5725C378-DE12-4780-9732-FE4A4ADBAE7F}" destId="{243F08A8-2A00-44A6-8E85-6112DC35DEB6}" srcOrd="0" destOrd="0" parTransId="{9A09F255-88CB-420E-9BC8-76038B66470B}" sibTransId="{0138B973-52FF-4CF1-8A97-C2BF9064945C}"/>
    <dgm:cxn modelId="{2A1F1CDD-0E9A-4B56-B314-4868E1C49E1A}" type="presOf" srcId="{A872E570-EA3D-4B26-80F8-9B49B6AFF616}" destId="{EDAF1CA1-F48F-4FFA-B2E3-011B1ED19496}" srcOrd="0" destOrd="0" presId="urn:microsoft.com/office/officeart/2005/8/layout/hierarchy3"/>
    <dgm:cxn modelId="{4D9A514B-AA50-43C6-ADD3-22AF04ADC4EC}" type="presOf" srcId="{B0685326-E1E8-4BA1-BB0B-B51068076041}" destId="{63FDFAA6-D8FD-49E1-945B-BB5E9750D7AB}" srcOrd="0" destOrd="0" presId="urn:microsoft.com/office/officeart/2005/8/layout/hierarchy3"/>
    <dgm:cxn modelId="{FEE56EF2-FFE7-42D1-8909-B5D05CB2D727}" srcId="{E6999CEE-F690-49EA-A3BE-31FFCFAB60FE}" destId="{4F6FA799-CF69-42E4-8F7A-8C7E9A311DC2}" srcOrd="1" destOrd="0" parTransId="{72C7B52B-F4D7-46C7-9769-A9FDB37417F6}" sibTransId="{BEF21E7B-7177-4704-B4F3-7767A92D3C4B}"/>
    <dgm:cxn modelId="{96D513EC-9B5A-4E12-AF12-6842FA764312}" type="presOf" srcId="{5725C378-DE12-4780-9732-FE4A4ADBAE7F}" destId="{13E0CB26-33E8-40E1-88E1-980610D0802E}" srcOrd="1" destOrd="0" presId="urn:microsoft.com/office/officeart/2005/8/layout/hierarchy3"/>
    <dgm:cxn modelId="{042A3919-396D-46E0-B36F-441AFDF090B2}" type="presOf" srcId="{844ADE23-44BD-4459-BF51-1A884309F48B}" destId="{F6D6660C-CD28-4C77-A555-54E69967846F}" srcOrd="0" destOrd="0" presId="urn:microsoft.com/office/officeart/2005/8/layout/hierarchy3"/>
    <dgm:cxn modelId="{89E771FA-A66B-455F-8D64-091E2425C058}" srcId="{B0685326-E1E8-4BA1-BB0B-B51068076041}" destId="{E6999CEE-F690-49EA-A3BE-31FFCFAB60FE}" srcOrd="0" destOrd="0" parTransId="{AB113B11-6622-447E-AE59-9FACD6E63359}" sibTransId="{ECC91CE3-B16B-4789-B041-C42EE716CB08}"/>
    <dgm:cxn modelId="{5FCCC525-E97B-4D72-AE28-DABFD10123A3}" type="presOf" srcId="{243F08A8-2A00-44A6-8E85-6112DC35DEB6}" destId="{200DD9BA-2794-4F48-93C2-97D4896AAAC8}" srcOrd="0" destOrd="0" presId="urn:microsoft.com/office/officeart/2005/8/layout/hierarchy3"/>
    <dgm:cxn modelId="{42B6D3E9-CA1B-4556-9AD2-29E630472028}" type="presOf" srcId="{9A09F255-88CB-420E-9BC8-76038B66470B}" destId="{57ED2819-75D9-489A-9A52-99BED94652FB}" srcOrd="0" destOrd="0" presId="urn:microsoft.com/office/officeart/2005/8/layout/hierarchy3"/>
    <dgm:cxn modelId="{E1D956C4-35EA-40BE-B7E3-BA2142B80321}" type="presOf" srcId="{5725C378-DE12-4780-9732-FE4A4ADBAE7F}" destId="{52F364F9-3D3A-4DDE-BB0F-8D549522E82D}" srcOrd="0" destOrd="0" presId="urn:microsoft.com/office/officeart/2005/8/layout/hierarchy3"/>
    <dgm:cxn modelId="{024052CD-22EE-4D5E-B1CE-0751A3BCAC47}" type="presOf" srcId="{4F6FA799-CF69-42E4-8F7A-8C7E9A311DC2}" destId="{BADF3F57-7752-472B-A08D-7091E4669A0B}" srcOrd="0" destOrd="0" presId="urn:microsoft.com/office/officeart/2005/8/layout/hierarchy3"/>
    <dgm:cxn modelId="{E1FE3998-22C5-4C52-96FF-752D4E092988}" srcId="{E6999CEE-F690-49EA-A3BE-31FFCFAB60FE}" destId="{A60A3100-2188-4147-B54E-917FB7DAA234}" srcOrd="0" destOrd="0" parTransId="{A872E570-EA3D-4B26-80F8-9B49B6AFF616}" sibTransId="{6E327137-8275-465C-8865-D66D4446E81F}"/>
    <dgm:cxn modelId="{4BCC2956-78CC-4159-9D55-D3640B777308}" srcId="{5725C378-DE12-4780-9732-FE4A4ADBAE7F}" destId="{E9049F50-C6C8-45A8-B236-76770C76EDD2}" srcOrd="1" destOrd="0" parTransId="{844ADE23-44BD-4459-BF51-1A884309F48B}" sibTransId="{AC420A41-7716-4855-99AA-8B322FD24D96}"/>
    <dgm:cxn modelId="{11623896-22A6-4FAC-9DCB-3BB99481B21E}" type="presOf" srcId="{E6999CEE-F690-49EA-A3BE-31FFCFAB60FE}" destId="{8B3F10DC-5344-4E60-B742-46A2D355A36A}" srcOrd="1" destOrd="0" presId="urn:microsoft.com/office/officeart/2005/8/layout/hierarchy3"/>
    <dgm:cxn modelId="{5130F49B-26B5-4EC0-B005-2277AC4C742F}" type="presOf" srcId="{E6999CEE-F690-49EA-A3BE-31FFCFAB60FE}" destId="{5297413C-D0AC-419C-A42D-E7C347867D0E}" srcOrd="0" destOrd="0" presId="urn:microsoft.com/office/officeart/2005/8/layout/hierarchy3"/>
    <dgm:cxn modelId="{F4DAB600-3C9F-4C0F-8D4E-B82581A48FA7}" type="presParOf" srcId="{63FDFAA6-D8FD-49E1-945B-BB5E9750D7AB}" destId="{753440BB-64F2-4B79-88F4-FE086C97AF34}" srcOrd="0" destOrd="0" presId="urn:microsoft.com/office/officeart/2005/8/layout/hierarchy3"/>
    <dgm:cxn modelId="{D9145B83-ABD9-412A-8440-788E9F555A9A}" type="presParOf" srcId="{753440BB-64F2-4B79-88F4-FE086C97AF34}" destId="{6DD07C8F-BB49-4726-8B44-A30F5B08466E}" srcOrd="0" destOrd="0" presId="urn:microsoft.com/office/officeart/2005/8/layout/hierarchy3"/>
    <dgm:cxn modelId="{64CA7FB0-330B-44A8-A65D-27A4CE15EAA0}" type="presParOf" srcId="{6DD07C8F-BB49-4726-8B44-A30F5B08466E}" destId="{5297413C-D0AC-419C-A42D-E7C347867D0E}" srcOrd="0" destOrd="0" presId="urn:microsoft.com/office/officeart/2005/8/layout/hierarchy3"/>
    <dgm:cxn modelId="{F95A029F-2EBC-48BB-A237-37EA22BCA237}" type="presParOf" srcId="{6DD07C8F-BB49-4726-8B44-A30F5B08466E}" destId="{8B3F10DC-5344-4E60-B742-46A2D355A36A}" srcOrd="1" destOrd="0" presId="urn:microsoft.com/office/officeart/2005/8/layout/hierarchy3"/>
    <dgm:cxn modelId="{59876280-0D72-458F-98B9-B8C857274FA2}" type="presParOf" srcId="{753440BB-64F2-4B79-88F4-FE086C97AF34}" destId="{094B06C2-59D9-4C5A-97E2-3422DF69D06A}" srcOrd="1" destOrd="0" presId="urn:microsoft.com/office/officeart/2005/8/layout/hierarchy3"/>
    <dgm:cxn modelId="{C778C76D-F4E2-4F68-B8B8-B495B0689B56}" type="presParOf" srcId="{094B06C2-59D9-4C5A-97E2-3422DF69D06A}" destId="{EDAF1CA1-F48F-4FFA-B2E3-011B1ED19496}" srcOrd="0" destOrd="0" presId="urn:microsoft.com/office/officeart/2005/8/layout/hierarchy3"/>
    <dgm:cxn modelId="{0BCA519A-812D-4148-9DC7-55336180D1B7}" type="presParOf" srcId="{094B06C2-59D9-4C5A-97E2-3422DF69D06A}" destId="{D4D8C913-6DFA-4E1A-BD96-947E1A98208A}" srcOrd="1" destOrd="0" presId="urn:microsoft.com/office/officeart/2005/8/layout/hierarchy3"/>
    <dgm:cxn modelId="{5B8252B6-30BC-4172-9EBA-832A17D83CD2}" type="presParOf" srcId="{094B06C2-59D9-4C5A-97E2-3422DF69D06A}" destId="{B70C30FD-F6E1-4794-A058-D45EADF8C6A2}" srcOrd="2" destOrd="0" presId="urn:microsoft.com/office/officeart/2005/8/layout/hierarchy3"/>
    <dgm:cxn modelId="{990B38A9-5D95-4C74-8A70-0B339A1DEB44}" type="presParOf" srcId="{094B06C2-59D9-4C5A-97E2-3422DF69D06A}" destId="{BADF3F57-7752-472B-A08D-7091E4669A0B}" srcOrd="3" destOrd="0" presId="urn:microsoft.com/office/officeart/2005/8/layout/hierarchy3"/>
    <dgm:cxn modelId="{AD8D1C7D-6B82-4797-AE7C-46D38EDDF660}" type="presParOf" srcId="{63FDFAA6-D8FD-49E1-945B-BB5E9750D7AB}" destId="{C52313D0-B9E6-41AF-91A2-FB167B526094}" srcOrd="1" destOrd="0" presId="urn:microsoft.com/office/officeart/2005/8/layout/hierarchy3"/>
    <dgm:cxn modelId="{483CF3F7-3451-44E6-988F-E8E52CC0C2EB}" type="presParOf" srcId="{C52313D0-B9E6-41AF-91A2-FB167B526094}" destId="{1522094E-F9C9-4BB3-8251-F47D72DB4433}" srcOrd="0" destOrd="0" presId="urn:microsoft.com/office/officeart/2005/8/layout/hierarchy3"/>
    <dgm:cxn modelId="{8B0034E6-8104-4A7F-8340-938B113FCBCD}" type="presParOf" srcId="{1522094E-F9C9-4BB3-8251-F47D72DB4433}" destId="{52F364F9-3D3A-4DDE-BB0F-8D549522E82D}" srcOrd="0" destOrd="0" presId="urn:microsoft.com/office/officeart/2005/8/layout/hierarchy3"/>
    <dgm:cxn modelId="{62227406-5507-4A21-A7AA-D4EC61832836}" type="presParOf" srcId="{1522094E-F9C9-4BB3-8251-F47D72DB4433}" destId="{13E0CB26-33E8-40E1-88E1-980610D0802E}" srcOrd="1" destOrd="0" presId="urn:microsoft.com/office/officeart/2005/8/layout/hierarchy3"/>
    <dgm:cxn modelId="{3FA059A4-79DE-43B5-9C2C-82AFD2800F43}" type="presParOf" srcId="{C52313D0-B9E6-41AF-91A2-FB167B526094}" destId="{08EFFD2D-E901-4C62-A148-FFEE4A88CE00}" srcOrd="1" destOrd="0" presId="urn:microsoft.com/office/officeart/2005/8/layout/hierarchy3"/>
    <dgm:cxn modelId="{D43A1163-1347-48C8-B9DE-5406D8DFDEEB}" type="presParOf" srcId="{08EFFD2D-E901-4C62-A148-FFEE4A88CE00}" destId="{57ED2819-75D9-489A-9A52-99BED94652FB}" srcOrd="0" destOrd="0" presId="urn:microsoft.com/office/officeart/2005/8/layout/hierarchy3"/>
    <dgm:cxn modelId="{4580EFBE-5596-430C-8CE8-D1CC1DE49681}" type="presParOf" srcId="{08EFFD2D-E901-4C62-A148-FFEE4A88CE00}" destId="{200DD9BA-2794-4F48-93C2-97D4896AAAC8}" srcOrd="1" destOrd="0" presId="urn:microsoft.com/office/officeart/2005/8/layout/hierarchy3"/>
    <dgm:cxn modelId="{82252489-BFDB-425B-B57F-CB6CD9E41DDA}" type="presParOf" srcId="{08EFFD2D-E901-4C62-A148-FFEE4A88CE00}" destId="{F6D6660C-CD28-4C77-A555-54E69967846F}" srcOrd="2" destOrd="0" presId="urn:microsoft.com/office/officeart/2005/8/layout/hierarchy3"/>
    <dgm:cxn modelId="{2F3F4B55-D1DB-4EC3-98DA-2F402E2B1C3D}" type="presParOf" srcId="{08EFFD2D-E901-4C62-A148-FFEE4A88CE00}" destId="{24B52D31-7240-4172-A13B-DCDBE5D5F2C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3EACE2-9CAF-46FA-897C-8519AC0DAEBC}">
      <dsp:nvSpPr>
        <dsp:cNvPr id="0" name=""/>
        <dsp:cNvSpPr/>
      </dsp:nvSpPr>
      <dsp:spPr>
        <a:xfrm>
          <a:off x="3466527" y="554"/>
          <a:ext cx="1203848" cy="12038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</a:rPr>
            <a:t>Uso de tabaco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3642826" y="176853"/>
        <a:ext cx="851250" cy="851250"/>
      </dsp:txXfrm>
    </dsp:sp>
    <dsp:sp modelId="{185B3FA4-232E-4B9B-8825-62AFDE7F7A7C}">
      <dsp:nvSpPr>
        <dsp:cNvPr id="0" name=""/>
        <dsp:cNvSpPr/>
      </dsp:nvSpPr>
      <dsp:spPr>
        <a:xfrm rot="1800000">
          <a:off x="4683667" y="847232"/>
          <a:ext cx="321148" cy="406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4690121" y="904406"/>
        <a:ext cx="224804" cy="243778"/>
      </dsp:txXfrm>
    </dsp:sp>
    <dsp:sp modelId="{B5C646AF-7969-4C2F-8E6F-6B5289284D2D}">
      <dsp:nvSpPr>
        <dsp:cNvPr id="0" name=""/>
        <dsp:cNvSpPr/>
      </dsp:nvSpPr>
      <dsp:spPr>
        <a:xfrm>
          <a:off x="5033850" y="905449"/>
          <a:ext cx="1203848" cy="12038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</a:rPr>
            <a:t>Consumo de Alcohol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5210149" y="1081748"/>
        <a:ext cx="851250" cy="851250"/>
      </dsp:txXfrm>
    </dsp:sp>
    <dsp:sp modelId="{D0C9211A-07A8-44EF-AA87-43BF66E8A355}">
      <dsp:nvSpPr>
        <dsp:cNvPr id="0" name=""/>
        <dsp:cNvSpPr/>
      </dsp:nvSpPr>
      <dsp:spPr>
        <a:xfrm rot="5400000">
          <a:off x="5475200" y="2200029"/>
          <a:ext cx="321148" cy="406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5523372" y="2233117"/>
        <a:ext cx="224804" cy="243778"/>
      </dsp:txXfrm>
    </dsp:sp>
    <dsp:sp modelId="{74B68FD9-2BE7-43E6-B637-796326AF3A92}">
      <dsp:nvSpPr>
        <dsp:cNvPr id="0" name=""/>
        <dsp:cNvSpPr/>
      </dsp:nvSpPr>
      <dsp:spPr>
        <a:xfrm>
          <a:off x="5033850" y="2715238"/>
          <a:ext cx="1203848" cy="12038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</a:rPr>
            <a:t>Uso de Drogas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5210149" y="2891537"/>
        <a:ext cx="851250" cy="851250"/>
      </dsp:txXfrm>
    </dsp:sp>
    <dsp:sp modelId="{8C98AB46-585E-44A9-ACCD-BFC98A8A0AB3}">
      <dsp:nvSpPr>
        <dsp:cNvPr id="0" name=""/>
        <dsp:cNvSpPr/>
      </dsp:nvSpPr>
      <dsp:spPr>
        <a:xfrm rot="9000000">
          <a:off x="4699410" y="3561915"/>
          <a:ext cx="321148" cy="406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0800000">
        <a:off x="4789300" y="3619089"/>
        <a:ext cx="224804" cy="243778"/>
      </dsp:txXfrm>
    </dsp:sp>
    <dsp:sp modelId="{356B2956-94EC-4403-977E-B06E5601B81A}">
      <dsp:nvSpPr>
        <dsp:cNvPr id="0" name=""/>
        <dsp:cNvSpPr/>
      </dsp:nvSpPr>
      <dsp:spPr>
        <a:xfrm>
          <a:off x="3466527" y="3620132"/>
          <a:ext cx="1203848" cy="12038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</a:rPr>
            <a:t>Conducta Sexual inapropiada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3642826" y="3796431"/>
        <a:ext cx="851250" cy="851250"/>
      </dsp:txXfrm>
    </dsp:sp>
    <dsp:sp modelId="{423CA1B7-5978-4A74-AD49-5B503EE70C66}">
      <dsp:nvSpPr>
        <dsp:cNvPr id="0" name=""/>
        <dsp:cNvSpPr/>
      </dsp:nvSpPr>
      <dsp:spPr>
        <a:xfrm rot="12600000">
          <a:off x="3132087" y="3571004"/>
          <a:ext cx="321148" cy="406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0800000">
        <a:off x="3221977" y="3676350"/>
        <a:ext cx="224804" cy="243778"/>
      </dsp:txXfrm>
    </dsp:sp>
    <dsp:sp modelId="{9D8422FF-45A1-43C1-9515-A85367E29379}">
      <dsp:nvSpPr>
        <dsp:cNvPr id="0" name=""/>
        <dsp:cNvSpPr/>
      </dsp:nvSpPr>
      <dsp:spPr>
        <a:xfrm>
          <a:off x="1899204" y="2715238"/>
          <a:ext cx="1203848" cy="12038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</a:rPr>
            <a:t>ITS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2075503" y="2891537"/>
        <a:ext cx="851250" cy="851250"/>
      </dsp:txXfrm>
    </dsp:sp>
    <dsp:sp modelId="{C7E74EFB-3DA7-45F3-B252-7954C644AD4F}">
      <dsp:nvSpPr>
        <dsp:cNvPr id="0" name=""/>
        <dsp:cNvSpPr/>
      </dsp:nvSpPr>
      <dsp:spPr>
        <a:xfrm rot="16200000">
          <a:off x="2340554" y="2218207"/>
          <a:ext cx="321148" cy="406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2388726" y="2347639"/>
        <a:ext cx="224804" cy="243778"/>
      </dsp:txXfrm>
    </dsp:sp>
    <dsp:sp modelId="{D611B107-49EE-40F5-AD4D-822F39898845}">
      <dsp:nvSpPr>
        <dsp:cNvPr id="0" name=""/>
        <dsp:cNvSpPr/>
      </dsp:nvSpPr>
      <dsp:spPr>
        <a:xfrm>
          <a:off x="1899204" y="905449"/>
          <a:ext cx="1203848" cy="12038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</a:rPr>
            <a:t>Trastornos Alimenticios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2075503" y="1081748"/>
        <a:ext cx="851250" cy="851250"/>
      </dsp:txXfrm>
    </dsp:sp>
    <dsp:sp modelId="{DC8413B4-EE9B-4A15-9813-A58096471B0D}">
      <dsp:nvSpPr>
        <dsp:cNvPr id="0" name=""/>
        <dsp:cNvSpPr/>
      </dsp:nvSpPr>
      <dsp:spPr>
        <a:xfrm rot="19800000">
          <a:off x="3116344" y="856321"/>
          <a:ext cx="321148" cy="406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3122798" y="961667"/>
        <a:ext cx="224804" cy="2437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C9A7AB-4019-49F0-9530-BAE52B789645}">
      <dsp:nvSpPr>
        <dsp:cNvPr id="0" name=""/>
        <dsp:cNvSpPr/>
      </dsp:nvSpPr>
      <dsp:spPr>
        <a:xfrm>
          <a:off x="749935" y="2914"/>
          <a:ext cx="1874837" cy="112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CICMED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749935" y="2914"/>
        <a:ext cx="1874837" cy="1124902"/>
      </dsp:txXfrm>
    </dsp:sp>
    <dsp:sp modelId="{694494B4-5192-4FB5-9071-1CAFC49FD60E}">
      <dsp:nvSpPr>
        <dsp:cNvPr id="0" name=""/>
        <dsp:cNvSpPr/>
      </dsp:nvSpPr>
      <dsp:spPr>
        <a:xfrm>
          <a:off x="2812256" y="2914"/>
          <a:ext cx="1874837" cy="112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CESPI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2812256" y="2914"/>
        <a:ext cx="1874837" cy="1124902"/>
      </dsp:txXfrm>
    </dsp:sp>
    <dsp:sp modelId="{95BFDCEA-7F6A-4EC2-A3BA-6CC2EAA18C74}">
      <dsp:nvSpPr>
        <dsp:cNvPr id="0" name=""/>
        <dsp:cNvSpPr/>
      </dsp:nvSpPr>
      <dsp:spPr>
        <a:xfrm>
          <a:off x="4874577" y="2914"/>
          <a:ext cx="1874837" cy="112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DIF MUNICIPAL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4874577" y="2914"/>
        <a:ext cx="1874837" cy="1124902"/>
      </dsp:txXfrm>
    </dsp:sp>
    <dsp:sp modelId="{E62A46DE-494F-452A-8EF1-41F91BA1A6BA}">
      <dsp:nvSpPr>
        <dsp:cNvPr id="0" name=""/>
        <dsp:cNvSpPr/>
      </dsp:nvSpPr>
      <dsp:spPr>
        <a:xfrm>
          <a:off x="749935" y="1315300"/>
          <a:ext cx="1874837" cy="112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CENTROS CAPA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749935" y="1315300"/>
        <a:ext cx="1874837" cy="1124902"/>
      </dsp:txXfrm>
    </dsp:sp>
    <dsp:sp modelId="{F3A6CC68-E022-4FE8-A51B-3994B8A5BAFD}">
      <dsp:nvSpPr>
        <dsp:cNvPr id="0" name=""/>
        <dsp:cNvSpPr/>
      </dsp:nvSpPr>
      <dsp:spPr>
        <a:xfrm>
          <a:off x="2812256" y="1315300"/>
          <a:ext cx="1874837" cy="112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IMJUVE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2812256" y="1315300"/>
        <a:ext cx="1874837" cy="1124902"/>
      </dsp:txXfrm>
    </dsp:sp>
    <dsp:sp modelId="{73FCDD5B-4F65-4406-A2F6-3ECD5C106D54}">
      <dsp:nvSpPr>
        <dsp:cNvPr id="0" name=""/>
        <dsp:cNvSpPr/>
      </dsp:nvSpPr>
      <dsp:spPr>
        <a:xfrm>
          <a:off x="4874577" y="1315300"/>
          <a:ext cx="1874837" cy="112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CNDH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4874577" y="1315300"/>
        <a:ext cx="1874837" cy="1124902"/>
      </dsp:txXfrm>
    </dsp:sp>
    <dsp:sp modelId="{FD4C400A-C5F3-4627-86AE-9BAA93B5530F}">
      <dsp:nvSpPr>
        <dsp:cNvPr id="0" name=""/>
        <dsp:cNvSpPr/>
      </dsp:nvSpPr>
      <dsp:spPr>
        <a:xfrm>
          <a:off x="749935" y="2627687"/>
          <a:ext cx="1874837" cy="112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CONADIC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749935" y="2627687"/>
        <a:ext cx="1874837" cy="1124902"/>
      </dsp:txXfrm>
    </dsp:sp>
    <dsp:sp modelId="{9AAEE25D-3315-4A1D-AB81-DE0C88A26A58}">
      <dsp:nvSpPr>
        <dsp:cNvPr id="0" name=""/>
        <dsp:cNvSpPr/>
      </dsp:nvSpPr>
      <dsp:spPr>
        <a:xfrm>
          <a:off x="2812256" y="2627687"/>
          <a:ext cx="1874837" cy="112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CENTROS DE INTEGRACIÓN JUVENIL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2812256" y="2627687"/>
        <a:ext cx="1874837" cy="1124902"/>
      </dsp:txXfrm>
    </dsp:sp>
    <dsp:sp modelId="{539370A2-E876-441B-96DC-1A52DD04A046}">
      <dsp:nvSpPr>
        <dsp:cNvPr id="0" name=""/>
        <dsp:cNvSpPr/>
      </dsp:nvSpPr>
      <dsp:spPr>
        <a:xfrm>
          <a:off x="4874577" y="2627687"/>
          <a:ext cx="1874837" cy="112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0" i="0" kern="1200" dirty="0" smtClean="0">
              <a:solidFill>
                <a:schemeClr val="tx1"/>
              </a:solidFill>
            </a:rPr>
            <a:t>CENTRO NACIONAL DE EQUIDAD DE GÉNERO Y SALUD REPRODUCTIVA</a:t>
          </a:r>
          <a:endParaRPr lang="es-MX" sz="1700" b="0" kern="1200" dirty="0">
            <a:solidFill>
              <a:schemeClr val="tx1"/>
            </a:solidFill>
          </a:endParaRPr>
        </a:p>
      </dsp:txBody>
      <dsp:txXfrm>
        <a:off x="4874577" y="2627687"/>
        <a:ext cx="1874837" cy="11249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876428"/>
          </a:xfrm>
        </p:spPr>
        <p:txBody>
          <a:bodyPr anchor="b"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ctr">
              <a:defRPr sz="44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6400800" cy="17532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C791-D078-4631-9937-E8318C6379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71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C791-D078-4631-9937-E8318C6379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0576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6644" y="274640"/>
            <a:ext cx="1400156" cy="5851525"/>
          </a:xfrm>
        </p:spPr>
        <p:txBody>
          <a:bodyPr vert="eaVert"/>
          <a:lstStyle>
            <a:lvl1pPr>
              <a:defRPr lang="zh-CN" altLang="en-US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829444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C791-D078-4631-9937-E8318C6379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4913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C791-D078-4631-9937-E8318C6379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2446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54150"/>
            <a:ext cx="7772400" cy="186085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356428"/>
            <a:ext cx="7772400" cy="1501200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l">
              <a:buNone/>
              <a:defRPr sz="1800">
                <a:solidFill>
                  <a:schemeClr val="tx2"/>
                </a:solidFill>
              </a:defRPr>
            </a:lvl2pPr>
            <a:lvl3pPr marL="914400" indent="0" algn="l">
              <a:buNone/>
              <a:defRPr sz="1600">
                <a:solidFill>
                  <a:schemeClr val="tx2"/>
                </a:solidFill>
              </a:defRPr>
            </a:lvl3pPr>
            <a:lvl4pPr marL="1371600" indent="0" algn="l">
              <a:buNone/>
              <a:defRPr sz="1400">
                <a:solidFill>
                  <a:schemeClr val="tx2"/>
                </a:solidFill>
              </a:defRPr>
            </a:lvl4pPr>
            <a:lvl5pPr marL="1828800" indent="0" algn="l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C791-D078-4631-9937-E8318C63790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20805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C791-D078-4631-9937-E8318C6379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201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C791-D078-4631-9937-E8318C6379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641958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C791-D078-4631-9937-E8318C6379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9988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C791-D078-4631-9937-E8318C6379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3472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258" y="381000"/>
            <a:ext cx="2667000" cy="1833554"/>
          </a:xfr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l">
              <a:defRPr sz="3200" b="1" kern="1200" cap="all" spc="50">
                <a:ln w="1587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380999"/>
            <a:ext cx="5410200" cy="57451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6258" y="2214554"/>
            <a:ext cx="2667000" cy="39121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C791-D078-4631-9937-E8318C6379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375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580474" y="553734"/>
            <a:ext cx="7349244" cy="4741531"/>
            <a:chOff x="428596" y="553734"/>
            <a:chExt cx="7349244" cy="4741531"/>
          </a:xfrm>
        </p:grpSpPr>
        <p:sp>
          <p:nvSpPr>
            <p:cNvPr id="16" name="Rectangle 15"/>
            <p:cNvSpPr/>
            <p:nvPr/>
          </p:nvSpPr>
          <p:spPr>
            <a:xfrm rot="21480000">
              <a:off x="428596" y="580356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21540000">
              <a:off x="437473" y="571479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37481" y="553734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51912" y="612776"/>
            <a:ext cx="7215238" cy="4602175"/>
          </a:xfrm>
          <a:solidFill>
            <a:schemeClr val="bg2">
              <a:tint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 useBgFill="1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95295"/>
            <a:ext cx="1357290" cy="5691227"/>
          </a:xfrm>
          <a:noFill/>
        </p:spPr>
        <p:txBody>
          <a:bodyPr vert="eaVert" anchor="ctr">
            <a:noAutofit/>
          </a:bodyPr>
          <a:lstStyle>
            <a:lvl1pPr algn="l">
              <a:defRPr lang="zh-CN" altLang="en-US" sz="32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latin typeface="+mj-l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4480" y="5481658"/>
            <a:ext cx="7215238" cy="804862"/>
          </a:xfrm>
        </p:spPr>
        <p:txBody>
          <a:bodyPr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C791-D078-4631-9937-E8318C6379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D11-4055-44D3-AD09-D611CD509B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9131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8" y="6483997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EC791-D078-4631-9937-E8318C6379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83997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2644" y="6483997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ADD11-4055-44D3-AD09-D611CD509B8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47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000" b="1" kern="1200" cap="all" spc="50" dirty="0">
          <a:ln w="1587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31750" dir="3600000" algn="tl" rotWithShape="0">
              <a:srgbClr val="000000">
                <a:alpha val="6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Cambria"/>
        <a:buChar char="+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Ï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90000"/>
        <a:buFont typeface="Calibri"/>
        <a:buChar char="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=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3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denms.uaemex.mx/exporientavirtual/" TargetMode="External"/><Relationship Id="rId2" Type="http://schemas.openxmlformats.org/officeDocument/2006/relationships/hyperlink" Target="http://www.lexiumonlin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bservatoriolaboral.gob.mx/swb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12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1683878"/>
            <a:ext cx="7406640" cy="107750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dirty="0" smtClean="0">
                <a:solidFill>
                  <a:schemeClr val="tx1"/>
                </a:solidFill>
              </a:rPr>
              <a:t/>
            </a:r>
            <a:br>
              <a:rPr lang="es-MX" sz="3600" dirty="0" smtClean="0">
                <a:solidFill>
                  <a:schemeClr val="tx1"/>
                </a:solidFill>
              </a:rPr>
            </a:br>
            <a:r>
              <a:rPr lang="es-MX" sz="3600" dirty="0">
                <a:solidFill>
                  <a:schemeClr val="tx1"/>
                </a:solidFill>
              </a:rPr>
              <a:t/>
            </a:r>
            <a:br>
              <a:rPr lang="es-MX" sz="3600" dirty="0">
                <a:solidFill>
                  <a:schemeClr val="tx1"/>
                </a:solidFill>
              </a:rPr>
            </a:br>
            <a:r>
              <a:rPr lang="es-MX" sz="3600" dirty="0" smtClean="0">
                <a:solidFill>
                  <a:schemeClr val="tx1"/>
                </a:solidFill>
                <a:effectLst/>
                <a:latin typeface="+mn-lt"/>
              </a:rPr>
              <a:t>UNIVERSIDAD AUTÓNOMA DEL ESTADO DE MÉXICO</a:t>
            </a:r>
            <a:endParaRPr lang="es-MX" sz="3600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95296" y="3068960"/>
            <a:ext cx="7406640" cy="3384376"/>
          </a:xfrm>
        </p:spPr>
        <p:txBody>
          <a:bodyPr>
            <a:normAutofit fontScale="92500" lnSpcReduction="10000"/>
          </a:bodyPr>
          <a:lstStyle/>
          <a:p>
            <a:pPr lvl="0" algn="ctr">
              <a:buClr>
                <a:srgbClr val="3891A7"/>
              </a:buClr>
            </a:pPr>
            <a:r>
              <a:rPr lang="es-MX" dirty="0">
                <a:solidFill>
                  <a:schemeClr val="tx1"/>
                </a:solidFill>
              </a:rPr>
              <a:t>PLANTEL NEZAHUALCÓYOTL DE LA ESCUELA PREPARATORIA NO. 2 DE LA UAEM</a:t>
            </a:r>
          </a:p>
          <a:p>
            <a:pPr algn="ctr"/>
            <a:endParaRPr lang="es-MX" dirty="0" smtClean="0">
              <a:solidFill>
                <a:schemeClr val="tx1"/>
              </a:solidFill>
            </a:endParaRPr>
          </a:p>
          <a:p>
            <a:pPr algn="ctr"/>
            <a:endParaRPr lang="es-MX" dirty="0">
              <a:solidFill>
                <a:schemeClr val="tx1"/>
              </a:solidFill>
            </a:endParaRP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MATERIAL </a:t>
            </a:r>
            <a:r>
              <a:rPr lang="es-MX" dirty="0">
                <a:solidFill>
                  <a:schemeClr val="tx1"/>
                </a:solidFill>
              </a:rPr>
              <a:t>DIDÁCTICO  PROYECTABLE 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DE ORIENTACIÓN </a:t>
            </a:r>
            <a:r>
              <a:rPr lang="es-MX" dirty="0" smtClean="0">
                <a:solidFill>
                  <a:schemeClr val="tx1"/>
                </a:solidFill>
              </a:rPr>
              <a:t>EDUCATIVA III</a:t>
            </a:r>
            <a:endParaRPr lang="es-MX" dirty="0">
              <a:solidFill>
                <a:schemeClr val="tx1"/>
              </a:solidFill>
            </a:endParaRPr>
          </a:p>
          <a:p>
            <a:pPr algn="ctr"/>
            <a:endParaRPr lang="es-MX" dirty="0">
              <a:solidFill>
                <a:schemeClr val="tx1"/>
              </a:solidFill>
            </a:endParaRPr>
          </a:p>
          <a:p>
            <a:pPr algn="ctr"/>
            <a:endParaRPr lang="es-MX" dirty="0">
              <a:solidFill>
                <a:schemeClr val="tx1"/>
              </a:solidFill>
            </a:endParaRP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MTRA. </a:t>
            </a:r>
            <a:r>
              <a:rPr lang="es-MX" smtClean="0">
                <a:solidFill>
                  <a:schemeClr val="tx1"/>
                </a:solidFill>
              </a:rPr>
              <a:t>EN</a:t>
            </a:r>
            <a:r>
              <a:rPr lang="es-MX" smtClean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ED. ELIZABETH GUTIÉRREZ SALINAS</a:t>
            </a:r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48680"/>
            <a:ext cx="1365250" cy="12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134778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2278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498080" cy="185821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INSTITUCIONES DE SECTOR PÚBLICO O PRIVADO QUE OFRECEN AYUDA A JÓVENES QUE VIVEN EN CONDICIONES DE RIESGO </a:t>
            </a:r>
            <a:endParaRPr lang="es-MX" sz="3200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85204009"/>
              </p:ext>
            </p:extLst>
          </p:nvPr>
        </p:nvGraphicFramePr>
        <p:xfrm>
          <a:off x="1043608" y="2348880"/>
          <a:ext cx="7499350" cy="3755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72950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1364732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ACTIVIDADES SUGERIDAS PARA EL MÓDULO I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504" y="2276872"/>
            <a:ext cx="5400600" cy="4392488"/>
          </a:xfrm>
        </p:spPr>
        <p:txBody>
          <a:bodyPr>
            <a:normAutofit lnSpcReduction="10000"/>
          </a:bodyPr>
          <a:lstStyle/>
          <a:p>
            <a:pPr marL="541782" indent="-514350"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Realiza un tríptico con el contenido de conductas de riesgo en los adolescentes (conceptos, factores de riesgo, consecuencias) y plasmar las medidas preventivas de dichas conductas.</a:t>
            </a:r>
          </a:p>
          <a:p>
            <a:pPr marL="541782" indent="-514350">
              <a:buAutoNum type="arabicPeriod"/>
            </a:pPr>
            <a:r>
              <a:rPr lang="es-MX" dirty="0" smtClean="0">
                <a:solidFill>
                  <a:schemeClr val="tx1"/>
                </a:solidFill>
              </a:rPr>
              <a:t>Realizar por equipo de proyecto integrador un directorio de instituciones que apoyen a los adolescentes que presentan conductas de riesgo en el Estado de México. </a:t>
            </a:r>
          </a:p>
          <a:p>
            <a:pPr marL="541782" indent="-514350">
              <a:buAutoNum type="arabicPeriod"/>
            </a:pP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89002"/>
            <a:ext cx="2808312" cy="382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8831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584176"/>
          </a:xfrm>
        </p:spPr>
        <p:txBody>
          <a:bodyPr/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</a:rPr>
              <a:t>MÓDULO II. ÁMBITOS DE SUPERACIÓN PERSONAL </a:t>
            </a:r>
            <a:endParaRPr lang="es-MX" sz="3200" b="1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2761118"/>
            <a:ext cx="5472608" cy="3404186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TEMA 2.1 Desarrollo Integral para lograr la Autorrealización.</a:t>
            </a:r>
          </a:p>
          <a:p>
            <a:endParaRPr lang="es-MX" dirty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PROPÓSITO: Desarrolla habilidades socioemocionales para manejar sus emociones y promover las relaciones interpersonales sanas en un ambiente de aprendizaje con asertividad. 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667000"/>
            <a:ext cx="2054746" cy="33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3190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62068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dirty="0">
                <a:solidFill>
                  <a:schemeClr val="tx1"/>
                </a:solidFill>
              </a:rPr>
              <a:t>COMPETENCIAS GÉNERICAS Y ATRIBUTOS</a:t>
            </a:r>
            <a:r>
              <a:rPr lang="es-MX" sz="3900" dirty="0">
                <a:solidFill>
                  <a:srgbClr val="4F271C">
                    <a:satMod val="130000"/>
                  </a:srgbClr>
                </a:solidFill>
              </a:rPr>
              <a:t/>
            </a:r>
            <a:br>
              <a:rPr lang="es-MX" sz="3900" dirty="0">
                <a:solidFill>
                  <a:srgbClr val="4F271C">
                    <a:satMod val="130000"/>
                  </a:srgbClr>
                </a:solidFill>
              </a:rPr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484784"/>
            <a:ext cx="6120680" cy="5112568"/>
          </a:xfrm>
        </p:spPr>
        <p:txBody>
          <a:bodyPr>
            <a:noAutofit/>
          </a:bodyPr>
          <a:lstStyle/>
          <a:p>
            <a:pPr marL="82296" lvl="0" indent="0" algn="just">
              <a:buClr>
                <a:srgbClr val="3891A7"/>
              </a:buClr>
              <a:buNone/>
            </a:pPr>
            <a:r>
              <a:rPr lang="es-MX" sz="2400" dirty="0">
                <a:solidFill>
                  <a:prstClr val="black"/>
                </a:solidFill>
              </a:rPr>
              <a:t>1. Se conoce y valora a sí mismo y aborda problemas y retos teniendo en cuenta los objetivos que persigue.</a:t>
            </a:r>
          </a:p>
          <a:p>
            <a:pPr marL="82296" lvl="0" indent="0" algn="just">
              <a:buClr>
                <a:srgbClr val="3891A7"/>
              </a:buClr>
              <a:buNone/>
            </a:pPr>
            <a:r>
              <a:rPr lang="es-MX" sz="2400" dirty="0" smtClean="0">
                <a:solidFill>
                  <a:prstClr val="black"/>
                </a:solidFill>
              </a:rPr>
              <a:t>1.2 Identifica sus emociones, las maneja de manera constructiva y reconoce la necesidad de solicitar apoyo ante una situación que lo rebase.</a:t>
            </a:r>
          </a:p>
          <a:p>
            <a:pPr marL="82296" lvl="0" indent="0" algn="just">
              <a:buClr>
                <a:srgbClr val="3891A7"/>
              </a:buClr>
              <a:buNone/>
            </a:pPr>
            <a:r>
              <a:rPr lang="es-MX" sz="2400" dirty="0" smtClean="0">
                <a:solidFill>
                  <a:prstClr val="black"/>
                </a:solidFill>
              </a:rPr>
              <a:t>3</a:t>
            </a:r>
            <a:r>
              <a:rPr lang="es-MX" sz="2400" dirty="0">
                <a:solidFill>
                  <a:prstClr val="black"/>
                </a:solidFill>
              </a:rPr>
              <a:t>. Elige y practica estilos de vida saludable.</a:t>
            </a:r>
          </a:p>
          <a:p>
            <a:pPr marL="82296" lvl="0" indent="0" algn="just">
              <a:buClr>
                <a:srgbClr val="3891A7"/>
              </a:buClr>
              <a:buNone/>
            </a:pPr>
            <a:r>
              <a:rPr lang="es-MX" sz="2400" dirty="0" smtClean="0">
                <a:solidFill>
                  <a:prstClr val="black"/>
                </a:solidFill>
              </a:rPr>
              <a:t>3.3 Cultiva relaciones interpersonales que contribuyen a su desarrollo humano y el de quienes lo rodean.  </a:t>
            </a:r>
            <a:endParaRPr lang="es-MX" sz="24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9" y="1685925"/>
            <a:ext cx="2448272" cy="383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66747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498080" cy="1287016"/>
          </a:xfrm>
        </p:spPr>
        <p:txBody>
          <a:bodyPr>
            <a:normAutofit fontScale="90000"/>
          </a:bodyPr>
          <a:lstStyle/>
          <a:p>
            <a:pPr marL="27432" lvl="0" algn="ctr">
              <a:spcBef>
                <a:spcPts val="600"/>
              </a:spcBef>
            </a:pPr>
            <a:r>
              <a:rPr lang="es-MX" sz="3600" dirty="0">
                <a:solidFill>
                  <a:schemeClr val="tx1"/>
                </a:solidFill>
                <a:effectLst/>
              </a:rPr>
              <a:t>TEMA 2.1 </a:t>
            </a:r>
            <a:r>
              <a:rPr lang="es-MX" sz="3600" dirty="0" smtClean="0">
                <a:solidFill>
                  <a:schemeClr val="tx1"/>
                </a:solidFill>
                <a:effectLst/>
              </a:rPr>
              <a:t>DESARROLLO INTEGRAL PARA LOGRAR LA AUTORREALIZACIÓN</a:t>
            </a:r>
            <a:r>
              <a:rPr lang="es-MX" sz="2600" dirty="0">
                <a:solidFill>
                  <a:srgbClr val="4F271C">
                    <a:shade val="30000"/>
                    <a:satMod val="150000"/>
                  </a:srgbClr>
                </a:solidFill>
                <a:effectLst/>
              </a:rPr>
              <a:t/>
            </a:r>
            <a:br>
              <a:rPr lang="es-MX" sz="2600" dirty="0">
                <a:solidFill>
                  <a:srgbClr val="4F271C">
                    <a:shade val="30000"/>
                    <a:satMod val="150000"/>
                  </a:srgbClr>
                </a:solidFill>
                <a:effectLst/>
              </a:rPr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28800"/>
            <a:ext cx="5368640" cy="4619600"/>
          </a:xfrm>
        </p:spPr>
        <p:txBody>
          <a:bodyPr>
            <a:normAutofit fontScale="70000" lnSpcReduction="20000"/>
          </a:bodyPr>
          <a:lstStyle/>
          <a:p>
            <a:pPr marL="82296" indent="0" algn="ctr">
              <a:buNone/>
            </a:pPr>
            <a:endParaRPr lang="es-MX" dirty="0" smtClean="0"/>
          </a:p>
          <a:p>
            <a:pPr marL="82296" indent="0" algn="ctr">
              <a:buNone/>
            </a:pPr>
            <a:r>
              <a:rPr lang="es-MX" dirty="0" smtClean="0"/>
              <a:t>AUTORREALIZACIÓN </a:t>
            </a:r>
          </a:p>
          <a:p>
            <a:pPr marL="82296" indent="0" algn="ctr">
              <a:buNone/>
            </a:pPr>
            <a:endParaRPr lang="es-MX" dirty="0" smtClean="0"/>
          </a:p>
          <a:p>
            <a:pPr marL="82296" indent="0" algn="just">
              <a:buNone/>
            </a:pPr>
            <a:r>
              <a:rPr lang="es-MX" dirty="0"/>
              <a:t>Para </a:t>
            </a:r>
            <a:r>
              <a:rPr lang="es-MX" dirty="0" err="1" smtClean="0"/>
              <a:t>Maslow</a:t>
            </a:r>
            <a:r>
              <a:rPr lang="es-MX" dirty="0" smtClean="0"/>
              <a:t> (1970) </a:t>
            </a:r>
            <a:r>
              <a:rPr lang="es-MX" dirty="0"/>
              <a:t>la autorrealización es un ideal al que todo ser humano debería llegar a tener pues implica aprovechar las oportunidades para desarrollar el talento y potencial al máximo. Es el estado en el que se pueden expresar genuinamente ideas y conocimientos, mientras se crece y se desarrolla la personalidad. La autorrealización nos permite estar en condiciones de obtener logros personales, y diferenciarnos de manera positiva del resto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542464"/>
            <a:ext cx="2619375" cy="3118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45182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36854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PASOS PARA LA AUTORREALIZACIÓN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5904656" cy="4968552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es-MX" sz="5000" dirty="0" smtClean="0">
                <a:solidFill>
                  <a:schemeClr val="tx1"/>
                </a:solidFill>
              </a:rPr>
              <a:t>1. </a:t>
            </a:r>
            <a:r>
              <a:rPr lang="es-MX" sz="5000" dirty="0">
                <a:solidFill>
                  <a:schemeClr val="tx1"/>
                </a:solidFill>
              </a:rPr>
              <a:t>S</a:t>
            </a:r>
            <a:r>
              <a:rPr lang="es-MX" sz="5000" dirty="0" smtClean="0">
                <a:solidFill>
                  <a:schemeClr val="tx1"/>
                </a:solidFill>
              </a:rPr>
              <a:t>er </a:t>
            </a:r>
            <a:r>
              <a:rPr lang="es-MX" sz="5000" dirty="0">
                <a:solidFill>
                  <a:schemeClr val="tx1"/>
                </a:solidFill>
              </a:rPr>
              <a:t>consciente de la vivencia, hay que vivirla y sentirla plenamente sin la timidez de un adolescente.</a:t>
            </a:r>
          </a:p>
          <a:p>
            <a:pPr algn="just"/>
            <a:r>
              <a:rPr lang="es-MX" sz="5000" dirty="0">
                <a:solidFill>
                  <a:schemeClr val="tx1"/>
                </a:solidFill>
              </a:rPr>
              <a:t> </a:t>
            </a:r>
          </a:p>
          <a:p>
            <a:pPr algn="just"/>
            <a:r>
              <a:rPr lang="es-MX" sz="5000" dirty="0">
                <a:solidFill>
                  <a:schemeClr val="tx1"/>
                </a:solidFill>
              </a:rPr>
              <a:t>2.- Elegir el crecimiento en lugar del miedo en cada </a:t>
            </a:r>
            <a:r>
              <a:rPr lang="es-MX" sz="5000" dirty="0" smtClean="0">
                <a:solidFill>
                  <a:schemeClr val="tx1"/>
                </a:solidFill>
              </a:rPr>
              <a:t>circunstancia.</a:t>
            </a:r>
            <a:endParaRPr lang="es-MX" sz="5000" dirty="0">
              <a:solidFill>
                <a:schemeClr val="tx1"/>
              </a:solidFill>
            </a:endParaRPr>
          </a:p>
          <a:p>
            <a:pPr algn="just"/>
            <a:r>
              <a:rPr lang="es-MX" sz="5000" dirty="0">
                <a:solidFill>
                  <a:schemeClr val="tx1"/>
                </a:solidFill>
              </a:rPr>
              <a:t> </a:t>
            </a:r>
          </a:p>
          <a:p>
            <a:pPr algn="just"/>
            <a:r>
              <a:rPr lang="es-MX" sz="5000" dirty="0">
                <a:solidFill>
                  <a:schemeClr val="tx1"/>
                </a:solidFill>
              </a:rPr>
              <a:t>3.- Actualizar el “ sí mismo” de cada uno escuchando las voces que emergen de adentro y dejando atrás las voces externas del entorno que se han internalizado. </a:t>
            </a:r>
            <a:endParaRPr lang="es-MX" sz="5000" dirty="0" smtClean="0">
              <a:solidFill>
                <a:schemeClr val="tx1"/>
              </a:solidFill>
            </a:endParaRPr>
          </a:p>
          <a:p>
            <a:pPr algn="just"/>
            <a:r>
              <a:rPr lang="es-MX" sz="5000" dirty="0" smtClean="0">
                <a:solidFill>
                  <a:schemeClr val="tx1"/>
                </a:solidFill>
              </a:rPr>
              <a:t>4</a:t>
            </a:r>
            <a:r>
              <a:rPr lang="es-MX" sz="5000" dirty="0">
                <a:solidFill>
                  <a:schemeClr val="tx1"/>
                </a:solidFill>
              </a:rPr>
              <a:t>.- Ser sincero, mirando dentro de uno mismo en busca de respuestas y asumiendo la  responsabilidad de aquello que ocultamos. </a:t>
            </a:r>
          </a:p>
          <a:p>
            <a:pPr algn="just"/>
            <a:r>
              <a:rPr lang="es-MX" sz="5000" dirty="0">
                <a:solidFill>
                  <a:schemeClr val="tx1"/>
                </a:solidFill>
              </a:rPr>
              <a:t> </a:t>
            </a:r>
          </a:p>
          <a:p>
            <a:pPr algn="just"/>
            <a:r>
              <a:rPr lang="es-MX" sz="5000" dirty="0">
                <a:solidFill>
                  <a:schemeClr val="tx1"/>
                </a:solidFill>
              </a:rPr>
              <a:t>5.- Ser conscientes de las experiencias cumbre que suceden en nuestras vidas y que son momentos transitorios de autorrealización.  </a:t>
            </a:r>
          </a:p>
          <a:p>
            <a:pPr algn="just"/>
            <a:r>
              <a:rPr lang="es-MX" sz="5000" dirty="0">
                <a:solidFill>
                  <a:schemeClr val="tx1"/>
                </a:solidFill>
              </a:rPr>
              <a:t> </a:t>
            </a:r>
          </a:p>
          <a:p>
            <a:pPr algn="just"/>
            <a:r>
              <a:rPr lang="es-MX" sz="5000" dirty="0">
                <a:solidFill>
                  <a:schemeClr val="tx1"/>
                </a:solidFill>
              </a:rPr>
              <a:t>6.- Descubrir quién es uno, es  "abrirse para uno mismo</a:t>
            </a:r>
            <a:r>
              <a:rPr lang="es-MX" sz="5000" dirty="0" smtClean="0">
                <a:solidFill>
                  <a:schemeClr val="tx1"/>
                </a:solidFill>
              </a:rPr>
              <a:t>". Estar </a:t>
            </a:r>
            <a:r>
              <a:rPr lang="es-MX" sz="5000" dirty="0">
                <a:solidFill>
                  <a:schemeClr val="tx1"/>
                </a:solidFill>
              </a:rPr>
              <a:t>dispuesto a </a:t>
            </a:r>
            <a:r>
              <a:rPr lang="es-MX" sz="5000" dirty="0" smtClean="0">
                <a:solidFill>
                  <a:schemeClr val="tx1"/>
                </a:solidFill>
              </a:rPr>
              <a:t>crear </a:t>
            </a:r>
            <a:r>
              <a:rPr lang="es-MX" sz="5000" dirty="0">
                <a:solidFill>
                  <a:schemeClr val="tx1"/>
                </a:solidFill>
              </a:rPr>
              <a:t>mejores condiciones para solucionar los problemas.</a:t>
            </a:r>
          </a:p>
          <a:p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34552"/>
            <a:ext cx="2304256" cy="4114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87367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087760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PIRAMIDE DE NECESIDADES ABRAHAM MASLOW</a:t>
            </a:r>
            <a:endParaRPr lang="es-MX" sz="32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7200799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40473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332656"/>
            <a:ext cx="7498080" cy="2074242"/>
          </a:xfrm>
        </p:spPr>
        <p:txBody>
          <a:bodyPr>
            <a:noAutofit/>
          </a:bodyPr>
          <a:lstStyle/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TEMA 2.2 ¿CÓMO EVITAR COMPORTAMIENTOS: PESIMISTA, APÁTICO O CONFORMISTA EN MI PLAN DE VIDA?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492896"/>
            <a:ext cx="5832648" cy="4176464"/>
          </a:xfrm>
        </p:spPr>
        <p:txBody>
          <a:bodyPr>
            <a:normAutofit fontScale="62500" lnSpcReduction="20000"/>
          </a:bodyPr>
          <a:lstStyle/>
          <a:p>
            <a:pPr lvl="0">
              <a:buClr>
                <a:srgbClr val="3891A7"/>
              </a:buClr>
            </a:pPr>
            <a:r>
              <a:rPr lang="es-MX" dirty="0" smtClean="0"/>
              <a:t>COMPORTAMIENTO PESIMISTA: es una tendencia </a:t>
            </a:r>
            <a:r>
              <a:rPr lang="es-MX" dirty="0"/>
              <a:t>a ver el plano negativo de </a:t>
            </a:r>
            <a:r>
              <a:rPr lang="es-MX" dirty="0" smtClean="0"/>
              <a:t>ciertos acontecimientos.</a:t>
            </a:r>
          </a:p>
          <a:p>
            <a:pPr lvl="0">
              <a:buClr>
                <a:srgbClr val="3891A7"/>
              </a:buClr>
            </a:pPr>
            <a:endParaRPr lang="es-MX" dirty="0" smtClean="0"/>
          </a:p>
          <a:p>
            <a:pPr marL="82296" lvl="0" indent="0" algn="ctr">
              <a:buClr>
                <a:srgbClr val="3891A7"/>
              </a:buClr>
              <a:buNone/>
            </a:pPr>
            <a:r>
              <a:rPr lang="es-MX" dirty="0" smtClean="0"/>
              <a:t>Características de una persona pesimista: </a:t>
            </a:r>
          </a:p>
          <a:p>
            <a:pPr marL="82296" lvl="0" indent="0" algn="ctr">
              <a:buClr>
                <a:srgbClr val="3891A7"/>
              </a:buClr>
              <a:buNone/>
            </a:pPr>
            <a:endParaRPr lang="es-MX" dirty="0" smtClean="0"/>
          </a:p>
          <a:p>
            <a:pPr lvl="0">
              <a:buClr>
                <a:srgbClr val="3891A7"/>
              </a:buClr>
            </a:pPr>
            <a:r>
              <a:rPr lang="es-MX" dirty="0"/>
              <a:t>Tienden a desechar objetivos que podrían alcanzar, debido a la poca confianza que tienen en sí mismos. </a:t>
            </a:r>
            <a:endParaRPr lang="es-MX" dirty="0" smtClean="0"/>
          </a:p>
          <a:p>
            <a:pPr lvl="0">
              <a:buClr>
                <a:srgbClr val="3891A7"/>
              </a:buClr>
            </a:pPr>
            <a:r>
              <a:rPr lang="es-MX" dirty="0"/>
              <a:t>Prefieren hacerse a la idea de que todo saldrá mal por temor a la decepción que sufrirían si </a:t>
            </a:r>
            <a:r>
              <a:rPr lang="es-MX" dirty="0" smtClean="0"/>
              <a:t>fracasan.</a:t>
            </a:r>
          </a:p>
          <a:p>
            <a:pPr lvl="0">
              <a:buClr>
                <a:srgbClr val="3891A7"/>
              </a:buClr>
            </a:pPr>
            <a:r>
              <a:rPr lang="es-MX" dirty="0" smtClean="0"/>
              <a:t>No </a:t>
            </a:r>
            <a:r>
              <a:rPr lang="es-MX" dirty="0"/>
              <a:t>suelen aceptar que los demás les tachen de pesimistas, sino que se consideran así mismos personas realistas, capaces de ver el lado malo de las </a:t>
            </a:r>
            <a:r>
              <a:rPr lang="es-MX" dirty="0" smtClean="0"/>
              <a:t>cosas.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780928"/>
            <a:ext cx="2034927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91791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8280920" cy="5832648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COMPORTAMIENTO APÁTICO</a:t>
            </a:r>
          </a:p>
          <a:p>
            <a:endParaRPr lang="es-MX" dirty="0" smtClean="0"/>
          </a:p>
          <a:p>
            <a:pPr algn="l"/>
            <a:r>
              <a:rPr lang="es-MX" dirty="0" smtClean="0">
                <a:solidFill>
                  <a:schemeClr val="tx1"/>
                </a:solidFill>
                <a:latin typeface="Titillium Web"/>
              </a:rPr>
              <a:t>Consiste en </a:t>
            </a:r>
            <a:r>
              <a:rPr lang="es-MX" dirty="0">
                <a:solidFill>
                  <a:schemeClr val="tx1"/>
                </a:solidFill>
                <a:latin typeface="Titillium Web"/>
              </a:rPr>
              <a:t>u</a:t>
            </a:r>
            <a:r>
              <a:rPr lang="es-MX" dirty="0" smtClean="0">
                <a:solidFill>
                  <a:schemeClr val="tx1"/>
                </a:solidFill>
                <a:latin typeface="Titillium Web"/>
              </a:rPr>
              <a:t>na </a:t>
            </a:r>
            <a:r>
              <a:rPr lang="es-MX" dirty="0">
                <a:solidFill>
                  <a:schemeClr val="tx1"/>
                </a:solidFill>
                <a:latin typeface="Titillium Web"/>
              </a:rPr>
              <a:t>pérdida de interés hacia las cosas que antes hacían disfrutar a la persona</a:t>
            </a:r>
            <a:r>
              <a:rPr lang="es-MX" dirty="0" smtClean="0">
                <a:solidFill>
                  <a:schemeClr val="tx1"/>
                </a:solidFill>
                <a:latin typeface="Titillium Web"/>
              </a:rPr>
              <a:t>.</a:t>
            </a:r>
          </a:p>
          <a:p>
            <a:pPr algn="l"/>
            <a:endParaRPr lang="es-MX" dirty="0" smtClean="0">
              <a:solidFill>
                <a:schemeClr val="tx1"/>
              </a:solidFill>
              <a:latin typeface="Titillium Web"/>
            </a:endParaRPr>
          </a:p>
          <a:p>
            <a:pPr algn="l"/>
            <a:r>
              <a:rPr lang="es-MX" dirty="0" smtClean="0">
                <a:solidFill>
                  <a:schemeClr val="tx1"/>
                </a:solidFill>
                <a:latin typeface="Titillium Web"/>
              </a:rPr>
              <a:t>Síntomas: </a:t>
            </a:r>
          </a:p>
          <a:p>
            <a:pPr algn="l"/>
            <a:r>
              <a:rPr lang="es-MX" dirty="0" smtClean="0">
                <a:solidFill>
                  <a:schemeClr val="tx1"/>
                </a:solidFill>
              </a:rPr>
              <a:t>S</a:t>
            </a:r>
            <a:r>
              <a:rPr lang="es-MX" dirty="0" smtClean="0">
                <a:solidFill>
                  <a:schemeClr val="tx1"/>
                </a:solidFill>
                <a:latin typeface="Titillium Web"/>
              </a:rPr>
              <a:t>entirse triste.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  <a:latin typeface="Titillium Web"/>
              </a:rPr>
              <a:t>Sentimiento </a:t>
            </a:r>
            <a:r>
              <a:rPr lang="es-MX" dirty="0">
                <a:solidFill>
                  <a:schemeClr val="tx1"/>
                </a:solidFill>
                <a:latin typeface="Titillium Web"/>
              </a:rPr>
              <a:t>de indignidad.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  <a:latin typeface="Titillium Web"/>
              </a:rPr>
              <a:t>Culpa</a:t>
            </a:r>
            <a:r>
              <a:rPr lang="es-MX" dirty="0">
                <a:solidFill>
                  <a:schemeClr val="tx1"/>
                </a:solidFill>
                <a:latin typeface="Titillium Web"/>
              </a:rPr>
              <a:t>.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  <a:latin typeface="Titillium Web"/>
              </a:rPr>
              <a:t>Aislamiento</a:t>
            </a:r>
            <a:r>
              <a:rPr lang="es-MX" dirty="0">
                <a:solidFill>
                  <a:schemeClr val="tx1"/>
                </a:solidFill>
                <a:latin typeface="Titillium Web"/>
              </a:rPr>
              <a:t>.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  <a:latin typeface="Titillium Web"/>
              </a:rPr>
              <a:t>Falta de motivación</a:t>
            </a:r>
            <a:r>
              <a:rPr lang="es-MX" dirty="0">
                <a:solidFill>
                  <a:schemeClr val="tx1"/>
                </a:solidFill>
                <a:latin typeface="Titillium Web"/>
              </a:rPr>
              <a:t>.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  <a:latin typeface="Titillium Web"/>
              </a:rPr>
              <a:t>Fatiga. </a:t>
            </a:r>
            <a:endParaRPr lang="es-MX" dirty="0" smtClean="0">
              <a:solidFill>
                <a:schemeClr val="tx1"/>
              </a:solidFill>
            </a:endParaRPr>
          </a:p>
          <a:p>
            <a:endParaRPr lang="es-MX" dirty="0" smtClean="0">
              <a:solidFill>
                <a:schemeClr val="tx1"/>
              </a:solidFill>
            </a:endParaRP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852936"/>
            <a:ext cx="2619375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55334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548680"/>
            <a:ext cx="5760640" cy="6120680"/>
          </a:xfrm>
        </p:spPr>
        <p:txBody>
          <a:bodyPr>
            <a:normAutofit fontScale="92500"/>
          </a:bodyPr>
          <a:lstStyle/>
          <a:p>
            <a:pPr lvl="0">
              <a:buClr>
                <a:srgbClr val="3891A7"/>
              </a:buClr>
            </a:pPr>
            <a:r>
              <a:rPr lang="es-MX" dirty="0">
                <a:solidFill>
                  <a:schemeClr val="tx1"/>
                </a:solidFill>
              </a:rPr>
              <a:t>COMPORTAMIENTO CONFORMISTA: </a:t>
            </a:r>
          </a:p>
          <a:p>
            <a:pPr lvl="0">
              <a:buClr>
                <a:srgbClr val="3891A7"/>
              </a:buClr>
            </a:pPr>
            <a:r>
              <a:rPr lang="es-MX" sz="2400" dirty="0">
                <a:solidFill>
                  <a:schemeClr val="tx1"/>
                </a:solidFill>
              </a:rPr>
              <a:t>Es un estado mental en que las personas aceptan las situaciones, personas y condiciones en su vida, porque llegan a creer que es imposible realizar un cambio, una mejora o un progreso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</a:p>
          <a:p>
            <a:pPr lvl="0">
              <a:buClr>
                <a:srgbClr val="3891A7"/>
              </a:buClr>
            </a:pPr>
            <a:endParaRPr lang="es-MX" dirty="0">
              <a:solidFill>
                <a:schemeClr val="tx1"/>
              </a:solidFill>
            </a:endParaRPr>
          </a:p>
          <a:p>
            <a:pPr lvl="0" algn="l">
              <a:buClr>
                <a:srgbClr val="3891A7"/>
              </a:buClr>
            </a:pPr>
            <a:r>
              <a:rPr lang="es-MX" sz="2400" dirty="0" smtClean="0">
                <a:solidFill>
                  <a:schemeClr val="tx1"/>
                </a:solidFill>
              </a:rPr>
              <a:t>CARACTERÍSTICAS: </a:t>
            </a:r>
          </a:p>
          <a:p>
            <a:pPr lvl="0">
              <a:buClr>
                <a:srgbClr val="3891A7"/>
              </a:buClr>
            </a:pPr>
            <a:endParaRPr lang="es-MX" sz="2400" dirty="0">
              <a:solidFill>
                <a:schemeClr val="tx1"/>
              </a:solidFill>
            </a:endParaRPr>
          </a:p>
          <a:p>
            <a:pPr marL="484632" indent="-457200"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chemeClr val="tx1"/>
                </a:solidFill>
              </a:rPr>
              <a:t>Suelen </a:t>
            </a:r>
            <a:r>
              <a:rPr lang="es-MX" dirty="0">
                <a:solidFill>
                  <a:schemeClr val="tx1"/>
                </a:solidFill>
              </a:rPr>
              <a:t>tener falta de una “Felicidad Real</a:t>
            </a:r>
            <a:r>
              <a:rPr lang="es-MX" dirty="0" smtClean="0">
                <a:solidFill>
                  <a:schemeClr val="tx1"/>
                </a:solidFill>
              </a:rPr>
              <a:t>”.</a:t>
            </a:r>
          </a:p>
          <a:p>
            <a:pPr marL="484632" indent="-45720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Consiste en un</a:t>
            </a:r>
            <a:r>
              <a:rPr lang="es-MX" dirty="0">
                <a:solidFill>
                  <a:schemeClr val="tx1"/>
                </a:solidFill>
              </a:rPr>
              <a:t>  temor a fracasar. </a:t>
            </a:r>
          </a:p>
          <a:p>
            <a:pPr marL="484632" indent="-457200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Es </a:t>
            </a:r>
            <a:r>
              <a:rPr lang="es-MX" dirty="0">
                <a:solidFill>
                  <a:schemeClr val="tx1"/>
                </a:solidFill>
              </a:rPr>
              <a:t>una persona “auto-justificada”, ejemplo: "para que quiero más, si con lo que tengo me alcanza y me sobra" </a:t>
            </a:r>
            <a:endParaRPr lang="es-MX" dirty="0" smtClean="0">
              <a:solidFill>
                <a:schemeClr val="tx1"/>
              </a:solidFill>
            </a:endParaRPr>
          </a:p>
          <a:p>
            <a:pPr marL="484632" indent="-45720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Nunca </a:t>
            </a:r>
            <a:r>
              <a:rPr lang="es-MX" dirty="0">
                <a:solidFill>
                  <a:schemeClr val="tx1"/>
                </a:solidFill>
              </a:rPr>
              <a:t>piensan en mejorar o crecer como personas. 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96752"/>
            <a:ext cx="2714625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34288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31640" y="764704"/>
            <a:ext cx="712656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b="1" dirty="0" smtClean="0">
                <a:solidFill>
                  <a:schemeClr val="tx1"/>
                </a:solidFill>
              </a:rPr>
              <a:t>MÓDULO I. RECONOCIENDO SITUACIONES Y CONDUCTAS DE RIESGO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19672" y="2348880"/>
            <a:ext cx="6768752" cy="3217912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TEMA 1. IDENTIFICANDO CONDUCTAS DE RIESGOS MÁS FRECUENTES EN JÓVENES DE MI EDAD.</a:t>
            </a:r>
          </a:p>
          <a:p>
            <a:pPr algn="ctr"/>
            <a:endParaRPr lang="es-MX" b="1" dirty="0" smtClean="0">
              <a:solidFill>
                <a:schemeClr val="tx1"/>
              </a:solidFill>
            </a:endParaRPr>
          </a:p>
          <a:p>
            <a:pPr marL="365760" lvl="0" indent="-283464" algn="just">
              <a:buClr>
                <a:srgbClr val="3891A7"/>
              </a:buClr>
              <a:buFont typeface="Wingdings 2"/>
              <a:buChar char=""/>
            </a:pPr>
            <a:r>
              <a:rPr lang="es-MX" dirty="0" smtClean="0">
                <a:solidFill>
                  <a:schemeClr val="tx1"/>
                </a:solidFill>
              </a:rPr>
              <a:t>PROPÓSITO: Analiza </a:t>
            </a:r>
            <a:r>
              <a:rPr lang="es-MX" dirty="0">
                <a:solidFill>
                  <a:schemeClr val="tx1"/>
                </a:solidFill>
              </a:rPr>
              <a:t>las conductas de riesgo más frecuentes en los adolescentes, que propician el abandono escolar. </a:t>
            </a:r>
          </a:p>
          <a:p>
            <a:pPr algn="ctr"/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896223"/>
            <a:ext cx="4108630" cy="159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88319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¿</a:t>
            </a:r>
            <a:r>
              <a:rPr lang="es-MX" sz="3600" dirty="0" smtClean="0">
                <a:solidFill>
                  <a:schemeClr val="tx1"/>
                </a:solidFill>
              </a:rPr>
              <a:t>CÓMO EVITAR COMPORTAMIENTO APÁTICO, CONFORMISTA O PESIMISTA?</a:t>
            </a:r>
            <a:endParaRPr lang="es-MX" sz="3600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4435584" cy="4603272"/>
          </a:xfrm>
        </p:spPr>
        <p:txBody>
          <a:bodyPr>
            <a:normAutofit/>
          </a:bodyPr>
          <a:lstStyle/>
          <a:p>
            <a:pPr marL="541782" indent="-514350">
              <a:buFont typeface="Wingdings 2"/>
              <a:buAutoNum type="arabicParenR"/>
            </a:pPr>
            <a:r>
              <a:rPr lang="es-MX" dirty="0">
                <a:solidFill>
                  <a:schemeClr val="tx1"/>
                </a:solidFill>
              </a:rPr>
              <a:t>Establece un gran proyecto de desarrollo </a:t>
            </a:r>
            <a:r>
              <a:rPr lang="es-MX" dirty="0" smtClean="0">
                <a:solidFill>
                  <a:schemeClr val="tx1"/>
                </a:solidFill>
              </a:rPr>
              <a:t>personal.</a:t>
            </a:r>
            <a:endParaRPr lang="es-MX" dirty="0">
              <a:solidFill>
                <a:schemeClr val="tx1"/>
              </a:solidFill>
            </a:endParaRPr>
          </a:p>
          <a:p>
            <a:pPr marL="541782" indent="-514350">
              <a:buFont typeface="Wingdings 2"/>
              <a:buAutoNum type="arabicParenR"/>
            </a:pPr>
            <a:r>
              <a:rPr lang="es-MX" dirty="0">
                <a:solidFill>
                  <a:schemeClr val="tx1"/>
                </a:solidFill>
              </a:rPr>
              <a:t>Buscar permanente inspiración en historias de </a:t>
            </a:r>
            <a:r>
              <a:rPr lang="es-MX" dirty="0" smtClean="0">
                <a:solidFill>
                  <a:schemeClr val="tx1"/>
                </a:solidFill>
              </a:rPr>
              <a:t>éxito.</a:t>
            </a:r>
            <a:endParaRPr lang="es-MX" dirty="0">
              <a:solidFill>
                <a:schemeClr val="tx1"/>
              </a:solidFill>
            </a:endParaRPr>
          </a:p>
          <a:p>
            <a:pPr marL="541782" indent="-514350">
              <a:buFont typeface="Wingdings 2"/>
              <a:buAutoNum type="arabicParenR"/>
            </a:pPr>
            <a:r>
              <a:rPr lang="es-MX" dirty="0">
                <a:solidFill>
                  <a:schemeClr val="tx1"/>
                </a:solidFill>
              </a:rPr>
              <a:t>Apuesta por un creciente </a:t>
            </a:r>
            <a:r>
              <a:rPr lang="es-MX" dirty="0" smtClean="0">
                <a:solidFill>
                  <a:schemeClr val="tx1"/>
                </a:solidFill>
              </a:rPr>
              <a:t>aprendizaje.</a:t>
            </a:r>
            <a:endParaRPr lang="es-MX" dirty="0">
              <a:solidFill>
                <a:schemeClr val="tx1"/>
              </a:solidFill>
            </a:endParaRPr>
          </a:p>
          <a:p>
            <a:pPr marL="541782" indent="-514350">
              <a:buFont typeface="Wingdings 2"/>
              <a:buAutoNum type="arabicParenR"/>
            </a:pPr>
            <a:r>
              <a:rPr lang="es-MX" dirty="0">
                <a:solidFill>
                  <a:schemeClr val="tx1"/>
                </a:solidFill>
              </a:rPr>
              <a:t>Crea la tendencia mental a la acción </a:t>
            </a:r>
            <a:r>
              <a:rPr lang="es-MX" dirty="0" smtClean="0">
                <a:solidFill>
                  <a:schemeClr val="tx1"/>
                </a:solidFill>
              </a:rPr>
              <a:t>permanente.</a:t>
            </a:r>
            <a:endParaRPr lang="es-MX" dirty="0">
              <a:solidFill>
                <a:schemeClr val="tx1"/>
              </a:solidFill>
            </a:endParaRPr>
          </a:p>
          <a:p>
            <a:pPr marL="541782" indent="-514350">
              <a:buFont typeface="Wingdings 2"/>
              <a:buAutoNum type="arabicParenR"/>
            </a:pPr>
            <a:r>
              <a:rPr lang="es-MX" dirty="0">
                <a:solidFill>
                  <a:schemeClr val="tx1"/>
                </a:solidFill>
              </a:rPr>
              <a:t>Sentir la presión por avanzar en tu crecimiento </a:t>
            </a:r>
            <a:r>
              <a:rPr lang="es-MX" dirty="0" smtClean="0">
                <a:solidFill>
                  <a:schemeClr val="tx1"/>
                </a:solidFill>
              </a:rPr>
              <a:t>personal.</a:t>
            </a:r>
            <a:endParaRPr lang="es-MX" dirty="0">
              <a:solidFill>
                <a:schemeClr val="tx1"/>
              </a:solidFill>
            </a:endParaRPr>
          </a:p>
          <a:p>
            <a:pPr marL="541782" indent="-514350">
              <a:buAutoNum type="arabicParenR"/>
            </a:pP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149109"/>
            <a:ext cx="2520280" cy="4088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90654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332656"/>
            <a:ext cx="7498080" cy="1426170"/>
          </a:xfrm>
        </p:spPr>
        <p:txBody>
          <a:bodyPr/>
          <a:lstStyle/>
          <a:p>
            <a:pPr algn="ctr"/>
            <a:r>
              <a:rPr lang="es-MX" sz="3200" dirty="0">
                <a:solidFill>
                  <a:schemeClr val="tx1"/>
                </a:solidFill>
              </a:rPr>
              <a:t>ACTIVIDADES SUGERIDAS PARA EL MÓDULO </a:t>
            </a:r>
            <a:r>
              <a:rPr lang="es-MX" sz="3200" dirty="0" smtClean="0">
                <a:solidFill>
                  <a:schemeClr val="tx1"/>
                </a:solidFill>
              </a:rPr>
              <a:t>II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844824"/>
            <a:ext cx="5112568" cy="425956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Realizar una carta compromiso dirigida a sí mismo describiendo  acciones preventivas para no tener comportamientos: apático, conformista o pesimista en cualquier ámbito de su vida;  además de describir las fortalezas que tiene como ser humano que pueden contrarrestar dichos comportamientos. 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16832"/>
            <a:ext cx="272415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4286256"/>
            <a:ext cx="2725972" cy="1998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22072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404664"/>
            <a:ext cx="7498080" cy="2002234"/>
          </a:xfrm>
        </p:spPr>
        <p:txBody>
          <a:bodyPr>
            <a:normAutofit/>
          </a:bodyPr>
          <a:lstStyle/>
          <a:p>
            <a:r>
              <a:rPr lang="es-MX" sz="3200" dirty="0" smtClean="0">
                <a:solidFill>
                  <a:schemeClr val="tx1"/>
                </a:solidFill>
              </a:rPr>
              <a:t>MÓDULO III. CONOCIENDO LA OFERTA EDUCATIVA INSTITUCIONAL Y DE OTRAS INSTITUCIONES PÚBLICAS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2564904"/>
            <a:ext cx="5400600" cy="39604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dirty="0" smtClean="0"/>
              <a:t>PROPÓSITO: Identifica las alternativas de estudio de nivel superior de la Universidad Autónoma del Estado de México (</a:t>
            </a:r>
            <a:r>
              <a:rPr lang="es-MX" dirty="0" err="1" smtClean="0"/>
              <a:t>UAEMex</a:t>
            </a:r>
            <a:r>
              <a:rPr lang="es-MX" dirty="0" smtClean="0"/>
              <a:t>) y otras opciones, así como los diferentes niveles de formación académica como elementos importantes pata tomar una decisión vocacional fundamentada. 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708920"/>
            <a:ext cx="262890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47224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404664"/>
            <a:ext cx="6552728" cy="6336704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es-MX" sz="3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TEMA 3.1 Mis Alternativas de Estudio en la </a:t>
            </a:r>
            <a:r>
              <a:rPr lang="es-MX" sz="30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UAEM.</a:t>
            </a:r>
          </a:p>
          <a:p>
            <a:pPr marL="82296" indent="0">
              <a:buNone/>
            </a:pPr>
            <a:r>
              <a:rPr lang="es-MX" sz="30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TEMA </a:t>
            </a:r>
            <a:r>
              <a:rPr lang="es-MX" sz="3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3.2 Considerando otras alternativas públicas y </a:t>
            </a:r>
            <a:r>
              <a:rPr lang="es-MX" sz="30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privadas.</a:t>
            </a:r>
          </a:p>
          <a:p>
            <a:pPr marL="82296" indent="0">
              <a:buNone/>
            </a:pPr>
            <a:endParaRPr lang="es-MX" sz="2200" dirty="0" smtClean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82296" indent="0" algn="ctr">
              <a:buNone/>
            </a:pPr>
            <a:r>
              <a:rPr lang="es-MX" sz="22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COMPETENCIAS GÉNERICAS Y </a:t>
            </a:r>
            <a:r>
              <a:rPr lang="es-MX" sz="22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ATRIBUTOS</a:t>
            </a:r>
          </a:p>
          <a:p>
            <a:pPr marL="82296" indent="0" algn="ctr">
              <a:buNone/>
            </a:pPr>
            <a:endParaRPr lang="es-MX" sz="2200" dirty="0" smtClean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82296" lvl="0" indent="0" algn="just">
              <a:buClr>
                <a:srgbClr val="3891A7"/>
              </a:buClr>
              <a:buNone/>
            </a:pPr>
            <a:r>
              <a:rPr lang="es-MX" sz="2200" dirty="0"/>
              <a:t>1. Se conoce y valora a sí mismo y aborda problemas y retos teniendo en cuenta los objetivos que persigue.</a:t>
            </a:r>
          </a:p>
          <a:p>
            <a:pPr marL="82296" lvl="0" indent="0" algn="just">
              <a:buClr>
                <a:srgbClr val="3891A7"/>
              </a:buClr>
              <a:buNone/>
            </a:pPr>
            <a:r>
              <a:rPr lang="es-MX" sz="2200" dirty="0"/>
              <a:t>1.3 Elige alternativas y cursos de acción con base a criterios sustentados y en el marco de un proyecto de vida</a:t>
            </a:r>
            <a:r>
              <a:rPr lang="es-MX" sz="2200" dirty="0" smtClean="0"/>
              <a:t>.</a:t>
            </a:r>
          </a:p>
          <a:p>
            <a:pPr marL="82296" lvl="0" indent="0" algn="just">
              <a:buClr>
                <a:srgbClr val="3891A7"/>
              </a:buClr>
              <a:buNone/>
            </a:pPr>
            <a:r>
              <a:rPr lang="es-MX" sz="2200" dirty="0" smtClean="0"/>
              <a:t>7. Aprende por iniciativa e interés propio a lo largo de la vida. </a:t>
            </a:r>
          </a:p>
          <a:p>
            <a:pPr marL="82296" lvl="0" indent="0" algn="just">
              <a:buClr>
                <a:srgbClr val="3891A7"/>
              </a:buClr>
              <a:buNone/>
            </a:pPr>
            <a:r>
              <a:rPr lang="es-MX" sz="2200" dirty="0" smtClean="0"/>
              <a:t>7.1 Define metas y da seguimiento a sus procesos de construcción de conocimiento</a:t>
            </a:r>
          </a:p>
          <a:p>
            <a:pPr marL="82296" lvl="0" indent="0" algn="just">
              <a:buClr>
                <a:srgbClr val="3891A7"/>
              </a:buClr>
              <a:buNone/>
            </a:pPr>
            <a:r>
              <a:rPr lang="es-MX" sz="2200" dirty="0" smtClean="0"/>
              <a:t>7.3 Articula saberes de diversos campos y establece relaciones entre ellos y su vida cotidiana. </a:t>
            </a:r>
          </a:p>
          <a:p>
            <a:pPr marL="82296" lvl="0" indent="0" algn="just">
              <a:buClr>
                <a:srgbClr val="3891A7"/>
              </a:buClr>
              <a:buNone/>
            </a:pPr>
            <a:endParaRPr lang="es-MX" sz="2000" dirty="0">
              <a:solidFill>
                <a:prstClr val="black"/>
              </a:solidFill>
            </a:endParaRPr>
          </a:p>
          <a:p>
            <a:pPr marL="82296" indent="0" algn="ctr">
              <a:buNone/>
            </a:pPr>
            <a:endParaRPr lang="es-MX" dirty="0" smtClean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82296" indent="0" algn="ctr">
              <a:buNone/>
            </a:pPr>
            <a:endParaRPr lang="es-MX" sz="3900" dirty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32856"/>
            <a:ext cx="2088232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01804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32560" y="116632"/>
            <a:ext cx="7406640" cy="1944216"/>
          </a:xfrm>
        </p:spPr>
        <p:txBody>
          <a:bodyPr>
            <a:normAutofit/>
          </a:bodyPr>
          <a:lstStyle/>
          <a:p>
            <a:pPr marL="82296" lvl="0">
              <a:spcBef>
                <a:spcPts val="600"/>
              </a:spcBef>
            </a:pPr>
            <a:r>
              <a:rPr lang="es-MX" sz="3200" dirty="0">
                <a:solidFill>
                  <a:schemeClr val="tx1"/>
                </a:solidFill>
              </a:rPr>
              <a:t>TEMA 3.1 Mis Alternativas de Estudio en la </a:t>
            </a:r>
            <a:r>
              <a:rPr lang="es-MX" sz="3200" dirty="0" smtClean="0">
                <a:solidFill>
                  <a:schemeClr val="tx1"/>
                </a:solidFill>
              </a:rPr>
              <a:t>UAEM</a:t>
            </a:r>
            <a:r>
              <a:rPr lang="es-MX" sz="2800" dirty="0">
                <a:solidFill>
                  <a:srgbClr val="4F271C">
                    <a:satMod val="130000"/>
                  </a:srgbClr>
                </a:solidFill>
              </a:rPr>
              <a:t/>
            </a:r>
            <a:br>
              <a:rPr lang="es-MX" sz="2800" dirty="0">
                <a:solidFill>
                  <a:srgbClr val="4F271C">
                    <a:satMod val="130000"/>
                  </a:srgbClr>
                </a:solidFill>
              </a:rPr>
            </a:b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7584" y="1340768"/>
            <a:ext cx="7406640" cy="4891304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FACTORES QUE INFLUYEN EN LA DECISIÓN VOCACIONAL </a:t>
            </a:r>
          </a:p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1003879777"/>
              </p:ext>
            </p:extLst>
          </p:nvPr>
        </p:nvGraphicFramePr>
        <p:xfrm>
          <a:off x="179512" y="2276872"/>
          <a:ext cx="84969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348880"/>
            <a:ext cx="1905000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55" y="2231504"/>
            <a:ext cx="1877550" cy="407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08205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7" y="548680"/>
            <a:ext cx="7425014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98107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04664"/>
            <a:ext cx="8892480" cy="591993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sz="3500" b="1" dirty="0" smtClean="0">
                <a:latin typeface="+mj-lt"/>
              </a:rPr>
              <a:t>ÁREA DE LA SALUD</a:t>
            </a:r>
            <a:endParaRPr lang="es-MX" sz="3500" b="1" dirty="0">
              <a:latin typeface="+mj-lt"/>
            </a:endParaRP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Técnico Superior Universitario en Prótesis Bucodental</a:t>
            </a:r>
          </a:p>
          <a:p>
            <a:r>
              <a:rPr lang="es-MX" dirty="0"/>
              <a:t>Cirujano Dentista</a:t>
            </a:r>
          </a:p>
          <a:p>
            <a:r>
              <a:rPr lang="es-MX" dirty="0"/>
              <a:t>Licenciatura en Bioingeniería Médica</a:t>
            </a:r>
          </a:p>
          <a:p>
            <a:r>
              <a:rPr lang="es-MX" dirty="0"/>
              <a:t>Licenciatura en Enfermería</a:t>
            </a:r>
          </a:p>
          <a:p>
            <a:r>
              <a:rPr lang="es-MX" dirty="0"/>
              <a:t>Licenciatura en Gerontología</a:t>
            </a:r>
          </a:p>
          <a:p>
            <a:r>
              <a:rPr lang="es-MX" dirty="0"/>
              <a:t>Licenciatura en Nutrición</a:t>
            </a:r>
          </a:p>
          <a:p>
            <a:r>
              <a:rPr lang="es-MX" dirty="0"/>
              <a:t>Licenciatura en Terapia Física</a:t>
            </a:r>
          </a:p>
          <a:p>
            <a:r>
              <a:rPr lang="es-MX" dirty="0"/>
              <a:t>Licenciatura en Terapia Ocupacional</a:t>
            </a:r>
          </a:p>
          <a:p>
            <a:r>
              <a:rPr lang="es-MX" dirty="0"/>
              <a:t>Médico Cirujano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6548" y="4869160"/>
            <a:ext cx="2427734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95138"/>
            <a:ext cx="257643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55872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s-MX" sz="3200" dirty="0">
                <a:solidFill>
                  <a:schemeClr val="tx1"/>
                </a:solidFill>
              </a:rPr>
              <a:t>Ingeniería, Manufactura y Construcción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/>
              <a:t>Ingeniería </a:t>
            </a:r>
            <a:r>
              <a:rPr lang="es-MX" dirty="0"/>
              <a:t>Civil</a:t>
            </a:r>
          </a:p>
          <a:p>
            <a:r>
              <a:rPr lang="es-MX" dirty="0"/>
              <a:t>Ingeniería en Electrónica</a:t>
            </a:r>
          </a:p>
          <a:p>
            <a:r>
              <a:rPr lang="es-MX" dirty="0"/>
              <a:t>Ingeniería Mecánica</a:t>
            </a:r>
          </a:p>
          <a:p>
            <a:r>
              <a:rPr lang="es-MX" dirty="0"/>
              <a:t>Ingeniería en Sistemas Energéticos Sustentables</a:t>
            </a:r>
          </a:p>
          <a:p>
            <a:r>
              <a:rPr lang="es-MX" dirty="0"/>
              <a:t>Ingeniería en Sistemas Inteligentes</a:t>
            </a:r>
          </a:p>
          <a:p>
            <a:r>
              <a:rPr lang="es-MX" dirty="0"/>
              <a:t>Ingeniería en Sistemas y Comunicaciones</a:t>
            </a:r>
          </a:p>
          <a:p>
            <a:r>
              <a:rPr lang="es-MX" dirty="0"/>
              <a:t>Ingeniería Industrial</a:t>
            </a:r>
          </a:p>
          <a:p>
            <a:r>
              <a:rPr lang="es-MX" dirty="0"/>
              <a:t>Ingeniería en Software</a:t>
            </a:r>
          </a:p>
          <a:p>
            <a:r>
              <a:rPr lang="es-MX" dirty="0"/>
              <a:t>Ingeniería en Producción Industrial</a:t>
            </a:r>
          </a:p>
          <a:p>
            <a:r>
              <a:rPr lang="es-MX" dirty="0"/>
              <a:t>Ingeniería en Plásticos</a:t>
            </a:r>
          </a:p>
          <a:p>
            <a:r>
              <a:rPr lang="es-MX" dirty="0"/>
              <a:t>Arquitectura</a:t>
            </a:r>
          </a:p>
          <a:p>
            <a:r>
              <a:rPr lang="es-MX" dirty="0"/>
              <a:t>Licenciatura en Administración y Promoción de la Obra </a:t>
            </a:r>
            <a:r>
              <a:rPr lang="es-MX" dirty="0" smtClean="0"/>
              <a:t>Urbana</a:t>
            </a:r>
          </a:p>
          <a:p>
            <a:r>
              <a:rPr lang="es-MX" dirty="0"/>
              <a:t>Licenciatura en Planeación Territorial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435137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es-MX" sz="3200" dirty="0">
                <a:solidFill>
                  <a:schemeClr val="tx1"/>
                </a:solidFill>
              </a:rPr>
              <a:t>Ciencias Naturales, Exactas y de la Computación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/>
              <a:t>Licenciatura </a:t>
            </a:r>
            <a:r>
              <a:rPr lang="es-MX" dirty="0"/>
              <a:t>en Biología</a:t>
            </a:r>
          </a:p>
          <a:p>
            <a:r>
              <a:rPr lang="es-MX" dirty="0"/>
              <a:t>Licenciatura en Biotecnología</a:t>
            </a:r>
          </a:p>
          <a:p>
            <a:r>
              <a:rPr lang="es-MX" dirty="0"/>
              <a:t>Licenciatura en Ciencias Ambientales</a:t>
            </a:r>
          </a:p>
          <a:p>
            <a:r>
              <a:rPr lang="es-MX" dirty="0"/>
              <a:t>Licenciatura en Física</a:t>
            </a:r>
          </a:p>
          <a:p>
            <a:r>
              <a:rPr lang="es-MX" dirty="0"/>
              <a:t>Licenciatura en Geografía</a:t>
            </a:r>
          </a:p>
          <a:p>
            <a:r>
              <a:rPr lang="es-MX" dirty="0"/>
              <a:t>Licenciatura en </a:t>
            </a:r>
            <a:r>
              <a:rPr lang="es-MX" dirty="0" err="1"/>
              <a:t>Geoinformática</a:t>
            </a:r>
            <a:endParaRPr lang="es-MX" dirty="0"/>
          </a:p>
          <a:p>
            <a:r>
              <a:rPr lang="es-MX" dirty="0"/>
              <a:t>Licenciatura en Geología Ambiental y Recursos Hídricos</a:t>
            </a:r>
          </a:p>
          <a:p>
            <a:r>
              <a:rPr lang="es-MX" dirty="0"/>
              <a:t>Ingeniería Química</a:t>
            </a:r>
          </a:p>
          <a:p>
            <a:r>
              <a:rPr lang="es-MX" dirty="0"/>
              <a:t>Química</a:t>
            </a:r>
          </a:p>
          <a:p>
            <a:r>
              <a:rPr lang="es-MX" dirty="0"/>
              <a:t>Química en Alimentos</a:t>
            </a:r>
          </a:p>
          <a:p>
            <a:r>
              <a:rPr lang="es-MX" dirty="0"/>
              <a:t>Química Farmacéutico Biológica</a:t>
            </a:r>
          </a:p>
          <a:p>
            <a:r>
              <a:rPr lang="es-MX" dirty="0"/>
              <a:t>Licenciatura en Matemáticas</a:t>
            </a:r>
          </a:p>
          <a:p>
            <a:r>
              <a:rPr lang="es-MX" dirty="0"/>
              <a:t>Ingeniería en Computación</a:t>
            </a:r>
          </a:p>
          <a:p>
            <a:r>
              <a:rPr lang="es-MX" dirty="0"/>
              <a:t>Ingeniería en Petroquímica</a:t>
            </a:r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84784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37111"/>
            <a:ext cx="26289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45635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s-MX" sz="3200" dirty="0">
                <a:solidFill>
                  <a:schemeClr val="tx1"/>
                </a:solidFill>
              </a:rPr>
              <a:t>Artes y Humanidades 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/>
              <a:t>Licenciatura </a:t>
            </a:r>
            <a:r>
              <a:rPr lang="es-MX" dirty="0"/>
              <a:t>en Arte Digital</a:t>
            </a:r>
          </a:p>
          <a:p>
            <a:r>
              <a:rPr lang="es-MX" dirty="0"/>
              <a:t>Licenciatura en Artes Plásticas</a:t>
            </a:r>
          </a:p>
          <a:p>
            <a:r>
              <a:rPr lang="es-MX" dirty="0"/>
              <a:t>Licenciatura en Diseño Gráfico</a:t>
            </a:r>
          </a:p>
          <a:p>
            <a:r>
              <a:rPr lang="es-MX" dirty="0"/>
              <a:t>Licenciatura en Diseño Industrial</a:t>
            </a:r>
          </a:p>
          <a:p>
            <a:r>
              <a:rPr lang="es-MX" dirty="0"/>
              <a:t>Licenciatura en Artes Teatrales</a:t>
            </a:r>
          </a:p>
          <a:p>
            <a:r>
              <a:rPr lang="es-MX" dirty="0"/>
              <a:t>Licenciatura en Filosofía</a:t>
            </a:r>
          </a:p>
          <a:p>
            <a:r>
              <a:rPr lang="es-MX" dirty="0"/>
              <a:t>Licenciatura en Historia</a:t>
            </a:r>
          </a:p>
          <a:p>
            <a:r>
              <a:rPr lang="es-MX" dirty="0"/>
              <a:t>Licenciatura en Lenguas</a:t>
            </a:r>
          </a:p>
          <a:p>
            <a:r>
              <a:rPr lang="es-MX" dirty="0"/>
              <a:t>Licenciatura en Lengua y Literatura Hispánicas</a:t>
            </a:r>
          </a:p>
          <a:p>
            <a:r>
              <a:rPr lang="es-MX" dirty="0"/>
              <a:t>Licenciatura en Estudios Cinematográficos</a:t>
            </a:r>
          </a:p>
          <a:p>
            <a:r>
              <a:rPr lang="es-MX" dirty="0"/>
              <a:t>Licenciatura en Música</a:t>
            </a:r>
          </a:p>
          <a:p>
            <a:r>
              <a:rPr lang="es-MX" dirty="0"/>
              <a:t>Licenciatura en Arqueología</a:t>
            </a:r>
          </a:p>
          <a:p>
            <a:r>
              <a:rPr lang="es-MX" dirty="0"/>
              <a:t>Licenciatura en Danza</a:t>
            </a:r>
          </a:p>
          <a:p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8115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70621"/>
            <a:ext cx="2454768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65815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/>
            </a:r>
            <a:br>
              <a:rPr lang="es-MX" sz="3600" dirty="0" smtClean="0"/>
            </a:br>
            <a:r>
              <a:rPr lang="es-MX" sz="3600" dirty="0"/>
              <a:t/>
            </a:r>
            <a:br>
              <a:rPr lang="es-MX" sz="3600" dirty="0"/>
            </a:br>
            <a:r>
              <a:rPr lang="es-MX" sz="3600" dirty="0" smtClean="0">
                <a:solidFill>
                  <a:schemeClr val="tx1"/>
                </a:solidFill>
                <a:effectLst/>
              </a:rPr>
              <a:t>COMPETENCIAS </a:t>
            </a:r>
            <a:r>
              <a:rPr lang="es-MX" sz="3600" dirty="0">
                <a:solidFill>
                  <a:schemeClr val="tx1"/>
                </a:solidFill>
                <a:effectLst/>
              </a:rPr>
              <a:t>GÉNERICAS Y ATRIBUTOS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556792"/>
            <a:ext cx="5688632" cy="5040560"/>
          </a:xfrm>
        </p:spPr>
        <p:txBody>
          <a:bodyPr>
            <a:normAutofit fontScale="70000" lnSpcReduction="20000"/>
          </a:bodyPr>
          <a:lstStyle/>
          <a:p>
            <a:pPr marL="82296" indent="0" algn="just">
              <a:buNone/>
            </a:pPr>
            <a:r>
              <a:rPr lang="es-MX" dirty="0" smtClean="0"/>
              <a:t>1. Se conoce y valora a sí mismo y aborda problemas y retos teniendo en cuenta los objetivos que persigue.</a:t>
            </a:r>
          </a:p>
          <a:p>
            <a:pPr marL="82296" indent="0" algn="just">
              <a:buNone/>
            </a:pPr>
            <a:r>
              <a:rPr lang="es-MX" dirty="0" smtClean="0"/>
              <a:t>1.3 Elige alternativas y cursos de acción con base a criterios sustentados y en el marco de un proyecto de vida.</a:t>
            </a:r>
          </a:p>
          <a:p>
            <a:pPr marL="82296" indent="0" algn="just">
              <a:buNone/>
            </a:pPr>
            <a:r>
              <a:rPr lang="es-MX" dirty="0" smtClean="0"/>
              <a:t>3. Elige y practica estilos de vida saludable.</a:t>
            </a:r>
          </a:p>
          <a:p>
            <a:pPr marL="82296" indent="0" algn="just">
              <a:buNone/>
            </a:pPr>
            <a:r>
              <a:rPr lang="es-MX" dirty="0" smtClean="0"/>
              <a:t>3.2 Toma decisiones a partir de la valoración de las consecuencias de distintos hábitos de consumo y conductas de riesgo.</a:t>
            </a:r>
          </a:p>
          <a:p>
            <a:pPr marL="82296" indent="0" algn="just">
              <a:buNone/>
            </a:pPr>
            <a:r>
              <a:rPr lang="es-MX" dirty="0" smtClean="0"/>
              <a:t>8. Participa y colabora de manera efectiva en equipos diversos.</a:t>
            </a:r>
          </a:p>
          <a:p>
            <a:pPr marL="82296" indent="0" algn="just">
              <a:buNone/>
            </a:pPr>
            <a:r>
              <a:rPr lang="es-MX" dirty="0" smtClean="0"/>
              <a:t>8.1 propone maneras de solucionar un problema o desarrollar un proyecto en equipo, definiendo un curso de acción con pasos específicos.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00808"/>
            <a:ext cx="2466975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62599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ACTIVIDADES SUGERIDAS PARA EL MÓDULO </a:t>
            </a:r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III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MX" dirty="0" smtClean="0"/>
              <a:t>Realizar una exposición por equipo representando un área vocacional, en el cual, cada integrante del equipo tendrá que presentar una carrera profesional de acuerdo al área y portará la vestimenta a fin de su carrera profesional. </a:t>
            </a:r>
          </a:p>
          <a:p>
            <a:pPr algn="just"/>
            <a:r>
              <a:rPr lang="es-MX" dirty="0" smtClean="0"/>
              <a:t>La información que expondrá es la siguiente:</a:t>
            </a:r>
          </a:p>
          <a:p>
            <a:pPr marL="514350" indent="-514350" algn="just">
              <a:buAutoNum type="alphaLcParenR"/>
            </a:pPr>
            <a:r>
              <a:rPr lang="es-MX" dirty="0" smtClean="0"/>
              <a:t>Definición de la carrera profesional.</a:t>
            </a:r>
          </a:p>
          <a:p>
            <a:pPr marL="514350" indent="-514350" algn="just">
              <a:buAutoNum type="alphaLcParenR"/>
            </a:pPr>
            <a:r>
              <a:rPr lang="es-MX" dirty="0" smtClean="0"/>
              <a:t>Perfil de ingreso.</a:t>
            </a:r>
          </a:p>
          <a:p>
            <a:pPr marL="514350" indent="-514350" algn="just">
              <a:buAutoNum type="alphaLcParenR"/>
            </a:pPr>
            <a:r>
              <a:rPr lang="es-MX" dirty="0" smtClean="0"/>
              <a:t>Plan curricular</a:t>
            </a:r>
          </a:p>
          <a:p>
            <a:pPr marL="514350" indent="-514350" algn="just">
              <a:buAutoNum type="alphaLcParenR"/>
            </a:pPr>
            <a:r>
              <a:rPr lang="es-MX" dirty="0" smtClean="0"/>
              <a:t>Universidades que oferta la carrera profesional.</a:t>
            </a:r>
          </a:p>
          <a:p>
            <a:pPr marL="514350" indent="-514350" algn="just">
              <a:buAutoNum type="alphaLcParenR"/>
            </a:pPr>
            <a:r>
              <a:rPr lang="es-MX" dirty="0" smtClean="0"/>
              <a:t>Campo laboral</a:t>
            </a:r>
          </a:p>
          <a:p>
            <a:pPr marL="514350" indent="-514350" algn="just">
              <a:buAutoNum type="alphaLcParenR"/>
            </a:pPr>
            <a:r>
              <a:rPr lang="es-MX" dirty="0" smtClean="0"/>
              <a:t>Salario mensual.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284984"/>
            <a:ext cx="1217687" cy="2420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68517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>
                <a:solidFill>
                  <a:schemeClr val="tx1"/>
                </a:solidFill>
              </a:rPr>
              <a:t>Referencias 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s-MX" dirty="0" smtClean="0"/>
              <a:t>- Garduño, M. et. Al. (2016). Libro de texto de Orientación Educativa III. Editado por la UAEM, México.</a:t>
            </a:r>
          </a:p>
          <a:p>
            <a:pPr marL="0" indent="0">
              <a:buNone/>
            </a:pPr>
            <a:r>
              <a:rPr lang="es-MX" dirty="0" smtClean="0"/>
              <a:t>- BERNARDO Carrasco, J. ¿Cómo Aprender mejor?: estrategias de aprendizaje. Madrid, 1995.</a:t>
            </a:r>
          </a:p>
          <a:p>
            <a:pPr marL="0" indent="0">
              <a:buNone/>
            </a:pPr>
            <a:r>
              <a:rPr lang="es-MX" dirty="0" smtClean="0"/>
              <a:t>- DÍAZ Barriga, B. Aprende estudiar con éxito. México, 1990. Ed. Trillas.</a:t>
            </a:r>
          </a:p>
          <a:p>
            <a:pPr marL="0" indent="0">
              <a:buNone/>
            </a:pPr>
            <a:r>
              <a:rPr lang="es-MX" dirty="0" smtClean="0"/>
              <a:t>- SELMES, I.  La mejora de las habilidades para el Estudio. Madrid, 1988. Ed. </a:t>
            </a:r>
            <a:r>
              <a:rPr lang="es-MX" dirty="0" err="1" smtClean="0"/>
              <a:t>Paidos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- SEP (Secretaría de Educación Pública). Yo no abandono. Manual para impulsar mejores hábitos de estudio en planteles. México, 2014.</a:t>
            </a:r>
          </a:p>
          <a:p>
            <a:pPr>
              <a:buFontTx/>
              <a:buChar char="-"/>
            </a:pPr>
            <a:r>
              <a:rPr lang="es-MX" dirty="0" smtClean="0">
                <a:solidFill>
                  <a:prstClr val="black"/>
                </a:solidFill>
              </a:rPr>
              <a:t>SEP </a:t>
            </a:r>
            <a:r>
              <a:rPr lang="es-MX" dirty="0">
                <a:solidFill>
                  <a:prstClr val="black"/>
                </a:solidFill>
              </a:rPr>
              <a:t>(Secretaría de Educación Pública). Yo no </a:t>
            </a:r>
            <a:r>
              <a:rPr lang="es-MX" dirty="0" smtClean="0">
                <a:solidFill>
                  <a:prstClr val="black"/>
                </a:solidFill>
              </a:rPr>
              <a:t>abandono. Manual para acompañar las decisiones de los estudiantes. México, 2014.</a:t>
            </a:r>
          </a:p>
          <a:p>
            <a:pPr>
              <a:buFontTx/>
              <a:buChar char="-"/>
            </a:pPr>
            <a:r>
              <a:rPr lang="es-MX" dirty="0" smtClean="0">
                <a:solidFill>
                  <a:prstClr val="black"/>
                </a:solidFill>
              </a:rPr>
              <a:t>CÁZARES, González, Y. El Desarrollo de los Grupos hacia la madurez y la productividad. México, 2002. Ed. Trillas.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MESOGRAFÍA</a:t>
            </a:r>
          </a:p>
          <a:p>
            <a:pPr marL="0" indent="0">
              <a:buNone/>
            </a:pPr>
            <a:r>
              <a:rPr lang="es-MX" dirty="0" smtClean="0"/>
              <a:t>- Enseñar a la gente a aprender mejor y con la vocación de cambiar la forma en que se desarrollan los talentos.  </a:t>
            </a:r>
            <a:r>
              <a:rPr lang="es-MX" dirty="0" smtClean="0">
                <a:hlinkClick r:id="rId2"/>
              </a:rPr>
              <a:t>http://www.lexiumonline.com/</a:t>
            </a:r>
            <a:endParaRPr lang="es-MX" dirty="0"/>
          </a:p>
          <a:p>
            <a:pPr marL="0" indent="0">
              <a:buNone/>
            </a:pPr>
            <a:r>
              <a:rPr lang="es-MX" dirty="0" smtClean="0">
                <a:hlinkClick r:id="rId3"/>
              </a:rPr>
              <a:t>http://denms.uaemex.mx/exporientavirtual/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>
                <a:hlinkClick r:id="rId4"/>
              </a:rPr>
              <a:t>http://www.observatoriolaboral.gob.mx/swb/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xmlns="" val="724285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  <a:effectLst/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TEMA 1. FACTORES </a:t>
            </a:r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QUE INFLUYEN EN LAS Conductas DE RIESGO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00808"/>
            <a:ext cx="5256584" cy="504056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MX" sz="3400" dirty="0"/>
              <a:t>P</a:t>
            </a:r>
            <a:r>
              <a:rPr lang="es-MX" sz="3400" dirty="0" smtClean="0"/>
              <a:t>ersonales</a:t>
            </a:r>
            <a:r>
              <a:rPr lang="es-MX" sz="3400" dirty="0"/>
              <a:t>: </a:t>
            </a:r>
            <a:r>
              <a:rPr lang="es-MX" sz="3400" dirty="0" smtClean="0"/>
              <a:t>historia personal, modos </a:t>
            </a:r>
            <a:r>
              <a:rPr lang="es-MX" sz="3400" dirty="0"/>
              <a:t>de resolver situaciones infantiles de </a:t>
            </a:r>
            <a:r>
              <a:rPr lang="es-MX" sz="3400" dirty="0" smtClean="0"/>
              <a:t>conflicto, programa neurobiológico.</a:t>
            </a:r>
          </a:p>
          <a:p>
            <a:pPr algn="just"/>
            <a:endParaRPr lang="es-MX" sz="3400" dirty="0" smtClean="0"/>
          </a:p>
          <a:p>
            <a:pPr algn="just"/>
            <a:r>
              <a:rPr lang="es-MX" sz="3400" dirty="0" smtClean="0"/>
              <a:t>Precipitantes: percepción </a:t>
            </a:r>
            <a:r>
              <a:rPr lang="es-MX" sz="3400" dirty="0"/>
              <a:t>subjetiva del impacto de las experiencias que le toca </a:t>
            </a:r>
            <a:r>
              <a:rPr lang="es-MX" sz="3400" dirty="0" smtClean="0"/>
              <a:t>vivir, capacidad </a:t>
            </a:r>
            <a:r>
              <a:rPr lang="es-MX" sz="3400" dirty="0"/>
              <a:t>de afrontamiento con que se </a:t>
            </a:r>
            <a:r>
              <a:rPr lang="es-MX" sz="3400" dirty="0" smtClean="0"/>
              <a:t>maneja, </a:t>
            </a:r>
            <a:r>
              <a:rPr lang="es-MX" sz="3400" dirty="0"/>
              <a:t>el grado de capacidad y flexibilidad cognitiva para la resolución de </a:t>
            </a:r>
            <a:r>
              <a:rPr lang="es-MX" sz="3400" dirty="0" smtClean="0"/>
              <a:t>problemas.</a:t>
            </a:r>
          </a:p>
          <a:p>
            <a:pPr algn="just"/>
            <a:endParaRPr lang="es-MX" sz="3400" dirty="0" smtClean="0"/>
          </a:p>
          <a:p>
            <a:pPr algn="just"/>
            <a:r>
              <a:rPr lang="es-MX" sz="3400" dirty="0" smtClean="0"/>
              <a:t>Contexto</a:t>
            </a:r>
            <a:r>
              <a:rPr lang="es-MX" sz="3400" dirty="0"/>
              <a:t>: la existencia o no de redes de apoyo </a:t>
            </a:r>
            <a:r>
              <a:rPr lang="es-MX" sz="3400" dirty="0" smtClean="0"/>
              <a:t>solidario, el </a:t>
            </a:r>
            <a:r>
              <a:rPr lang="es-MX" sz="3400" dirty="0"/>
              <a:t>nivel de integración </a:t>
            </a:r>
            <a:r>
              <a:rPr lang="es-MX" sz="3400" dirty="0" smtClean="0"/>
              <a:t>yoica, la </a:t>
            </a:r>
            <a:r>
              <a:rPr lang="es-MX" sz="3400" dirty="0"/>
              <a:t>capacidad para diferenciar lo real de lo imaginario y para procesar la información de manera </a:t>
            </a:r>
            <a:r>
              <a:rPr lang="es-MX" sz="3400" dirty="0" smtClean="0"/>
              <a:t>coherente.</a:t>
            </a:r>
            <a:endParaRPr lang="es-MX" sz="3400" dirty="0"/>
          </a:p>
          <a:p>
            <a:endParaRPr lang="es-MX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2690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916832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6621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MORBIMORTALIDAD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724400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Traumas</a:t>
            </a:r>
          </a:p>
          <a:p>
            <a:r>
              <a:rPr lang="es-MX" dirty="0" smtClean="0"/>
              <a:t>Violencia (física, sexual, psicológica)</a:t>
            </a:r>
          </a:p>
          <a:p>
            <a:r>
              <a:rPr lang="es-MX" dirty="0" smtClean="0"/>
              <a:t>Accidentes (automovilísticos, motociclistas sin casco, sin cinturón de seguridad).</a:t>
            </a:r>
          </a:p>
          <a:p>
            <a:r>
              <a:rPr lang="es-MX" dirty="0" smtClean="0"/>
              <a:t>Homicidio (armas de fuego).</a:t>
            </a:r>
          </a:p>
          <a:p>
            <a:r>
              <a:rPr lang="es-MX" dirty="0" smtClean="0"/>
              <a:t>Suicidios (25% estudiantes han pensado en el suicidio y 17% han elaborado un plan).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28800"/>
            <a:ext cx="2828925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6603" y="4149080"/>
            <a:ext cx="2852473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77816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159768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CONDUCTAS DE RIESGO EN ADOLESCENTES</a:t>
            </a:r>
            <a:endParaRPr lang="es-MX" sz="3200" dirty="0">
              <a:solidFill>
                <a:schemeClr val="tx1"/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317163011"/>
              </p:ext>
            </p:extLst>
          </p:nvPr>
        </p:nvGraphicFramePr>
        <p:xfrm>
          <a:off x="611560" y="1700808"/>
          <a:ext cx="813690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3" y="1642275"/>
            <a:ext cx="1584177" cy="121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1375" y="5445224"/>
            <a:ext cx="1645496" cy="109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71861"/>
            <a:ext cx="1584176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277" y="3400437"/>
            <a:ext cx="1564419" cy="10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277" y="5096025"/>
            <a:ext cx="1564419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9881" y="3489260"/>
            <a:ext cx="1728191" cy="130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76514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03648" y="548680"/>
            <a:ext cx="7406640" cy="98087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b="1" dirty="0" smtClean="0">
                <a:solidFill>
                  <a:schemeClr val="tx1"/>
                </a:solidFill>
              </a:rPr>
              <a:t>FACTORES PSICOSOCIALES</a:t>
            </a:r>
            <a:r>
              <a:rPr lang="es-MX" sz="3200" dirty="0"/>
              <a:t/>
            </a:r>
            <a:br>
              <a:rPr lang="es-MX" sz="3200" dirty="0"/>
            </a:b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87624" y="1412776"/>
            <a:ext cx="5227672" cy="4459256"/>
          </a:xfrm>
        </p:spPr>
        <p:txBody>
          <a:bodyPr>
            <a:normAutofit lnSpcReduction="10000"/>
          </a:bodyPr>
          <a:lstStyle/>
          <a:p>
            <a:pPr marL="484632" indent="-457200">
              <a:buFontTx/>
              <a:buChar char="-"/>
            </a:pPr>
            <a:r>
              <a:rPr lang="es-MX" dirty="0" smtClean="0">
                <a:solidFill>
                  <a:schemeClr val="tx1"/>
                </a:solidFill>
              </a:rPr>
              <a:t>Patrones inadecuados de educación y de crianza.</a:t>
            </a:r>
          </a:p>
          <a:p>
            <a:pPr marL="484632" indent="-457200">
              <a:buFontTx/>
              <a:buChar char="-"/>
            </a:pPr>
            <a:r>
              <a:rPr lang="es-MX" dirty="0" smtClean="0">
                <a:solidFill>
                  <a:schemeClr val="tx1"/>
                </a:solidFill>
              </a:rPr>
              <a:t>Sobreprotección.</a:t>
            </a:r>
          </a:p>
          <a:p>
            <a:pPr marL="484632" indent="-457200">
              <a:buFontTx/>
              <a:buChar char="-"/>
            </a:pPr>
            <a:r>
              <a:rPr lang="es-MX" dirty="0" smtClean="0">
                <a:solidFill>
                  <a:schemeClr val="tx1"/>
                </a:solidFill>
              </a:rPr>
              <a:t>Ambiente escolar negativo.</a:t>
            </a:r>
          </a:p>
          <a:p>
            <a:pPr marL="484632" indent="-457200">
              <a:buFontTx/>
              <a:buChar char="-"/>
            </a:pPr>
            <a:r>
              <a:rPr lang="es-MX" dirty="0" smtClean="0">
                <a:solidFill>
                  <a:schemeClr val="tx1"/>
                </a:solidFill>
              </a:rPr>
              <a:t>Fracaso escolar.</a:t>
            </a:r>
          </a:p>
          <a:p>
            <a:pPr marL="484632" indent="-457200">
              <a:buFontTx/>
              <a:buChar char="-"/>
            </a:pPr>
            <a:r>
              <a:rPr lang="es-MX" dirty="0" smtClean="0">
                <a:solidFill>
                  <a:schemeClr val="tx1"/>
                </a:solidFill>
              </a:rPr>
              <a:t>Afiliación a grupos pandilleros o delictivos.</a:t>
            </a:r>
          </a:p>
          <a:p>
            <a:pPr marL="484632" indent="-457200">
              <a:buFontTx/>
              <a:buChar char="-"/>
            </a:pPr>
            <a:r>
              <a:rPr lang="es-MX" dirty="0" smtClean="0">
                <a:solidFill>
                  <a:schemeClr val="tx1"/>
                </a:solidFill>
              </a:rPr>
              <a:t>Baja autoestima en los adolescentes.</a:t>
            </a:r>
          </a:p>
          <a:p>
            <a:pPr marL="484632" indent="-457200">
              <a:buFontTx/>
              <a:buChar char="-"/>
            </a:pPr>
            <a:r>
              <a:rPr lang="es-MX" dirty="0" smtClean="0">
                <a:solidFill>
                  <a:schemeClr val="tx1"/>
                </a:solidFill>
              </a:rPr>
              <a:t>Poca tolerancia a la frustración.</a:t>
            </a:r>
          </a:p>
          <a:p>
            <a:pPr marL="484632" indent="-457200">
              <a:buFontTx/>
              <a:buChar char="-"/>
            </a:pPr>
            <a:r>
              <a:rPr lang="es-MX" dirty="0">
                <a:solidFill>
                  <a:schemeClr val="tx1"/>
                </a:solidFill>
              </a:rPr>
              <a:t>C</a:t>
            </a:r>
            <a:r>
              <a:rPr lang="es-MX" dirty="0" smtClean="0">
                <a:solidFill>
                  <a:schemeClr val="tx1"/>
                </a:solidFill>
              </a:rPr>
              <a:t>ontextos </a:t>
            </a:r>
            <a:r>
              <a:rPr lang="es-MX" dirty="0">
                <a:solidFill>
                  <a:schemeClr val="tx1"/>
                </a:solidFill>
              </a:rPr>
              <a:t>sociales desfavorecidos, </a:t>
            </a:r>
            <a:r>
              <a:rPr lang="es-MX" dirty="0" smtClean="0">
                <a:solidFill>
                  <a:schemeClr val="tx1"/>
                </a:solidFill>
              </a:rPr>
              <a:t>deteriorados y/o desorganizados.</a:t>
            </a:r>
          </a:p>
          <a:p>
            <a:pPr marL="484632" indent="-457200">
              <a:buFontTx/>
              <a:buChar char="-"/>
            </a:pPr>
            <a:endParaRPr lang="es-MX" dirty="0" smtClean="0"/>
          </a:p>
          <a:p>
            <a:pPr marL="484632" indent="-457200">
              <a:buFontTx/>
              <a:buChar char="-"/>
            </a:pPr>
            <a:endParaRPr lang="es-MX" dirty="0" smtClean="0"/>
          </a:p>
          <a:p>
            <a:pPr marL="484632" indent="-457200">
              <a:buFontTx/>
              <a:buChar char="-"/>
            </a:pPr>
            <a:endParaRPr lang="es-MX" dirty="0" smtClean="0"/>
          </a:p>
          <a:p>
            <a:pPr marL="484632" indent="-457200">
              <a:buFontTx/>
              <a:buChar char="-"/>
            </a:pPr>
            <a:endParaRPr lang="es-MX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1750" y="1706823"/>
            <a:ext cx="251073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1750" y="3933056"/>
            <a:ext cx="251073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7163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PSICOSOCIALES</a:t>
            </a:r>
            <a:endParaRPr lang="es-MX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4216512" cy="4800600"/>
          </a:xfrm>
        </p:spPr>
        <p:txBody>
          <a:bodyPr>
            <a:normAutofit/>
          </a:bodyPr>
          <a:lstStyle/>
          <a:p>
            <a:r>
              <a:rPr lang="es-MX" sz="2800" dirty="0"/>
              <a:t>M</a:t>
            </a:r>
            <a:r>
              <a:rPr lang="es-MX" sz="2800" dirty="0" smtClean="0"/>
              <a:t>altrato infantil.</a:t>
            </a:r>
          </a:p>
          <a:p>
            <a:r>
              <a:rPr lang="es-MX" sz="2800" dirty="0" smtClean="0">
                <a:solidFill>
                  <a:srgbClr val="111111"/>
                </a:solidFill>
              </a:rPr>
              <a:t>Padres </a:t>
            </a:r>
            <a:r>
              <a:rPr lang="es-MX" sz="2800" dirty="0">
                <a:solidFill>
                  <a:srgbClr val="111111"/>
                </a:solidFill>
              </a:rPr>
              <a:t>coercitivos y manipulativos con </a:t>
            </a:r>
            <a:r>
              <a:rPr lang="es-MX" sz="2800" dirty="0" smtClean="0">
                <a:solidFill>
                  <a:srgbClr val="111111"/>
                </a:solidFill>
              </a:rPr>
              <a:t>sus hijos</a:t>
            </a:r>
            <a:r>
              <a:rPr lang="es-MX" sz="2800" dirty="0">
                <a:solidFill>
                  <a:srgbClr val="111111"/>
                </a:solidFill>
              </a:rPr>
              <a:t>. </a:t>
            </a:r>
            <a:endParaRPr lang="es-MX" sz="2800" dirty="0" smtClean="0">
              <a:solidFill>
                <a:srgbClr val="111111"/>
              </a:solidFill>
            </a:endParaRPr>
          </a:p>
          <a:p>
            <a:r>
              <a:rPr lang="es-MX" sz="2800" dirty="0" smtClean="0"/>
              <a:t>Interacción </a:t>
            </a:r>
            <a:r>
              <a:rPr lang="es-MX" sz="2800" dirty="0"/>
              <a:t>pobre entre padres-hijos y los conflictos </a:t>
            </a:r>
            <a:r>
              <a:rPr lang="es-MX" sz="2800" dirty="0" smtClean="0"/>
              <a:t>maritales.</a:t>
            </a:r>
          </a:p>
          <a:p>
            <a:r>
              <a:rPr lang="es-MX" sz="2800" dirty="0" smtClean="0">
                <a:solidFill>
                  <a:srgbClr val="111111"/>
                </a:solidFill>
              </a:rPr>
              <a:t>Conducta </a:t>
            </a:r>
            <a:r>
              <a:rPr lang="es-MX" sz="2800" dirty="0">
                <a:solidFill>
                  <a:srgbClr val="111111"/>
                </a:solidFill>
              </a:rPr>
              <a:t>antisocial y </a:t>
            </a:r>
            <a:r>
              <a:rPr lang="es-MX" sz="2800" dirty="0" smtClean="0">
                <a:solidFill>
                  <a:srgbClr val="111111"/>
                </a:solidFill>
              </a:rPr>
              <a:t>delictiva.</a:t>
            </a:r>
            <a:endParaRPr lang="es-MX" sz="28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74260"/>
            <a:ext cx="2619375" cy="182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9734" y="4005064"/>
            <a:ext cx="2619375" cy="203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12678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498080" cy="1368152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 1.2 ¿QUÉ HACER ANTE SITUACIONES DE RIESGO COMO ESTUDIANTE UNIVERSITARIO?</a:t>
            </a:r>
            <a:endParaRPr lang="es-MX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487352"/>
            <a:ext cx="4752528" cy="310743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PRÓPOSITO: Revisa situaciones del entorno en las que se muestra conductas de riesgo frecuentes entre los adolescentes, propiciando el abandono escolar. </a:t>
            </a:r>
            <a:endParaRPr lang="es-MX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708920"/>
            <a:ext cx="2610991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8895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lligraphy">
  <a:themeElements>
    <a:clrScheme name="Calligraphy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Calligraphy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华文行楷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明朝"/>
        <a:font script="Hang" typeface="HY견명조"/>
        <a:font script="Hans" typeface="华文行楷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lligraphy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30000"/>
              </a:schemeClr>
            </a:gs>
            <a:gs pos="50000">
              <a:schemeClr val="phClr">
                <a:tint val="45000"/>
                <a:satMod val="220000"/>
              </a:schemeClr>
            </a:gs>
            <a:gs pos="100000">
              <a:schemeClr val="phClr">
                <a:tint val="90000"/>
                <a:satMod val="13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200000"/>
              </a:schemeClr>
            </a:gs>
            <a:gs pos="50000">
              <a:schemeClr val="phClr">
                <a:tint val="100000"/>
                <a:shade val="60000"/>
                <a:hueMod val="100000"/>
                <a:satMod val="180000"/>
              </a:schemeClr>
            </a:gs>
            <a:gs pos="100000">
              <a:schemeClr val="phClr">
                <a:tint val="100000"/>
                <a:shade val="90000"/>
                <a:hueMod val="100000"/>
                <a:satMod val="2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50600">
              <a:schemeClr val="phClr">
                <a:alpha val="40000"/>
              </a:schemeClr>
            </a:glow>
          </a:effectLst>
        </a:effectStyle>
        <a:effectStyle>
          <a:effectLst>
            <a:glow rad="101600">
              <a:schemeClr val="phClr">
                <a:alpha val="60000"/>
              </a:schemeClr>
            </a:glow>
          </a:effectLst>
          <a:scene3d>
            <a:camera prst="isometricLeftDown" fov="0">
              <a:rot lat="0" lon="0" rev="0"/>
            </a:camera>
            <a:lightRig rig="harsh" dir="tl">
              <a:rot lat="0" lon="0" rev="14280000"/>
            </a:lightRig>
          </a:scene3d>
          <a:sp3d prstMaterial="flat">
            <a:bevelT w="38100" h="50800" prst="softRound"/>
          </a:sp3d>
        </a:effectStyle>
        <a:effectStyle>
          <a:effectLst>
            <a:glow>
              <a:schemeClr val="phClr"/>
            </a:glow>
          </a:effectLst>
          <a:scene3d>
            <a:camera prst="isometricLeftDown">
              <a:rot lat="0" lon="0" rev="0"/>
            </a:camera>
            <a:lightRig rig="harsh" dir="tl">
              <a:rot lat="0" lon="0" rev="1428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300000"/>
              </a:schemeClr>
            </a:gs>
            <a:gs pos="72000">
              <a:schemeClr val="phClr">
                <a:tint val="100000"/>
                <a:shade val="100000"/>
                <a:hueMod val="100000"/>
                <a:satMod val="100000"/>
              </a:schemeClr>
            </a:gs>
            <a:gs pos="81000">
              <a:schemeClr val="phClr">
                <a:tint val="98000"/>
                <a:shade val="100000"/>
                <a:hueMod val="100000"/>
                <a:satMod val="15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39000"/>
                <a:hueMod val="100000"/>
                <a:satMod val="150000"/>
              </a:schemeClr>
              <a:schemeClr val="phClr">
                <a:tint val="90000"/>
                <a:shade val="100000"/>
                <a:hueMod val="100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</TotalTime>
  <Words>1634</Words>
  <Application>Microsoft Office PowerPoint</Application>
  <PresentationFormat>Presentación en pantalla (4:3)</PresentationFormat>
  <Paragraphs>225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Calligraphy</vt:lpstr>
      <vt:lpstr>  UNIVERSIDAD AUTÓNOMA DEL ESTADO DE MÉXICO</vt:lpstr>
      <vt:lpstr>MÓDULO I. RECONOCIENDO SITUACIONES Y CONDUCTAS DE RIESGO </vt:lpstr>
      <vt:lpstr>  COMPETENCIAS GÉNERICAS Y ATRIBUTOS </vt:lpstr>
      <vt:lpstr>TEMA 1. FACTORES QUE INFLUYEN EN LAS Conductas DE RIESGO</vt:lpstr>
      <vt:lpstr>MORBIMORTALIDAD</vt:lpstr>
      <vt:lpstr>CONDUCTAS DE RIESGO EN ADOLESCENTES</vt:lpstr>
      <vt:lpstr>FACTORES PSICOSOCIALES </vt:lpstr>
      <vt:lpstr>FACTORES PSICOSOCIALES</vt:lpstr>
      <vt:lpstr>TEMA 1.2 ¿QUÉ HACER ANTE SITUACIONES DE RIESGO COMO ESTUDIANTE UNIVERSITARIO?</vt:lpstr>
      <vt:lpstr>INSTITUCIONES DE SECTOR PÚBLICO O PRIVADO QUE OFRECEN AYUDA A JÓVENES QUE VIVEN EN CONDICIONES DE RIESGO </vt:lpstr>
      <vt:lpstr>ACTIVIDADES SUGERIDAS PARA EL MÓDULO I</vt:lpstr>
      <vt:lpstr>MÓDULO II. ÁMBITOS DE SUPERACIÓN PERSONAL </vt:lpstr>
      <vt:lpstr>COMPETENCIAS GÉNERICAS Y ATRIBUTOS </vt:lpstr>
      <vt:lpstr>TEMA 2.1 DESARROLLO INTEGRAL PARA LOGRAR LA AUTORREALIZACIÓN </vt:lpstr>
      <vt:lpstr>PASOS PARA LA AUTORREALIZACIÓN</vt:lpstr>
      <vt:lpstr>PIRAMIDE DE NECESIDADES ABRAHAM MASLOW</vt:lpstr>
      <vt:lpstr>TEMA 2.2 ¿CÓMO EVITAR COMPORTAMIENTOS: PESIMISTA, APÁTICO O CONFORMISTA EN MI PLAN DE VIDA?</vt:lpstr>
      <vt:lpstr>Diapositiva 18</vt:lpstr>
      <vt:lpstr>Diapositiva 19</vt:lpstr>
      <vt:lpstr>¿CÓMO EVITAR COMPORTAMIENTO APÁTICO, CONFORMISTA O PESIMISTA?</vt:lpstr>
      <vt:lpstr>ACTIVIDADES SUGERIDAS PARA EL MÓDULO II</vt:lpstr>
      <vt:lpstr>MÓDULO III. CONOCIENDO LA OFERTA EDUCATIVA INSTITUCIONAL Y DE OTRAS INSTITUCIONES PÚBLICAS</vt:lpstr>
      <vt:lpstr>Diapositiva 23</vt:lpstr>
      <vt:lpstr>TEMA 3.1 Mis Alternativas de Estudio en la UAEM </vt:lpstr>
      <vt:lpstr>Diapositiva 25</vt:lpstr>
      <vt:lpstr>Diapositiva 26</vt:lpstr>
      <vt:lpstr>Ingeniería, Manufactura y Construcción </vt:lpstr>
      <vt:lpstr>Ciencias Naturales, Exactas y de la Computación </vt:lpstr>
      <vt:lpstr>Artes y Humanidades  </vt:lpstr>
      <vt:lpstr>ACTIVIDADES SUGERIDAS PARA EL MÓDULO III</vt:lpstr>
      <vt:lpstr>Referencias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I.  TEMA 1.</dc:title>
  <dc:creator>Orientacion3</dc:creator>
  <cp:lastModifiedBy>Liz Gutierrez</cp:lastModifiedBy>
  <cp:revision>50</cp:revision>
  <dcterms:created xsi:type="dcterms:W3CDTF">2017-08-08T21:34:36Z</dcterms:created>
  <dcterms:modified xsi:type="dcterms:W3CDTF">2017-10-20T15:55:57Z</dcterms:modified>
</cp:coreProperties>
</file>